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trictFirstAndLastChars="0" saveSubsetFonts="1" bookmarkIdSeed="2">
  <p:sldMasterIdLst>
    <p:sldMasterId id="2147483651" r:id="rId1"/>
    <p:sldMasterId id="2147483664" r:id="rId2"/>
    <p:sldMasterId id="2147483676" r:id="rId3"/>
    <p:sldMasterId id="2147483688" r:id="rId4"/>
  </p:sldMasterIdLst>
  <p:notesMasterIdLst>
    <p:notesMasterId r:id="rId29"/>
  </p:notesMasterIdLst>
  <p:handoutMasterIdLst>
    <p:handoutMasterId r:id="rId30"/>
  </p:handoutMasterIdLst>
  <p:sldIdLst>
    <p:sldId id="967" r:id="rId5"/>
    <p:sldId id="1200" r:id="rId6"/>
    <p:sldId id="1097" r:id="rId7"/>
    <p:sldId id="1091" r:id="rId8"/>
    <p:sldId id="1198" r:id="rId9"/>
    <p:sldId id="892" r:id="rId10"/>
    <p:sldId id="1195" r:id="rId11"/>
    <p:sldId id="819" r:id="rId12"/>
    <p:sldId id="1191" r:id="rId13"/>
    <p:sldId id="1179" r:id="rId14"/>
    <p:sldId id="1185" r:id="rId15"/>
    <p:sldId id="1196" r:id="rId16"/>
    <p:sldId id="1194" r:id="rId17"/>
    <p:sldId id="1180" r:id="rId18"/>
    <p:sldId id="1186" r:id="rId19"/>
    <p:sldId id="1192" r:id="rId20"/>
    <p:sldId id="673" r:id="rId21"/>
    <p:sldId id="1197" r:id="rId22"/>
    <p:sldId id="1193" r:id="rId23"/>
    <p:sldId id="1178" r:id="rId24"/>
    <p:sldId id="1199" r:id="rId25"/>
    <p:sldId id="1181" r:id="rId26"/>
    <p:sldId id="1167" r:id="rId27"/>
    <p:sldId id="680" r:id="rId28"/>
  </p:sldIdLst>
  <p:sldSz cx="9906000" cy="6858000" type="A4"/>
  <p:notesSz cx="6888163" cy="10018713"/>
  <p:defaultTextStyle>
    <a:defPPr>
      <a:defRPr lang="en-US"/>
    </a:defPPr>
    <a:lvl1pPr algn="ctr" rtl="0" eaLnBrk="0" fontAlgn="base" hangingPunct="0">
      <a:spcBef>
        <a:spcPct val="0"/>
      </a:spcBef>
      <a:spcAft>
        <a:spcPct val="0"/>
      </a:spcAft>
      <a:defRPr sz="1600" b="1" kern="1200">
        <a:solidFill>
          <a:schemeClr val="tx1"/>
        </a:solidFill>
        <a:latin typeface="Times New Roman" pitchFamily="18" charset="0"/>
        <a:ea typeface="+mn-ea"/>
        <a:cs typeface="Times New Roman" pitchFamily="18" charset="0"/>
      </a:defRPr>
    </a:lvl1pPr>
    <a:lvl2pPr marL="457200" algn="ctr" rtl="0" eaLnBrk="0" fontAlgn="base" hangingPunct="0">
      <a:spcBef>
        <a:spcPct val="0"/>
      </a:spcBef>
      <a:spcAft>
        <a:spcPct val="0"/>
      </a:spcAft>
      <a:defRPr sz="1600" b="1" kern="1200">
        <a:solidFill>
          <a:schemeClr val="tx1"/>
        </a:solidFill>
        <a:latin typeface="Times New Roman" pitchFamily="18" charset="0"/>
        <a:ea typeface="+mn-ea"/>
        <a:cs typeface="Times New Roman" pitchFamily="18" charset="0"/>
      </a:defRPr>
    </a:lvl2pPr>
    <a:lvl3pPr marL="914400" algn="ctr" rtl="0" eaLnBrk="0" fontAlgn="base" hangingPunct="0">
      <a:spcBef>
        <a:spcPct val="0"/>
      </a:spcBef>
      <a:spcAft>
        <a:spcPct val="0"/>
      </a:spcAft>
      <a:defRPr sz="1600" b="1" kern="1200">
        <a:solidFill>
          <a:schemeClr val="tx1"/>
        </a:solidFill>
        <a:latin typeface="Times New Roman" pitchFamily="18" charset="0"/>
        <a:ea typeface="+mn-ea"/>
        <a:cs typeface="Times New Roman" pitchFamily="18" charset="0"/>
      </a:defRPr>
    </a:lvl3pPr>
    <a:lvl4pPr marL="1371600" algn="ctr" rtl="0" eaLnBrk="0" fontAlgn="base" hangingPunct="0">
      <a:spcBef>
        <a:spcPct val="0"/>
      </a:spcBef>
      <a:spcAft>
        <a:spcPct val="0"/>
      </a:spcAft>
      <a:defRPr sz="1600" b="1" kern="1200">
        <a:solidFill>
          <a:schemeClr val="tx1"/>
        </a:solidFill>
        <a:latin typeface="Times New Roman" pitchFamily="18" charset="0"/>
        <a:ea typeface="+mn-ea"/>
        <a:cs typeface="Times New Roman" pitchFamily="18" charset="0"/>
      </a:defRPr>
    </a:lvl4pPr>
    <a:lvl5pPr marL="1828800" algn="ctr" rtl="0" eaLnBrk="0" fontAlgn="base" hangingPunct="0">
      <a:spcBef>
        <a:spcPct val="0"/>
      </a:spcBef>
      <a:spcAft>
        <a:spcPct val="0"/>
      </a:spcAft>
      <a:defRPr sz="1600" b="1"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600" b="1"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1600" b="1"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1600" b="1"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1600" b="1"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3143">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ni" initials="B" lastIdx="90" clrIdx="0"/>
  <p:cmAuthor id="1" name="Nadine" initials="N" lastIdx="16" clrIdx="1"/>
  <p:cmAuthor id="2" name="Audrey Samuels" initials="AS" lastIdx="9" clrIdx="2">
    <p:extLst>
      <p:ext uri="{19B8F6BF-5375-455C-9EA6-DF929625EA0E}">
        <p15:presenceInfo xmlns:p15="http://schemas.microsoft.com/office/powerpoint/2012/main" userId="c788b5d803bb62c8" providerId="Windows Live"/>
      </p:ext>
    </p:extLst>
  </p:cmAuthor>
  <p:cmAuthor id="3" name="beni gesundheit" initials="bg" lastIdx="10" clrIdx="3">
    <p:extLst>
      <p:ext uri="{19B8F6BF-5375-455C-9EA6-DF929625EA0E}">
        <p15:presenceInfo xmlns:p15="http://schemas.microsoft.com/office/powerpoint/2012/main" userId="b1866ef1187cab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195"/>
    <a:srgbClr val="FFD55D"/>
    <a:srgbClr val="BDD7EE"/>
    <a:srgbClr val="B7FC9E"/>
    <a:srgbClr val="33CC33"/>
    <a:srgbClr val="39CA06"/>
    <a:srgbClr val="BCFFBC"/>
    <a:srgbClr val="009900"/>
    <a:srgbClr val="996633"/>
    <a:srgbClr val="D5FF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96343" autoAdjust="0"/>
    <p:restoredTop sz="96357" autoAdjust="0"/>
  </p:normalViewPr>
  <p:slideViewPr>
    <p:cSldViewPr>
      <p:cViewPr varScale="1">
        <p:scale>
          <a:sx n="110" d="100"/>
          <a:sy n="110" d="100"/>
        </p:scale>
        <p:origin x="1032" y="108"/>
      </p:cViewPr>
      <p:guideLst>
        <p:guide orient="horz" pos="2160"/>
        <p:guide pos="3143"/>
      </p:guideLst>
    </p:cSldViewPr>
  </p:slideViewPr>
  <p:outlineViewPr>
    <p:cViewPr>
      <p:scale>
        <a:sx n="33" d="100"/>
        <a:sy n="33" d="100"/>
      </p:scale>
      <p:origin x="0" y="0"/>
    </p:cViewPr>
    <p:sldLst>
      <p:sld r:id="rId1" collapse="1"/>
    </p:sldLst>
  </p:outlineViewPr>
  <p:notesTextViewPr>
    <p:cViewPr>
      <p:scale>
        <a:sx n="150" d="100"/>
        <a:sy n="150" d="100"/>
      </p:scale>
      <p:origin x="0" y="0"/>
    </p:cViewPr>
  </p:notesTextViewPr>
  <p:sorterViewPr>
    <p:cViewPr>
      <p:scale>
        <a:sx n="190" d="100"/>
        <a:sy n="190" d="100"/>
      </p:scale>
      <p:origin x="0" y="-13944"/>
    </p:cViewPr>
  </p:sorterViewPr>
  <p:notesViewPr>
    <p:cSldViewPr>
      <p:cViewPr>
        <p:scale>
          <a:sx n="150" d="100"/>
          <a:sy n="150" d="100"/>
        </p:scale>
        <p:origin x="2376" y="120"/>
      </p:cViewPr>
      <p:guideLst>
        <p:guide orient="horz" pos="3156"/>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2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905416" y="1"/>
            <a:ext cx="2982749" cy="501094"/>
          </a:xfrm>
          <a:prstGeom prst="rect">
            <a:avLst/>
          </a:prstGeom>
          <a:noFill/>
          <a:ln w="9525">
            <a:noFill/>
            <a:miter lim="800000"/>
            <a:headEnd/>
            <a:tailEnd/>
          </a:ln>
          <a:effectLst/>
        </p:spPr>
        <p:txBody>
          <a:bodyPr vert="horz" wrap="square" lIns="93206" tIns="46604" rIns="93206" bIns="46604" numCol="1" anchor="t" anchorCtr="0" compatLnSpc="1">
            <a:prstTxWarp prst="textNoShape">
              <a:avLst/>
            </a:prstTxWarp>
          </a:bodyPr>
          <a:lstStyle>
            <a:lvl1pPr algn="l" defTabSz="930099" rtl="1">
              <a:defRPr sz="1200" b="0"/>
            </a:lvl1pPr>
          </a:lstStyle>
          <a:p>
            <a:pPr algn="r"/>
            <a:r>
              <a:rPr lang="he-IL" sz="1100" dirty="0">
                <a:latin typeface="Guttman Keren" panose="02010401010101010101" pitchFamily="2" charset="-79"/>
                <a:cs typeface="Guttman Keren" panose="02010401010101010101" pitchFamily="2" charset="-79"/>
              </a:rPr>
              <a:t>ספר תהלים כספר וכסיפור </a:t>
            </a:r>
            <a:r>
              <a:rPr lang="he-IL" sz="1000" dirty="0">
                <a:latin typeface="Guttman Keren" panose="02010401010101010101" pitchFamily="2" charset="-79"/>
                <a:cs typeface="Guttman Keren" panose="02010401010101010101" pitchFamily="2" charset="-79"/>
              </a:rPr>
              <a:t>על פי הפרשנות ההקשרית </a:t>
            </a:r>
            <a:r>
              <a:rPr lang="en-US" sz="1000" b="1" i="1" dirty="0">
                <a:latin typeface="Arial" panose="020B0604020202020204" pitchFamily="34" charset="0"/>
                <a:cs typeface="Arial" panose="020B0604020202020204" pitchFamily="34" charset="0"/>
              </a:rPr>
              <a:t>The Narrative of </a:t>
            </a:r>
            <a:r>
              <a:rPr lang="en-US" sz="1000" b="1" i="1" dirty="0" err="1">
                <a:latin typeface="Arial" panose="020B0604020202020204" pitchFamily="34" charset="0"/>
                <a:cs typeface="Arial" panose="020B0604020202020204" pitchFamily="34" charset="0"/>
              </a:rPr>
              <a:t>Sefer</a:t>
            </a:r>
            <a:r>
              <a:rPr lang="en-US" sz="1000" b="1" i="1" dirty="0">
                <a:latin typeface="Arial" panose="020B0604020202020204" pitchFamily="34" charset="0"/>
                <a:cs typeface="Arial" panose="020B0604020202020204" pitchFamily="34" charset="0"/>
              </a:rPr>
              <a:t> </a:t>
            </a:r>
            <a:r>
              <a:rPr lang="en-US" sz="1000" b="1" i="1" dirty="0" err="1">
                <a:latin typeface="Arial" panose="020B0604020202020204" pitchFamily="34" charset="0"/>
                <a:cs typeface="Arial" panose="020B0604020202020204" pitchFamily="34" charset="0"/>
              </a:rPr>
              <a:t>Tehillm</a:t>
            </a:r>
            <a:r>
              <a:rPr lang="en-US" sz="1000" b="1" i="1" dirty="0">
                <a:latin typeface="Arial" panose="020B0604020202020204" pitchFamily="34" charset="0"/>
                <a:cs typeface="Arial" panose="020B0604020202020204" pitchFamily="34" charset="0"/>
              </a:rPr>
              <a:t> Lecture #10</a:t>
            </a:r>
            <a:endParaRPr lang="en-US" altLang="en-US" sz="1000" dirty="0">
              <a:latin typeface="David" pitchFamily="34" charset="-79"/>
              <a:cs typeface="David" pitchFamily="34" charset="-79"/>
            </a:endParaRPr>
          </a:p>
        </p:txBody>
      </p:sp>
      <p:sp>
        <p:nvSpPr>
          <p:cNvPr id="2051" name="Rectangle 3"/>
          <p:cNvSpPr>
            <a:spLocks noGrp="1" noChangeArrowheads="1"/>
          </p:cNvSpPr>
          <p:nvPr>
            <p:ph type="dt" sz="quarter" idx="1"/>
          </p:nvPr>
        </p:nvSpPr>
        <p:spPr bwMode="auto">
          <a:xfrm>
            <a:off x="1" y="1"/>
            <a:ext cx="2985931" cy="501094"/>
          </a:xfrm>
          <a:prstGeom prst="rect">
            <a:avLst/>
          </a:prstGeom>
          <a:noFill/>
          <a:ln w="9525">
            <a:noFill/>
            <a:miter lim="800000"/>
            <a:headEnd/>
            <a:tailEnd/>
          </a:ln>
          <a:effectLst/>
        </p:spPr>
        <p:txBody>
          <a:bodyPr vert="horz" wrap="square" lIns="93206" tIns="46604" rIns="93206" bIns="46604" numCol="1" anchor="t" anchorCtr="0" compatLnSpc="1">
            <a:prstTxWarp prst="textNoShape">
              <a:avLst/>
            </a:prstTxWarp>
          </a:bodyPr>
          <a:lstStyle>
            <a:lvl1pPr algn="l" defTabSz="930099" rtl="1">
              <a:defRPr sz="1200" b="0" smtClean="0"/>
            </a:lvl1pPr>
          </a:lstStyle>
          <a:p>
            <a:pPr>
              <a:defRPr/>
            </a:pPr>
            <a:r>
              <a:rPr lang="en-US" altLang="en-US" sz="900" b="1" i="1" dirty="0">
                <a:latin typeface="Arial" panose="020B0604020202020204" pitchFamily="34" charset="0"/>
                <a:cs typeface="Arial" panose="020B0604020202020204" pitchFamily="34" charset="0"/>
              </a:rPr>
              <a:t>929 English – Herzog Institute – </a:t>
            </a:r>
          </a:p>
          <a:p>
            <a:pPr>
              <a:defRPr/>
            </a:pPr>
            <a:r>
              <a:rPr lang="en-US" altLang="en-US" sz="900" b="1" i="1" dirty="0">
                <a:latin typeface="Arial" panose="020B0604020202020204" pitchFamily="34" charset="0"/>
                <a:cs typeface="Arial" panose="020B0604020202020204" pitchFamily="34" charset="0"/>
              </a:rPr>
              <a:t>Torah in Motion </a:t>
            </a:r>
            <a:r>
              <a:rPr lang="en-US" altLang="en-US" sz="800" b="1" dirty="0">
                <a:latin typeface="Arial" panose="020B0604020202020204" pitchFamily="34" charset="0"/>
                <a:cs typeface="Arial" panose="020B0604020202020204" pitchFamily="34" charset="0"/>
              </a:rPr>
              <a:t>5781 (2020)</a:t>
            </a:r>
          </a:p>
        </p:txBody>
      </p:sp>
      <p:sp>
        <p:nvSpPr>
          <p:cNvPr id="2052" name="Rectangle 4"/>
          <p:cNvSpPr>
            <a:spLocks noGrp="1" noChangeArrowheads="1"/>
          </p:cNvSpPr>
          <p:nvPr>
            <p:ph type="ftr" sz="quarter" idx="2"/>
          </p:nvPr>
        </p:nvSpPr>
        <p:spPr bwMode="auto">
          <a:xfrm>
            <a:off x="3905416" y="9517622"/>
            <a:ext cx="2982749" cy="501093"/>
          </a:xfrm>
          <a:prstGeom prst="rect">
            <a:avLst/>
          </a:prstGeom>
          <a:noFill/>
          <a:ln w="9525">
            <a:noFill/>
            <a:miter lim="800000"/>
            <a:headEnd/>
            <a:tailEnd/>
          </a:ln>
          <a:effectLst/>
        </p:spPr>
        <p:txBody>
          <a:bodyPr vert="horz" wrap="square" lIns="93206" tIns="46604" rIns="93206" bIns="46604" numCol="1" anchor="b" anchorCtr="0" compatLnSpc="1">
            <a:prstTxWarp prst="textNoShape">
              <a:avLst/>
            </a:prstTxWarp>
          </a:bodyPr>
          <a:lstStyle>
            <a:lvl1pPr algn="l" defTabSz="930099" rtl="1">
              <a:defRPr sz="1200" b="0" smtClean="0"/>
            </a:lvl1pPr>
          </a:lstStyle>
          <a:p>
            <a:pPr algn="ctr">
              <a:defRPr/>
            </a:pPr>
            <a:r>
              <a:rPr lang="en-US" altLang="en-US" sz="900" dirty="0">
                <a:latin typeface="Arial" pitchFamily="34" charset="0"/>
                <a:cs typeface="Arial" pitchFamily="34" charset="0"/>
              </a:rPr>
              <a:t>www.tehillim.org.il</a:t>
            </a:r>
            <a:r>
              <a:rPr lang="he-IL" altLang="en-US" sz="900" dirty="0">
                <a:latin typeface="Arial" pitchFamily="34" charset="0"/>
                <a:cs typeface="Arial" pitchFamily="34" charset="0"/>
              </a:rPr>
              <a:t> </a:t>
            </a:r>
            <a:endParaRPr lang="en-US" altLang="en-US" sz="900" dirty="0">
              <a:latin typeface="Arial" pitchFamily="34" charset="0"/>
              <a:cs typeface="Arial" pitchFamily="34" charset="0"/>
            </a:endParaRPr>
          </a:p>
          <a:p>
            <a:pPr algn="ctr">
              <a:defRPr/>
            </a:pPr>
            <a:r>
              <a:rPr lang="en-US" altLang="en-US" sz="900" dirty="0">
                <a:latin typeface="Arial" pitchFamily="34" charset="0"/>
                <a:cs typeface="Arial" pitchFamily="34" charset="0"/>
              </a:rPr>
              <a:t>beni.gesundheit@tehillim.org.il </a:t>
            </a:r>
          </a:p>
        </p:txBody>
      </p:sp>
      <p:sp>
        <p:nvSpPr>
          <p:cNvPr id="2053" name="Rectangle 5"/>
          <p:cNvSpPr>
            <a:spLocks noGrp="1" noChangeArrowheads="1"/>
          </p:cNvSpPr>
          <p:nvPr>
            <p:ph type="sldNum" sz="quarter" idx="3"/>
          </p:nvPr>
        </p:nvSpPr>
        <p:spPr bwMode="auto">
          <a:xfrm>
            <a:off x="1" y="9517622"/>
            <a:ext cx="2985931" cy="501093"/>
          </a:xfrm>
          <a:prstGeom prst="rect">
            <a:avLst/>
          </a:prstGeom>
          <a:noFill/>
          <a:ln w="9525">
            <a:noFill/>
            <a:miter lim="800000"/>
            <a:headEnd/>
            <a:tailEnd/>
          </a:ln>
          <a:effectLst/>
        </p:spPr>
        <p:txBody>
          <a:bodyPr vert="horz" wrap="square" lIns="93206" tIns="46604" rIns="93206" bIns="46604" numCol="1" anchor="b" anchorCtr="0" compatLnSpc="1">
            <a:prstTxWarp prst="textNoShape">
              <a:avLst/>
            </a:prstTxWarp>
          </a:bodyPr>
          <a:lstStyle>
            <a:lvl1pPr algn="l" defTabSz="930099" rtl="1">
              <a:defRPr sz="1200" b="0" smtClean="0"/>
            </a:lvl1pPr>
          </a:lstStyle>
          <a:p>
            <a:pPr>
              <a:defRPr/>
            </a:pPr>
            <a:r>
              <a:rPr lang="en-US" altLang="en-US" sz="800" dirty="0">
                <a:cs typeface="+mn-cs"/>
              </a:rPr>
              <a:t>Beni Gesundheit</a:t>
            </a:r>
            <a:r>
              <a:rPr lang="he-IL" altLang="en-US" sz="800" dirty="0">
                <a:cs typeface="+mn-cs"/>
              </a:rPr>
              <a:t> </a:t>
            </a:r>
            <a:r>
              <a:rPr lang="he-IL" altLang="en-US" sz="800" dirty="0">
                <a:latin typeface="Guttman Keren" panose="02010401010101010101" pitchFamily="2" charset="-79"/>
                <a:cs typeface="Guttman Keren" panose="02010401010101010101" pitchFamily="2" charset="-79"/>
              </a:rPr>
              <a:t>בני גזונדהייט</a:t>
            </a:r>
          </a:p>
          <a:p>
            <a:pPr>
              <a:defRPr/>
            </a:pPr>
            <a:fld id="{4D1A88DA-B0B6-402A-9380-49C81F450FEF}" type="slidenum">
              <a:rPr lang="he-IL" altLang="en-US" smtClean="0"/>
              <a:t>‹#›</a:t>
            </a:fld>
            <a:endParaRPr lang="en-US" altLang="en-US" dirty="0"/>
          </a:p>
        </p:txBody>
      </p:sp>
    </p:spTree>
    <p:extLst>
      <p:ext uri="{BB962C8B-B14F-4D97-AF65-F5344CB8AC3E}">
        <p14:creationId xmlns:p14="http://schemas.microsoft.com/office/powerpoint/2010/main" val="3126639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905416" y="1"/>
            <a:ext cx="2982749" cy="501094"/>
          </a:xfrm>
          <a:prstGeom prst="rect">
            <a:avLst/>
          </a:prstGeom>
          <a:noFill/>
          <a:ln w="9525">
            <a:noFill/>
            <a:miter lim="800000"/>
            <a:headEnd/>
            <a:tailEnd/>
          </a:ln>
          <a:effectLst/>
        </p:spPr>
        <p:txBody>
          <a:bodyPr vert="horz" wrap="square" lIns="93206" tIns="46604" rIns="93206" bIns="46604" numCol="1" anchor="t" anchorCtr="0" compatLnSpc="1">
            <a:prstTxWarp prst="textNoShape">
              <a:avLst/>
            </a:prstTxWarp>
          </a:bodyPr>
          <a:lstStyle>
            <a:lvl1pPr algn="r" defTabSz="930099" rtl="1">
              <a:defRPr sz="1200" b="0"/>
            </a:lvl1pPr>
          </a:lstStyle>
          <a:p>
            <a:r>
              <a:rPr lang="he-IL" altLang="en-US"/>
              <a:t>עיוני "הגדה של פסח</a:t>
            </a:r>
            <a:r>
              <a:rPr lang="en-US" altLang="en-US"/>
              <a:t>"</a:t>
            </a:r>
          </a:p>
        </p:txBody>
      </p:sp>
      <p:sp>
        <p:nvSpPr>
          <p:cNvPr id="4099" name="Rectangle 3"/>
          <p:cNvSpPr>
            <a:spLocks noGrp="1" noChangeArrowheads="1"/>
          </p:cNvSpPr>
          <p:nvPr>
            <p:ph type="dt" idx="1"/>
          </p:nvPr>
        </p:nvSpPr>
        <p:spPr bwMode="auto">
          <a:xfrm>
            <a:off x="1" y="1"/>
            <a:ext cx="2985931" cy="501094"/>
          </a:xfrm>
          <a:prstGeom prst="rect">
            <a:avLst/>
          </a:prstGeom>
          <a:noFill/>
          <a:ln w="9525">
            <a:noFill/>
            <a:miter lim="800000"/>
            <a:headEnd/>
            <a:tailEnd/>
          </a:ln>
          <a:effectLst/>
        </p:spPr>
        <p:txBody>
          <a:bodyPr vert="horz" wrap="square" lIns="93206" tIns="46604" rIns="93206" bIns="46604" numCol="1" anchor="t" anchorCtr="0" compatLnSpc="1">
            <a:prstTxWarp prst="textNoShape">
              <a:avLst/>
            </a:prstTxWarp>
          </a:bodyPr>
          <a:lstStyle>
            <a:lvl1pPr algn="l" defTabSz="930099" rtl="1">
              <a:defRPr sz="1200" b="0" smtClean="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334963" y="79375"/>
            <a:ext cx="5991225" cy="414813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229076" y="2661963"/>
            <a:ext cx="6433194" cy="6604321"/>
          </a:xfrm>
          <a:prstGeom prst="rect">
            <a:avLst/>
          </a:prstGeom>
          <a:noFill/>
          <a:ln w="9525">
            <a:noFill/>
            <a:miter lim="800000"/>
            <a:headEnd/>
            <a:tailEnd/>
          </a:ln>
          <a:effectLst/>
        </p:spPr>
        <p:txBody>
          <a:bodyPr vert="horz" wrap="square" lIns="93206" tIns="46604" rIns="93206" bIns="46604" numCol="1" anchor="t" anchorCtr="0" compatLnSpc="1">
            <a:prstTxWarp prst="textNoShape">
              <a:avLst/>
            </a:prstTxWarp>
          </a:bodyPr>
          <a:lstStyle/>
          <a:p>
            <a:pPr lvl="0"/>
            <a:r>
              <a:rPr lang="he-IL" altLang="en-US" noProof="0"/>
              <a:t>לחץ כדי לערוך סגנונות טקסט של תבנית בסיס</a:t>
            </a:r>
          </a:p>
          <a:p>
            <a:pPr lvl="1"/>
            <a:r>
              <a:rPr lang="he-IL" altLang="en-US" noProof="0"/>
              <a:t>רמה שנייה</a:t>
            </a:r>
          </a:p>
          <a:p>
            <a:pPr lvl="2"/>
            <a:r>
              <a:rPr lang="he-IL" altLang="en-US" noProof="0"/>
              <a:t>רמה שלישית</a:t>
            </a:r>
          </a:p>
          <a:p>
            <a:pPr lvl="3"/>
            <a:r>
              <a:rPr lang="he-IL" altLang="en-US" noProof="0"/>
              <a:t>רמה רביעית</a:t>
            </a:r>
          </a:p>
          <a:p>
            <a:pPr lvl="4"/>
            <a:r>
              <a:rPr lang="he-IL" altLang="en-US" noProof="0"/>
              <a:t>רמה חמישית</a:t>
            </a:r>
          </a:p>
        </p:txBody>
      </p:sp>
      <p:sp>
        <p:nvSpPr>
          <p:cNvPr id="4102" name="Rectangle 6"/>
          <p:cNvSpPr>
            <a:spLocks noGrp="1" noChangeArrowheads="1"/>
          </p:cNvSpPr>
          <p:nvPr>
            <p:ph type="ftr" sz="quarter" idx="4"/>
          </p:nvPr>
        </p:nvSpPr>
        <p:spPr bwMode="auto">
          <a:xfrm>
            <a:off x="3905416" y="9517622"/>
            <a:ext cx="2982749" cy="501093"/>
          </a:xfrm>
          <a:prstGeom prst="rect">
            <a:avLst/>
          </a:prstGeom>
          <a:noFill/>
          <a:ln w="9525">
            <a:noFill/>
            <a:miter lim="800000"/>
            <a:headEnd/>
            <a:tailEnd/>
          </a:ln>
          <a:effectLst/>
        </p:spPr>
        <p:txBody>
          <a:bodyPr vert="horz" wrap="square" lIns="93206" tIns="46604" rIns="93206" bIns="46604" numCol="1" anchor="b" anchorCtr="0" compatLnSpc="1">
            <a:prstTxWarp prst="textNoShape">
              <a:avLst/>
            </a:prstTxWarp>
          </a:bodyPr>
          <a:lstStyle>
            <a:lvl1pPr algn="r" defTabSz="930099" rtl="1">
              <a:defRPr sz="1200" b="0" smtClean="0"/>
            </a:lvl1pPr>
          </a:lstStyle>
          <a:p>
            <a:pPr>
              <a:defRPr/>
            </a:pPr>
            <a:r>
              <a:rPr lang="en-US" altLang="en-US"/>
              <a:t>gesund@actcom.co.il - 1/4/05</a:t>
            </a:r>
          </a:p>
        </p:txBody>
      </p:sp>
      <p:sp>
        <p:nvSpPr>
          <p:cNvPr id="4103" name="Rectangle 7"/>
          <p:cNvSpPr>
            <a:spLocks noGrp="1" noChangeArrowheads="1"/>
          </p:cNvSpPr>
          <p:nvPr>
            <p:ph type="sldNum" sz="quarter" idx="5"/>
          </p:nvPr>
        </p:nvSpPr>
        <p:spPr bwMode="auto">
          <a:xfrm>
            <a:off x="1" y="9517622"/>
            <a:ext cx="2985931" cy="501093"/>
          </a:xfrm>
          <a:prstGeom prst="rect">
            <a:avLst/>
          </a:prstGeom>
          <a:noFill/>
          <a:ln w="9525">
            <a:noFill/>
            <a:miter lim="800000"/>
            <a:headEnd/>
            <a:tailEnd/>
          </a:ln>
          <a:effectLst/>
        </p:spPr>
        <p:txBody>
          <a:bodyPr vert="horz" wrap="square" lIns="93206" tIns="46604" rIns="93206" bIns="46604" numCol="1" anchor="b" anchorCtr="0" compatLnSpc="1">
            <a:prstTxWarp prst="textNoShape">
              <a:avLst/>
            </a:prstTxWarp>
          </a:bodyPr>
          <a:lstStyle>
            <a:lvl1pPr algn="l" defTabSz="930099" rtl="1">
              <a:defRPr sz="1200" b="0" smtClean="0"/>
            </a:lvl1pPr>
          </a:lstStyle>
          <a:p>
            <a:pPr>
              <a:defRPr/>
            </a:pPr>
            <a:fld id="{6F837D33-6532-4A4C-843B-06A809156389}" type="slidenum">
              <a:rPr lang="he-IL" altLang="en-US"/>
              <a:pPr>
                <a:defRPr/>
              </a:pPr>
              <a:t>‹#›</a:t>
            </a:fld>
            <a:endParaRPr lang="en-US" altLang="en-US"/>
          </a:p>
        </p:txBody>
      </p:sp>
    </p:spTree>
    <p:extLst>
      <p:ext uri="{BB962C8B-B14F-4D97-AF65-F5344CB8AC3E}">
        <p14:creationId xmlns:p14="http://schemas.microsoft.com/office/powerpoint/2010/main" val="1242831804"/>
      </p:ext>
    </p:extLst>
  </p:cSld>
  <p:clrMap bg1="lt1" tx1="dk1" bg2="lt2" tx2="dk2" accent1="accent1" accent2="accent2" accent3="accent3" accent4="accent4" accent5="accent5" accent6="accent6" hlink="hlink" folHlink="folHlink"/>
  <p:hf dt="0"/>
  <p:notesStyle>
    <a:lvl1pPr algn="r" rtl="1"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r" rtl="1"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r" rtl="1"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r" rtl="1"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r" rtl="1"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Header Placeholder 3"/>
          <p:cNvSpPr>
            <a:spLocks noGrp="1"/>
          </p:cNvSpPr>
          <p:nvPr>
            <p:ph type="hdr" sz="quarter"/>
          </p:nvPr>
        </p:nvSpPr>
        <p:spPr/>
        <p:txBody>
          <a:bodyPr/>
          <a:lstStyle/>
          <a:p>
            <a:r>
              <a:rPr lang="he-IL" altLang="en-US"/>
              <a:t>עיוני "הגדה של פסח</a:t>
            </a:r>
            <a:r>
              <a:rPr lang="en-US" altLang="en-US"/>
              <a:t>"</a:t>
            </a:r>
          </a:p>
        </p:txBody>
      </p:sp>
      <p:sp>
        <p:nvSpPr>
          <p:cNvPr id="5" name="Footer Placeholder 4"/>
          <p:cNvSpPr>
            <a:spLocks noGrp="1"/>
          </p:cNvSpPr>
          <p:nvPr>
            <p:ph type="ftr" sz="quarter" idx="4"/>
          </p:nvPr>
        </p:nvSpPr>
        <p:spPr/>
        <p:txBody>
          <a:bodyPr/>
          <a:lstStyle/>
          <a:p>
            <a:pPr>
              <a:defRPr/>
            </a:pPr>
            <a:r>
              <a:rPr lang="en-US" altLang="en-US"/>
              <a:t>gesund@actcom.co.il - 1/4/05</a:t>
            </a:r>
          </a:p>
        </p:txBody>
      </p:sp>
      <p:sp>
        <p:nvSpPr>
          <p:cNvPr id="6" name="Slide Number Placeholder 5"/>
          <p:cNvSpPr>
            <a:spLocks noGrp="1"/>
          </p:cNvSpPr>
          <p:nvPr>
            <p:ph type="sldNum" sz="quarter" idx="5"/>
          </p:nvPr>
        </p:nvSpPr>
        <p:spPr/>
        <p:txBody>
          <a:bodyPr/>
          <a:lstStyle/>
          <a:p>
            <a:pPr>
              <a:defRPr/>
            </a:pPr>
            <a:fld id="{6F837D33-6532-4A4C-843B-06A809156389}" type="slidenum">
              <a:rPr lang="he-IL" altLang="en-US" smtClean="0"/>
              <a:pPr>
                <a:defRPr/>
              </a:pPr>
              <a:t>1</a:t>
            </a:fld>
            <a:endParaRPr lang="en-US" altLang="en-US"/>
          </a:p>
        </p:txBody>
      </p:sp>
    </p:spTree>
    <p:extLst>
      <p:ext uri="{BB962C8B-B14F-4D97-AF65-F5344CB8AC3E}">
        <p14:creationId xmlns:p14="http://schemas.microsoft.com/office/powerpoint/2010/main" val="704054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Header Placeholder 3"/>
          <p:cNvSpPr>
            <a:spLocks noGrp="1"/>
          </p:cNvSpPr>
          <p:nvPr>
            <p:ph type="hdr" sz="quarter"/>
          </p:nvPr>
        </p:nvSpPr>
        <p:spPr/>
        <p:txBody>
          <a:bodyPr/>
          <a:lstStyle/>
          <a:p>
            <a:r>
              <a:rPr lang="he-IL" altLang="en-US"/>
              <a:t>עיוני "הגדה של פסח</a:t>
            </a:r>
            <a:r>
              <a:rPr lang="en-US" altLang="en-US"/>
              <a:t>"</a:t>
            </a:r>
          </a:p>
        </p:txBody>
      </p:sp>
      <p:sp>
        <p:nvSpPr>
          <p:cNvPr id="5" name="Footer Placeholder 4"/>
          <p:cNvSpPr>
            <a:spLocks noGrp="1"/>
          </p:cNvSpPr>
          <p:nvPr>
            <p:ph type="ftr" sz="quarter" idx="4"/>
          </p:nvPr>
        </p:nvSpPr>
        <p:spPr/>
        <p:txBody>
          <a:bodyPr/>
          <a:lstStyle/>
          <a:p>
            <a:pPr>
              <a:defRPr/>
            </a:pPr>
            <a:r>
              <a:rPr lang="en-US" altLang="en-US"/>
              <a:t>gesund@actcom.co.il - 1/4/05</a:t>
            </a:r>
          </a:p>
        </p:txBody>
      </p:sp>
      <p:sp>
        <p:nvSpPr>
          <p:cNvPr id="6" name="Slide Number Placeholder 5"/>
          <p:cNvSpPr>
            <a:spLocks noGrp="1"/>
          </p:cNvSpPr>
          <p:nvPr>
            <p:ph type="sldNum" sz="quarter" idx="5"/>
          </p:nvPr>
        </p:nvSpPr>
        <p:spPr/>
        <p:txBody>
          <a:bodyPr/>
          <a:lstStyle/>
          <a:p>
            <a:pPr>
              <a:defRPr/>
            </a:pPr>
            <a:fld id="{6F837D33-6532-4A4C-843B-06A809156389}" type="slidenum">
              <a:rPr lang="he-IL" altLang="en-US" smtClean="0"/>
              <a:pPr>
                <a:defRPr/>
              </a:pPr>
              <a:t>2</a:t>
            </a:fld>
            <a:endParaRPr lang="en-US" altLang="en-US"/>
          </a:p>
        </p:txBody>
      </p:sp>
    </p:spTree>
    <p:extLst>
      <p:ext uri="{BB962C8B-B14F-4D97-AF65-F5344CB8AC3E}">
        <p14:creationId xmlns:p14="http://schemas.microsoft.com/office/powerpoint/2010/main" val="180737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p:spPr>
        <p:txBody>
          <a:bodyPr/>
          <a:lstStyle/>
          <a:p>
            <a:pPr marL="0" marR="0" lvl="0" indent="0" algn="r" defTabSz="930099" rtl="1"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t>
            </a:r>
            <a:r>
              <a:rPr kumimoji="0" lang="he-IL"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תהלה לדוד" תהלים קמ"ה (31.11.01</a:t>
            </a: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t>
            </a:r>
          </a:p>
        </p:txBody>
      </p:sp>
      <p:sp>
        <p:nvSpPr>
          <p:cNvPr id="16387" name="Rectangle 6"/>
          <p:cNvSpPr>
            <a:spLocks noGrp="1" noChangeArrowheads="1"/>
          </p:cNvSpPr>
          <p:nvPr>
            <p:ph type="ftr" sz="quarter" idx="4"/>
          </p:nvPr>
        </p:nvSpPr>
        <p:spPr>
          <a:noFill/>
        </p:spPr>
        <p:txBody>
          <a:bodyPr/>
          <a:lstStyle/>
          <a:p>
            <a:pPr marL="0" marR="0" lvl="0" indent="0" algn="r" defTabSz="930099" rtl="1"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t>
            </a:r>
            <a:r>
              <a:rPr kumimoji="0" lang="he-IL"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תהלה לדוד" תהלים קמ"ה (31.11.01</a:t>
            </a: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t>
            </a:r>
          </a:p>
        </p:txBody>
      </p:sp>
      <p:sp>
        <p:nvSpPr>
          <p:cNvPr id="16388" name="Rectangle 7"/>
          <p:cNvSpPr>
            <a:spLocks noGrp="1" noChangeArrowheads="1"/>
          </p:cNvSpPr>
          <p:nvPr>
            <p:ph type="sldNum" sz="quarter" idx="5"/>
          </p:nvPr>
        </p:nvSpPr>
        <p:spPr>
          <a:noFill/>
        </p:spPr>
        <p:txBody>
          <a:bodyPr/>
          <a:lstStyle/>
          <a:p>
            <a:pPr marL="0" marR="0" lvl="0" indent="0" algn="l" defTabSz="930099" rtl="1" eaLnBrk="0" fontAlgn="base" latinLnBrk="0" hangingPunct="0">
              <a:lnSpc>
                <a:spcPct val="100000"/>
              </a:lnSpc>
              <a:spcBef>
                <a:spcPct val="0"/>
              </a:spcBef>
              <a:spcAft>
                <a:spcPct val="0"/>
              </a:spcAft>
              <a:buClrTx/>
              <a:buSzTx/>
              <a:buFontTx/>
              <a:buNone/>
              <a:tabLst/>
              <a:defRPr/>
            </a:pPr>
            <a:fld id="{FF9A6B23-61F9-4C4D-9FED-67C1C714AC83}" type="slidenum">
              <a:rPr kumimoji="0" lang="he-IL"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l" defTabSz="930099" rtl="1"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6389" name="Rectangle 1026"/>
          <p:cNvSpPr>
            <a:spLocks noGrp="1" noRot="1" noChangeAspect="1" noChangeArrowheads="1" noTextEdit="1"/>
          </p:cNvSpPr>
          <p:nvPr>
            <p:ph type="sldImg"/>
          </p:nvPr>
        </p:nvSpPr>
        <p:spPr>
          <a:solidFill>
            <a:srgbClr val="FFFFFF"/>
          </a:solidFill>
          <a:ln/>
        </p:spPr>
      </p:sp>
      <p:sp>
        <p:nvSpPr>
          <p:cNvPr id="16390" name="Rectangle 1027"/>
          <p:cNvSpPr>
            <a:spLocks noGrp="1" noChangeArrowheads="1"/>
          </p:cNvSpPr>
          <p:nvPr>
            <p:ph type="body" idx="1"/>
          </p:nvPr>
        </p:nvSpPr>
        <p:spPr>
          <a:solidFill>
            <a:srgbClr val="FFFFFF"/>
          </a:solidFill>
          <a:ln>
            <a:solidFill>
              <a:srgbClr val="000000"/>
            </a:solidFill>
          </a:ln>
        </p:spPr>
        <p:txBody>
          <a:bodyPr/>
          <a:lstStyle/>
          <a:p>
            <a:pPr algn="l" eaLnBrk="1" hangingPunct="1"/>
            <a:endParaRPr lang="en-US" dirty="0"/>
          </a:p>
        </p:txBody>
      </p:sp>
    </p:spTree>
    <p:extLst>
      <p:ext uri="{BB962C8B-B14F-4D97-AF65-F5344CB8AC3E}">
        <p14:creationId xmlns:p14="http://schemas.microsoft.com/office/powerpoint/2010/main" val="2695452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endParaRPr lang="he-IL"/>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609600"/>
            <a:ext cx="2105025" cy="5486400"/>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742950" y="609600"/>
            <a:ext cx="6162675"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42950" y="609600"/>
            <a:ext cx="8420100" cy="1143000"/>
          </a:xfrm>
        </p:spPr>
        <p:txBody>
          <a:bodyPr/>
          <a:lstStyle/>
          <a:p>
            <a:r>
              <a:rPr lang="en-US"/>
              <a:t>Click to edit Master title style</a:t>
            </a:r>
            <a:endParaRPr lang="he-IL"/>
          </a:p>
        </p:txBody>
      </p:sp>
      <p:sp>
        <p:nvSpPr>
          <p:cNvPr id="3" name="Table Placeholder 2"/>
          <p:cNvSpPr>
            <a:spLocks noGrp="1"/>
          </p:cNvSpPr>
          <p:nvPr>
            <p:ph type="tbl" idx="1"/>
          </p:nvPr>
        </p:nvSpPr>
        <p:spPr>
          <a:xfrm>
            <a:off x="742950" y="1981200"/>
            <a:ext cx="8420100" cy="4114800"/>
          </a:xfrm>
        </p:spPr>
        <p:txBody>
          <a:bodyPr/>
          <a:lstStyle/>
          <a:p>
            <a:pPr lvl="0"/>
            <a:endParaRPr lang="he-IL"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742950" y="2130426"/>
            <a:ext cx="8420100" cy="1470025"/>
          </a:xfrm>
        </p:spPr>
        <p:txBody>
          <a:bodyPr/>
          <a:lstStyle/>
          <a:p>
            <a:r>
              <a:rPr lang="he-IL"/>
              <a:t>לחץ כדי לערוך סגנון כותרת של תבנית בסיס</a:t>
            </a:r>
            <a:endParaRPr lang="en-US"/>
          </a:p>
        </p:txBody>
      </p:sp>
      <p:sp>
        <p:nvSpPr>
          <p:cNvPr id="3" name="כותרת משנה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a:p>
        </p:txBody>
      </p:sp>
      <p:sp>
        <p:nvSpPr>
          <p:cNvPr id="4" name="מציין מיקום של תאריך 3"/>
          <p:cNvSpPr>
            <a:spLocks noGrp="1"/>
          </p:cNvSpPr>
          <p:nvPr>
            <p:ph type="dt" sz="half" idx="10"/>
          </p:nvPr>
        </p:nvSpPr>
        <p:spPr/>
        <p:txBody>
          <a:bodyPr/>
          <a:lstStyle/>
          <a:p>
            <a:fld id="{81FBAA02-B097-49E8-BE84-AEE417AFEB72}" type="datetimeFigureOut">
              <a:rPr lang="en-US" smtClean="0"/>
              <a:pPr/>
              <a:t>11/23/2020</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C735FF46-9B11-4D68-834E-66AD2D5F99A9}" type="slidenum">
              <a:rPr lang="en-US" smtClean="0"/>
              <a:pPr/>
              <a:t>‹#›</a:t>
            </a:fld>
            <a:endParaRPr lang="en-US"/>
          </a:p>
        </p:txBody>
      </p:sp>
    </p:spTree>
    <p:extLst>
      <p:ext uri="{BB962C8B-B14F-4D97-AF65-F5344CB8AC3E}">
        <p14:creationId xmlns:p14="http://schemas.microsoft.com/office/powerpoint/2010/main" val="3282123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10"/>
          </p:nvPr>
        </p:nvSpPr>
        <p:spPr/>
        <p:txBody>
          <a:bodyPr/>
          <a:lstStyle/>
          <a:p>
            <a:fld id="{81FBAA02-B097-49E8-BE84-AEE417AFEB72}" type="datetimeFigureOut">
              <a:rPr lang="en-US" smtClean="0"/>
              <a:pPr/>
              <a:t>11/23/2020</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C735FF46-9B11-4D68-834E-66AD2D5F99A9}" type="slidenum">
              <a:rPr lang="en-US" smtClean="0"/>
              <a:pPr/>
              <a:t>‹#›</a:t>
            </a:fld>
            <a:endParaRPr lang="en-US"/>
          </a:p>
        </p:txBody>
      </p:sp>
    </p:spTree>
    <p:extLst>
      <p:ext uri="{BB962C8B-B14F-4D97-AF65-F5344CB8AC3E}">
        <p14:creationId xmlns:p14="http://schemas.microsoft.com/office/powerpoint/2010/main" val="1351565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82506" y="4406901"/>
            <a:ext cx="8420100" cy="1362075"/>
          </a:xfrm>
        </p:spPr>
        <p:txBody>
          <a:bodyPr anchor="t"/>
          <a:lstStyle>
            <a:lvl1pPr algn="l">
              <a:defRPr sz="4000" b="1" cap="all"/>
            </a:lvl1pPr>
          </a:lstStyle>
          <a:p>
            <a:r>
              <a:rPr lang="he-IL"/>
              <a:t>לחץ כדי לערוך סגנון כותרת של תבנית בסיס</a:t>
            </a:r>
            <a:endParaRPr lang="en-US"/>
          </a:p>
        </p:txBody>
      </p:sp>
      <p:sp>
        <p:nvSpPr>
          <p:cNvPr id="3" name="מציין מיקום טקסט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81FBAA02-B097-49E8-BE84-AEE417AFEB72}" type="datetimeFigureOut">
              <a:rPr lang="en-US" smtClean="0"/>
              <a:pPr/>
              <a:t>11/23/2020</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C735FF46-9B11-4D68-834E-66AD2D5F99A9}" type="slidenum">
              <a:rPr lang="en-US" smtClean="0"/>
              <a:pPr/>
              <a:t>‹#›</a:t>
            </a:fld>
            <a:endParaRPr lang="en-US"/>
          </a:p>
        </p:txBody>
      </p:sp>
    </p:spTree>
    <p:extLst>
      <p:ext uri="{BB962C8B-B14F-4D97-AF65-F5344CB8AC3E}">
        <p14:creationId xmlns:p14="http://schemas.microsoft.com/office/powerpoint/2010/main" val="4161768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תוכן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מציין מיקום של תאריך 4"/>
          <p:cNvSpPr>
            <a:spLocks noGrp="1"/>
          </p:cNvSpPr>
          <p:nvPr>
            <p:ph type="dt" sz="half" idx="10"/>
          </p:nvPr>
        </p:nvSpPr>
        <p:spPr/>
        <p:txBody>
          <a:bodyPr/>
          <a:lstStyle/>
          <a:p>
            <a:fld id="{81FBAA02-B097-49E8-BE84-AEE417AFEB72}" type="datetimeFigureOut">
              <a:rPr lang="en-US" smtClean="0"/>
              <a:pPr/>
              <a:t>11/23/2020</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C735FF46-9B11-4D68-834E-66AD2D5F99A9}" type="slidenum">
              <a:rPr lang="en-US" smtClean="0"/>
              <a:pPr/>
              <a:t>‹#›</a:t>
            </a:fld>
            <a:endParaRPr lang="en-US"/>
          </a:p>
        </p:txBody>
      </p:sp>
    </p:spTree>
    <p:extLst>
      <p:ext uri="{BB962C8B-B14F-4D97-AF65-F5344CB8AC3E}">
        <p14:creationId xmlns:p14="http://schemas.microsoft.com/office/powerpoint/2010/main" val="1007890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endParaRPr lang="en-US"/>
          </a:p>
        </p:txBody>
      </p:sp>
      <p:sp>
        <p:nvSpPr>
          <p:cNvPr id="3" name="מציין מיקום טקסט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מציין מיקום טקסט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7" name="מציין מיקום של תאריך 6"/>
          <p:cNvSpPr>
            <a:spLocks noGrp="1"/>
          </p:cNvSpPr>
          <p:nvPr>
            <p:ph type="dt" sz="half" idx="10"/>
          </p:nvPr>
        </p:nvSpPr>
        <p:spPr/>
        <p:txBody>
          <a:bodyPr/>
          <a:lstStyle/>
          <a:p>
            <a:fld id="{81FBAA02-B097-49E8-BE84-AEE417AFEB72}" type="datetimeFigureOut">
              <a:rPr lang="en-US" smtClean="0"/>
              <a:pPr/>
              <a:t>11/23/2020</a:t>
            </a:fld>
            <a:endParaRPr lang="en-US"/>
          </a:p>
        </p:txBody>
      </p:sp>
      <p:sp>
        <p:nvSpPr>
          <p:cNvPr id="8" name="מציין מיקום של כותרת תחתונה 7"/>
          <p:cNvSpPr>
            <a:spLocks noGrp="1"/>
          </p:cNvSpPr>
          <p:nvPr>
            <p:ph type="ftr" sz="quarter" idx="11"/>
          </p:nvPr>
        </p:nvSpPr>
        <p:spPr/>
        <p:txBody>
          <a:bodyPr/>
          <a:lstStyle/>
          <a:p>
            <a:endParaRPr lang="en-US"/>
          </a:p>
        </p:txBody>
      </p:sp>
      <p:sp>
        <p:nvSpPr>
          <p:cNvPr id="9" name="מציין מיקום של מספר שקופית 8"/>
          <p:cNvSpPr>
            <a:spLocks noGrp="1"/>
          </p:cNvSpPr>
          <p:nvPr>
            <p:ph type="sldNum" sz="quarter" idx="12"/>
          </p:nvPr>
        </p:nvSpPr>
        <p:spPr/>
        <p:txBody>
          <a:bodyPr/>
          <a:lstStyle/>
          <a:p>
            <a:fld id="{C735FF46-9B11-4D68-834E-66AD2D5F99A9}" type="slidenum">
              <a:rPr lang="en-US" smtClean="0"/>
              <a:pPr/>
              <a:t>‹#›</a:t>
            </a:fld>
            <a:endParaRPr lang="en-US"/>
          </a:p>
        </p:txBody>
      </p:sp>
    </p:spTree>
    <p:extLst>
      <p:ext uri="{BB962C8B-B14F-4D97-AF65-F5344CB8AC3E}">
        <p14:creationId xmlns:p14="http://schemas.microsoft.com/office/powerpoint/2010/main" val="235084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תאריך 2"/>
          <p:cNvSpPr>
            <a:spLocks noGrp="1"/>
          </p:cNvSpPr>
          <p:nvPr>
            <p:ph type="dt" sz="half" idx="10"/>
          </p:nvPr>
        </p:nvSpPr>
        <p:spPr/>
        <p:txBody>
          <a:bodyPr/>
          <a:lstStyle/>
          <a:p>
            <a:fld id="{81FBAA02-B097-49E8-BE84-AEE417AFEB72}" type="datetimeFigureOut">
              <a:rPr lang="en-US" smtClean="0"/>
              <a:pPr/>
              <a:t>11/23/2020</a:t>
            </a:fld>
            <a:endParaRPr lang="en-US"/>
          </a:p>
        </p:txBody>
      </p:sp>
      <p:sp>
        <p:nvSpPr>
          <p:cNvPr id="4" name="מציין מיקום של כותרת תחתונה 3"/>
          <p:cNvSpPr>
            <a:spLocks noGrp="1"/>
          </p:cNvSpPr>
          <p:nvPr>
            <p:ph type="ftr" sz="quarter" idx="11"/>
          </p:nvPr>
        </p:nvSpPr>
        <p:spPr/>
        <p:txBody>
          <a:bodyPr/>
          <a:lstStyle/>
          <a:p>
            <a:endParaRPr lang="en-US"/>
          </a:p>
        </p:txBody>
      </p:sp>
      <p:sp>
        <p:nvSpPr>
          <p:cNvPr id="5" name="מציין מיקום של מספר שקופית 4"/>
          <p:cNvSpPr>
            <a:spLocks noGrp="1"/>
          </p:cNvSpPr>
          <p:nvPr>
            <p:ph type="sldNum" sz="quarter" idx="12"/>
          </p:nvPr>
        </p:nvSpPr>
        <p:spPr/>
        <p:txBody>
          <a:bodyPr/>
          <a:lstStyle/>
          <a:p>
            <a:fld id="{C735FF46-9B11-4D68-834E-66AD2D5F99A9}" type="slidenum">
              <a:rPr lang="en-US" smtClean="0"/>
              <a:pPr/>
              <a:t>‹#›</a:t>
            </a:fld>
            <a:endParaRPr lang="en-US"/>
          </a:p>
        </p:txBody>
      </p:sp>
    </p:spTree>
    <p:extLst>
      <p:ext uri="{BB962C8B-B14F-4D97-AF65-F5344CB8AC3E}">
        <p14:creationId xmlns:p14="http://schemas.microsoft.com/office/powerpoint/2010/main" val="2895437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81FBAA02-B097-49E8-BE84-AEE417AFEB72}" type="datetimeFigureOut">
              <a:rPr lang="en-US" smtClean="0"/>
              <a:pPr/>
              <a:t>11/23/2020</a:t>
            </a:fld>
            <a:endParaRPr lang="en-US"/>
          </a:p>
        </p:txBody>
      </p:sp>
      <p:sp>
        <p:nvSpPr>
          <p:cNvPr id="3" name="מציין מיקום של כותרת תחתונה 2"/>
          <p:cNvSpPr>
            <a:spLocks noGrp="1"/>
          </p:cNvSpPr>
          <p:nvPr>
            <p:ph type="ftr" sz="quarter" idx="11"/>
          </p:nvPr>
        </p:nvSpPr>
        <p:spPr/>
        <p:txBody>
          <a:bodyPr/>
          <a:lstStyle/>
          <a:p>
            <a:endParaRPr lang="en-US"/>
          </a:p>
        </p:txBody>
      </p:sp>
      <p:sp>
        <p:nvSpPr>
          <p:cNvPr id="4" name="מציין מיקום של מספר שקופית 3"/>
          <p:cNvSpPr>
            <a:spLocks noGrp="1"/>
          </p:cNvSpPr>
          <p:nvPr>
            <p:ph type="sldNum" sz="quarter" idx="12"/>
          </p:nvPr>
        </p:nvSpPr>
        <p:spPr/>
        <p:txBody>
          <a:bodyPr/>
          <a:lstStyle/>
          <a:p>
            <a:fld id="{C735FF46-9B11-4D68-834E-66AD2D5F99A9}" type="slidenum">
              <a:rPr lang="en-US" smtClean="0"/>
              <a:pPr/>
              <a:t>‹#›</a:t>
            </a:fld>
            <a:endParaRPr lang="en-US"/>
          </a:p>
        </p:txBody>
      </p:sp>
    </p:spTree>
    <p:extLst>
      <p:ext uri="{BB962C8B-B14F-4D97-AF65-F5344CB8AC3E}">
        <p14:creationId xmlns:p14="http://schemas.microsoft.com/office/powerpoint/2010/main" val="740574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95300" y="273050"/>
            <a:ext cx="3259006" cy="1162050"/>
          </a:xfrm>
        </p:spPr>
        <p:txBody>
          <a:bodyPr anchor="b"/>
          <a:lstStyle>
            <a:lvl1pPr algn="l">
              <a:defRPr sz="2000" b="1"/>
            </a:lvl1pPr>
          </a:lstStyle>
          <a:p>
            <a:r>
              <a:rPr lang="he-IL"/>
              <a:t>לחץ כדי לערוך סגנון כותרת של תבנית בסיס</a:t>
            </a:r>
            <a:endParaRPr lang="en-US"/>
          </a:p>
        </p:txBody>
      </p:sp>
      <p:sp>
        <p:nvSpPr>
          <p:cNvPr id="3" name="מציין מיקום תוכן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טקסט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81FBAA02-B097-49E8-BE84-AEE417AFEB72}" type="datetimeFigureOut">
              <a:rPr lang="en-US" smtClean="0"/>
              <a:pPr/>
              <a:t>11/23/2020</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C735FF46-9B11-4D68-834E-66AD2D5F99A9}" type="slidenum">
              <a:rPr lang="en-US" smtClean="0"/>
              <a:pPr/>
              <a:t>‹#›</a:t>
            </a:fld>
            <a:endParaRPr lang="en-US"/>
          </a:p>
        </p:txBody>
      </p:sp>
    </p:spTree>
    <p:extLst>
      <p:ext uri="{BB962C8B-B14F-4D97-AF65-F5344CB8AC3E}">
        <p14:creationId xmlns:p14="http://schemas.microsoft.com/office/powerpoint/2010/main" val="3160430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941645" y="4800600"/>
            <a:ext cx="5943600" cy="566738"/>
          </a:xfrm>
        </p:spPr>
        <p:txBody>
          <a:bodyPr anchor="b"/>
          <a:lstStyle>
            <a:lvl1pPr algn="l">
              <a:defRPr sz="2000" b="1"/>
            </a:lvl1pPr>
          </a:lstStyle>
          <a:p>
            <a:r>
              <a:rPr lang="he-IL"/>
              <a:t>לחץ כדי לערוך סגנון כותרת של תבנית בסיס</a:t>
            </a:r>
            <a:endParaRPr lang="en-US"/>
          </a:p>
        </p:txBody>
      </p:sp>
      <p:sp>
        <p:nvSpPr>
          <p:cNvPr id="3" name="מציין מיקום של תמונה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מציין מיקום טקסט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81FBAA02-B097-49E8-BE84-AEE417AFEB72}" type="datetimeFigureOut">
              <a:rPr lang="en-US" smtClean="0"/>
              <a:pPr/>
              <a:t>11/23/2020</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C735FF46-9B11-4D68-834E-66AD2D5F99A9}" type="slidenum">
              <a:rPr lang="en-US" smtClean="0"/>
              <a:pPr/>
              <a:t>‹#›</a:t>
            </a:fld>
            <a:endParaRPr lang="en-US"/>
          </a:p>
        </p:txBody>
      </p:sp>
    </p:spTree>
    <p:extLst>
      <p:ext uri="{BB962C8B-B14F-4D97-AF65-F5344CB8AC3E}">
        <p14:creationId xmlns:p14="http://schemas.microsoft.com/office/powerpoint/2010/main" val="598212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10"/>
          </p:nvPr>
        </p:nvSpPr>
        <p:spPr/>
        <p:txBody>
          <a:bodyPr/>
          <a:lstStyle/>
          <a:p>
            <a:fld id="{81FBAA02-B097-49E8-BE84-AEE417AFEB72}" type="datetimeFigureOut">
              <a:rPr lang="en-US" smtClean="0"/>
              <a:pPr/>
              <a:t>11/23/2020</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C735FF46-9B11-4D68-834E-66AD2D5F99A9}" type="slidenum">
              <a:rPr lang="en-US" smtClean="0"/>
              <a:pPr/>
              <a:t>‹#›</a:t>
            </a:fld>
            <a:endParaRPr lang="en-US"/>
          </a:p>
        </p:txBody>
      </p:sp>
    </p:spTree>
    <p:extLst>
      <p:ext uri="{BB962C8B-B14F-4D97-AF65-F5344CB8AC3E}">
        <p14:creationId xmlns:p14="http://schemas.microsoft.com/office/powerpoint/2010/main" val="3269006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7181850" y="274639"/>
            <a:ext cx="2228850" cy="5851525"/>
          </a:xfrm>
        </p:spPr>
        <p:txBody>
          <a:bodyPr vert="eaVert"/>
          <a:lstStyle/>
          <a:p>
            <a:r>
              <a:rPr lang="he-IL"/>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495300" y="274639"/>
            <a:ext cx="652145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10"/>
          </p:nvPr>
        </p:nvSpPr>
        <p:spPr/>
        <p:txBody>
          <a:bodyPr/>
          <a:lstStyle/>
          <a:p>
            <a:fld id="{81FBAA02-B097-49E8-BE84-AEE417AFEB72}" type="datetimeFigureOut">
              <a:rPr lang="en-US" smtClean="0"/>
              <a:pPr/>
              <a:t>11/23/2020</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C735FF46-9B11-4D68-834E-66AD2D5F99A9}" type="slidenum">
              <a:rPr lang="en-US" smtClean="0"/>
              <a:pPr/>
              <a:t>‹#›</a:t>
            </a:fld>
            <a:endParaRPr lang="en-US"/>
          </a:p>
        </p:txBody>
      </p:sp>
    </p:spTree>
    <p:extLst>
      <p:ext uri="{BB962C8B-B14F-4D97-AF65-F5344CB8AC3E}">
        <p14:creationId xmlns:p14="http://schemas.microsoft.com/office/powerpoint/2010/main" val="505090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B66D7C3-975E-451F-908E-68B309C64B5E}" type="datetimeFigureOut">
              <a:rPr lang="en-US" smtClean="0"/>
              <a:pPr/>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7554-C10B-46EF-926A-2E2AE6AE875C}" type="slidenum">
              <a:rPr lang="en-US" smtClean="0"/>
              <a:pPr/>
              <a:t>‹#›</a:t>
            </a:fld>
            <a:endParaRPr lang="en-US"/>
          </a:p>
        </p:txBody>
      </p:sp>
    </p:spTree>
    <p:extLst>
      <p:ext uri="{BB962C8B-B14F-4D97-AF65-F5344CB8AC3E}">
        <p14:creationId xmlns:p14="http://schemas.microsoft.com/office/powerpoint/2010/main" val="765800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66D7C3-975E-451F-908E-68B309C64B5E}" type="datetimeFigureOut">
              <a:rPr lang="en-US" smtClean="0"/>
              <a:pPr/>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7554-C10B-46EF-926A-2E2AE6AE875C}" type="slidenum">
              <a:rPr lang="en-US" smtClean="0"/>
              <a:pPr/>
              <a:t>‹#›</a:t>
            </a:fld>
            <a:endParaRPr lang="en-US"/>
          </a:p>
        </p:txBody>
      </p:sp>
    </p:spTree>
    <p:extLst>
      <p:ext uri="{BB962C8B-B14F-4D97-AF65-F5344CB8AC3E}">
        <p14:creationId xmlns:p14="http://schemas.microsoft.com/office/powerpoint/2010/main" val="8827375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66D7C3-975E-451F-908E-68B309C64B5E}" type="datetimeFigureOut">
              <a:rPr lang="en-US" smtClean="0"/>
              <a:pPr/>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7554-C10B-46EF-926A-2E2AE6AE875C}" type="slidenum">
              <a:rPr lang="en-US" smtClean="0"/>
              <a:pPr/>
              <a:t>‹#›</a:t>
            </a:fld>
            <a:endParaRPr lang="en-US"/>
          </a:p>
        </p:txBody>
      </p:sp>
    </p:spTree>
    <p:extLst>
      <p:ext uri="{BB962C8B-B14F-4D97-AF65-F5344CB8AC3E}">
        <p14:creationId xmlns:p14="http://schemas.microsoft.com/office/powerpoint/2010/main" val="6212432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66D7C3-975E-451F-908E-68B309C64B5E}" type="datetimeFigureOut">
              <a:rPr lang="en-US" smtClean="0"/>
              <a:pPr/>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7554-C10B-46EF-926A-2E2AE6AE875C}" type="slidenum">
              <a:rPr lang="en-US" smtClean="0"/>
              <a:pPr/>
              <a:t>‹#›</a:t>
            </a:fld>
            <a:endParaRPr lang="en-US"/>
          </a:p>
        </p:txBody>
      </p:sp>
    </p:spTree>
    <p:extLst>
      <p:ext uri="{BB962C8B-B14F-4D97-AF65-F5344CB8AC3E}">
        <p14:creationId xmlns:p14="http://schemas.microsoft.com/office/powerpoint/2010/main" val="25616161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66D7C3-975E-451F-908E-68B309C64B5E}" type="datetimeFigureOut">
              <a:rPr lang="en-US" smtClean="0"/>
              <a:pPr/>
              <a:t>11/23/2020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907554-C10B-46EF-926A-2E2AE6AE875C}" type="slidenum">
              <a:rPr lang="en-US" smtClean="0"/>
              <a:pPr/>
              <a:t>‹#›</a:t>
            </a:fld>
            <a:endParaRPr lang="en-US"/>
          </a:p>
        </p:txBody>
      </p:sp>
    </p:spTree>
    <p:extLst>
      <p:ext uri="{BB962C8B-B14F-4D97-AF65-F5344CB8AC3E}">
        <p14:creationId xmlns:p14="http://schemas.microsoft.com/office/powerpoint/2010/main" val="28537534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66D7C3-975E-451F-908E-68B309C64B5E}" type="datetimeFigureOut">
              <a:rPr lang="en-US" smtClean="0"/>
              <a:pPr/>
              <a:t>11/23/2020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907554-C10B-46EF-926A-2E2AE6AE875C}" type="slidenum">
              <a:rPr lang="en-US" smtClean="0"/>
              <a:pPr/>
              <a:t>‹#›</a:t>
            </a:fld>
            <a:endParaRPr lang="en-US"/>
          </a:p>
        </p:txBody>
      </p:sp>
    </p:spTree>
    <p:extLst>
      <p:ext uri="{BB962C8B-B14F-4D97-AF65-F5344CB8AC3E}">
        <p14:creationId xmlns:p14="http://schemas.microsoft.com/office/powerpoint/2010/main" val="1274075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66D7C3-975E-451F-908E-68B309C64B5E}" type="datetimeFigureOut">
              <a:rPr lang="en-US" smtClean="0"/>
              <a:pPr/>
              <a:t>11/23/2020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907554-C10B-46EF-926A-2E2AE6AE875C}" type="slidenum">
              <a:rPr lang="en-US" smtClean="0"/>
              <a:pPr/>
              <a:t>‹#›</a:t>
            </a:fld>
            <a:endParaRPr lang="en-US"/>
          </a:p>
        </p:txBody>
      </p:sp>
    </p:spTree>
    <p:extLst>
      <p:ext uri="{BB962C8B-B14F-4D97-AF65-F5344CB8AC3E}">
        <p14:creationId xmlns:p14="http://schemas.microsoft.com/office/powerpoint/2010/main" val="1898559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66D7C3-975E-451F-908E-68B309C64B5E}" type="datetimeFigureOut">
              <a:rPr lang="en-US" smtClean="0"/>
              <a:pPr/>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7554-C10B-46EF-926A-2E2AE6AE875C}" type="slidenum">
              <a:rPr lang="en-US" smtClean="0"/>
              <a:pPr/>
              <a:t>‹#›</a:t>
            </a:fld>
            <a:endParaRPr lang="en-US"/>
          </a:p>
        </p:txBody>
      </p:sp>
    </p:spTree>
    <p:extLst>
      <p:ext uri="{BB962C8B-B14F-4D97-AF65-F5344CB8AC3E}">
        <p14:creationId xmlns:p14="http://schemas.microsoft.com/office/powerpoint/2010/main" val="31019564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66D7C3-975E-451F-908E-68B309C64B5E}" type="datetimeFigureOut">
              <a:rPr lang="en-US" smtClean="0"/>
              <a:pPr/>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7554-C10B-46EF-926A-2E2AE6AE875C}" type="slidenum">
              <a:rPr lang="en-US" smtClean="0"/>
              <a:pPr/>
              <a:t>‹#›</a:t>
            </a:fld>
            <a:endParaRPr lang="en-US"/>
          </a:p>
        </p:txBody>
      </p:sp>
    </p:spTree>
    <p:extLst>
      <p:ext uri="{BB962C8B-B14F-4D97-AF65-F5344CB8AC3E}">
        <p14:creationId xmlns:p14="http://schemas.microsoft.com/office/powerpoint/2010/main" val="33042411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66D7C3-975E-451F-908E-68B309C64B5E}" type="datetimeFigureOut">
              <a:rPr lang="en-US" smtClean="0"/>
              <a:pPr/>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7554-C10B-46EF-926A-2E2AE6AE875C}" type="slidenum">
              <a:rPr lang="en-US" smtClean="0"/>
              <a:pPr/>
              <a:t>‹#›</a:t>
            </a:fld>
            <a:endParaRPr lang="en-US"/>
          </a:p>
        </p:txBody>
      </p:sp>
    </p:spTree>
    <p:extLst>
      <p:ext uri="{BB962C8B-B14F-4D97-AF65-F5344CB8AC3E}">
        <p14:creationId xmlns:p14="http://schemas.microsoft.com/office/powerpoint/2010/main" val="12325104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66D7C3-975E-451F-908E-68B309C64B5E}" type="datetimeFigureOut">
              <a:rPr lang="en-US" smtClean="0"/>
              <a:pPr/>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7554-C10B-46EF-926A-2E2AE6AE875C}" type="slidenum">
              <a:rPr lang="en-US" smtClean="0"/>
              <a:pPr/>
              <a:t>‹#›</a:t>
            </a:fld>
            <a:endParaRPr lang="en-US"/>
          </a:p>
        </p:txBody>
      </p:sp>
    </p:spTree>
    <p:extLst>
      <p:ext uri="{BB962C8B-B14F-4D97-AF65-F5344CB8AC3E}">
        <p14:creationId xmlns:p14="http://schemas.microsoft.com/office/powerpoint/2010/main" val="31635834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endParaRPr lang="he-IL"/>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he-IL"/>
          </a:p>
        </p:txBody>
      </p:sp>
    </p:spTree>
    <p:extLst>
      <p:ext uri="{BB962C8B-B14F-4D97-AF65-F5344CB8AC3E}">
        <p14:creationId xmlns:p14="http://schemas.microsoft.com/office/powerpoint/2010/main" val="17936118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Tree>
    <p:extLst>
      <p:ext uri="{BB962C8B-B14F-4D97-AF65-F5344CB8AC3E}">
        <p14:creationId xmlns:p14="http://schemas.microsoft.com/office/powerpoint/2010/main" val="19145218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428282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74295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502920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Tree>
    <p:extLst>
      <p:ext uri="{BB962C8B-B14F-4D97-AF65-F5344CB8AC3E}">
        <p14:creationId xmlns:p14="http://schemas.microsoft.com/office/powerpoint/2010/main" val="15492263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Tree>
    <p:extLst>
      <p:ext uri="{BB962C8B-B14F-4D97-AF65-F5344CB8AC3E}">
        <p14:creationId xmlns:p14="http://schemas.microsoft.com/office/powerpoint/2010/main" val="831395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74295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502920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Tree>
    <p:extLst>
      <p:ext uri="{BB962C8B-B14F-4D97-AF65-F5344CB8AC3E}">
        <p14:creationId xmlns:p14="http://schemas.microsoft.com/office/powerpoint/2010/main" val="41375834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6085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619979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97939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Tree>
    <p:extLst>
      <p:ext uri="{BB962C8B-B14F-4D97-AF65-F5344CB8AC3E}">
        <p14:creationId xmlns:p14="http://schemas.microsoft.com/office/powerpoint/2010/main" val="17046697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609600"/>
            <a:ext cx="2105025" cy="5486400"/>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742950" y="609600"/>
            <a:ext cx="6162675"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Tree>
    <p:extLst>
      <p:ext uri="{BB962C8B-B14F-4D97-AF65-F5344CB8AC3E}">
        <p14:creationId xmlns:p14="http://schemas.microsoft.com/office/powerpoint/2010/main" val="15632578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42950" y="609600"/>
            <a:ext cx="8420100" cy="1143000"/>
          </a:xfrm>
        </p:spPr>
        <p:txBody>
          <a:bodyPr/>
          <a:lstStyle/>
          <a:p>
            <a:r>
              <a:rPr lang="en-US"/>
              <a:t>Click to edit Master title style</a:t>
            </a:r>
            <a:endParaRPr lang="he-IL"/>
          </a:p>
        </p:txBody>
      </p:sp>
      <p:sp>
        <p:nvSpPr>
          <p:cNvPr id="3" name="Table Placeholder 2"/>
          <p:cNvSpPr>
            <a:spLocks noGrp="1"/>
          </p:cNvSpPr>
          <p:nvPr>
            <p:ph type="tbl" idx="1"/>
          </p:nvPr>
        </p:nvSpPr>
        <p:spPr>
          <a:xfrm>
            <a:off x="742950" y="1981200"/>
            <a:ext cx="8420100" cy="4114800"/>
          </a:xfrm>
        </p:spPr>
        <p:txBody>
          <a:bodyPr/>
          <a:lstStyle/>
          <a:p>
            <a:pPr lvl="0"/>
            <a:endParaRPr lang="he-IL" noProof="0"/>
          </a:p>
        </p:txBody>
      </p:sp>
    </p:spTree>
    <p:extLst>
      <p:ext uri="{BB962C8B-B14F-4D97-AF65-F5344CB8AC3E}">
        <p14:creationId xmlns:p14="http://schemas.microsoft.com/office/powerpoint/2010/main" val="402913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3000"/>
          </a:xfrm>
          <a:prstGeom prst="rect">
            <a:avLst/>
          </a:prstGeom>
          <a:noFill/>
          <a:ln w="12700">
            <a:noFill/>
            <a:miter lim="800000"/>
            <a:headEnd/>
            <a:tailEnd/>
          </a:ln>
        </p:spPr>
        <p:txBody>
          <a:bodyPr vert="horz" wrap="square" lIns="90473" tIns="44442" rIns="90473" bIns="44442" numCol="1" anchor="ctr" anchorCtr="0" compatLnSpc="1">
            <a:prstTxWarp prst="textNoShape">
              <a:avLst/>
            </a:prstTxWarp>
          </a:bodyPr>
          <a:lstStyle/>
          <a:p>
            <a:pPr lvl="0"/>
            <a:r>
              <a:rPr lang="en-US" altLang="he-IL"/>
              <a:t>Click to edit Master title style</a:t>
            </a:r>
          </a:p>
        </p:txBody>
      </p:sp>
      <p:sp>
        <p:nvSpPr>
          <p:cNvPr id="1027" name="Rectangle 3"/>
          <p:cNvSpPr>
            <a:spLocks noGrp="1" noChangeArrowheads="1"/>
          </p:cNvSpPr>
          <p:nvPr>
            <p:ph type="body" idx="1"/>
          </p:nvPr>
        </p:nvSpPr>
        <p:spPr bwMode="auto">
          <a:xfrm>
            <a:off x="742950" y="1981200"/>
            <a:ext cx="8420100" cy="4114800"/>
          </a:xfrm>
          <a:prstGeom prst="rect">
            <a:avLst/>
          </a:prstGeom>
          <a:noFill/>
          <a:ln w="12700">
            <a:noFill/>
            <a:miter lim="800000"/>
            <a:headEnd/>
            <a:tailEnd/>
          </a:ln>
        </p:spPr>
        <p:txBody>
          <a:bodyPr vert="horz" wrap="square" lIns="90473" tIns="44442" rIns="90473" bIns="44442" numCol="1" anchor="t" anchorCtr="0" compatLnSpc="1">
            <a:prstTxWarp prst="textNoShape">
              <a:avLst/>
            </a:prstTxWarp>
          </a:bodyPr>
          <a:lstStyle/>
          <a:p>
            <a:pPr lvl="0"/>
            <a:r>
              <a:rPr lang="en-US" altLang="he-IL"/>
              <a:t>Click to edit Master text styles</a:t>
            </a:r>
          </a:p>
          <a:p>
            <a:pPr lvl="1"/>
            <a:r>
              <a:rPr lang="en-US" altLang="he-IL"/>
              <a:t>Second level</a:t>
            </a:r>
          </a:p>
          <a:p>
            <a:pPr lvl="2"/>
            <a:r>
              <a:rPr lang="en-US" altLang="he-IL"/>
              <a:t>Third level</a:t>
            </a:r>
          </a:p>
          <a:p>
            <a:pPr lvl="3"/>
            <a:r>
              <a:rPr lang="en-US" altLang="he-IL"/>
              <a:t>Fourth level</a:t>
            </a:r>
          </a:p>
          <a:p>
            <a:pPr lvl="4"/>
            <a:r>
              <a:rPr lang="en-US" altLang="he-IL"/>
              <a:t>Fifth level</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hf hdr="0" ftr="0" dt="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Times New Roman" pitchFamily="18" charset="0"/>
        </a:defRPr>
      </a:lvl2pPr>
      <a:lvl3pPr algn="ctr" rtl="1" eaLnBrk="0" fontAlgn="base" hangingPunct="0">
        <a:spcBef>
          <a:spcPct val="0"/>
        </a:spcBef>
        <a:spcAft>
          <a:spcPct val="0"/>
        </a:spcAft>
        <a:defRPr sz="4400">
          <a:solidFill>
            <a:schemeClr val="tx2"/>
          </a:solidFill>
          <a:latin typeface="Times New Roman" pitchFamily="18" charset="0"/>
        </a:defRPr>
      </a:lvl3pPr>
      <a:lvl4pPr algn="ctr" rtl="1" eaLnBrk="0" fontAlgn="base" hangingPunct="0">
        <a:spcBef>
          <a:spcPct val="0"/>
        </a:spcBef>
        <a:spcAft>
          <a:spcPct val="0"/>
        </a:spcAft>
        <a:defRPr sz="4400">
          <a:solidFill>
            <a:schemeClr val="tx2"/>
          </a:solidFill>
          <a:latin typeface="Times New Roman" pitchFamily="18" charset="0"/>
        </a:defRPr>
      </a:lvl4pPr>
      <a:lvl5pPr algn="ctr" rtl="1" eaLnBrk="0" fontAlgn="base" hangingPunct="0">
        <a:spcBef>
          <a:spcPct val="0"/>
        </a:spcBef>
        <a:spcAft>
          <a:spcPct val="0"/>
        </a:spcAft>
        <a:defRPr sz="4400">
          <a:solidFill>
            <a:schemeClr val="tx2"/>
          </a:solidFill>
          <a:latin typeface="Times New Roman" pitchFamily="18" charset="0"/>
        </a:defRPr>
      </a:lvl5pPr>
      <a:lvl6pPr marL="457200" algn="ctr" rtl="1" eaLnBrk="0" fontAlgn="base" hangingPunct="0">
        <a:spcBef>
          <a:spcPct val="0"/>
        </a:spcBef>
        <a:spcAft>
          <a:spcPct val="0"/>
        </a:spcAft>
        <a:defRPr sz="4400">
          <a:solidFill>
            <a:schemeClr val="tx2"/>
          </a:solidFill>
          <a:latin typeface="Times New Roman" pitchFamily="18" charset="0"/>
        </a:defRPr>
      </a:lvl6pPr>
      <a:lvl7pPr marL="914400" algn="ctr" rtl="1" eaLnBrk="0" fontAlgn="base" hangingPunct="0">
        <a:spcBef>
          <a:spcPct val="0"/>
        </a:spcBef>
        <a:spcAft>
          <a:spcPct val="0"/>
        </a:spcAft>
        <a:defRPr sz="4400">
          <a:solidFill>
            <a:schemeClr val="tx2"/>
          </a:solidFill>
          <a:latin typeface="Times New Roman" pitchFamily="18" charset="0"/>
        </a:defRPr>
      </a:lvl7pPr>
      <a:lvl8pPr marL="1371600" algn="ctr" rtl="1" eaLnBrk="0" fontAlgn="base" hangingPunct="0">
        <a:spcBef>
          <a:spcPct val="0"/>
        </a:spcBef>
        <a:spcAft>
          <a:spcPct val="0"/>
        </a:spcAft>
        <a:defRPr sz="4400">
          <a:solidFill>
            <a:schemeClr val="tx2"/>
          </a:solidFill>
          <a:latin typeface="Times New Roman" pitchFamily="18" charset="0"/>
        </a:defRPr>
      </a:lvl8pPr>
      <a:lvl9pPr marL="1828800" algn="ctr" rtl="1"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1"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1" eaLnBrk="0" fontAlgn="base" hangingPunct="0">
        <a:spcBef>
          <a:spcPct val="20000"/>
        </a:spcBef>
        <a:spcAft>
          <a:spcPct val="0"/>
        </a:spcAft>
        <a:buSzPct val="100000"/>
        <a:buChar char="–"/>
        <a:defRPr sz="2800">
          <a:solidFill>
            <a:schemeClr val="tx1"/>
          </a:solidFill>
          <a:latin typeface="+mn-lt"/>
        </a:defRPr>
      </a:lvl2pPr>
      <a:lvl3pPr marL="1143000" indent="-228600" algn="l" rtl="1" eaLnBrk="0" fontAlgn="base" hangingPunct="0">
        <a:spcBef>
          <a:spcPct val="20000"/>
        </a:spcBef>
        <a:spcAft>
          <a:spcPct val="0"/>
        </a:spcAft>
        <a:buSzPct val="100000"/>
        <a:buChar char="•"/>
        <a:defRPr sz="2400">
          <a:solidFill>
            <a:schemeClr val="tx1"/>
          </a:solidFill>
          <a:latin typeface="+mn-lt"/>
        </a:defRPr>
      </a:lvl3pPr>
      <a:lvl4pPr marL="1600200" indent="-228600" algn="l" rtl="1" eaLnBrk="0" fontAlgn="base" hangingPunct="0">
        <a:spcBef>
          <a:spcPct val="20000"/>
        </a:spcBef>
        <a:spcAft>
          <a:spcPct val="0"/>
        </a:spcAft>
        <a:buSzPct val="100000"/>
        <a:buChar char="–"/>
        <a:defRPr sz="2000">
          <a:solidFill>
            <a:schemeClr val="tx1"/>
          </a:solidFill>
          <a:latin typeface="+mn-lt"/>
        </a:defRPr>
      </a:lvl4pPr>
      <a:lvl5pPr marL="2057400" indent="-228600" algn="l" rtl="1" eaLnBrk="0" fontAlgn="base" hangingPunct="0">
        <a:spcBef>
          <a:spcPct val="20000"/>
        </a:spcBef>
        <a:spcAft>
          <a:spcPct val="0"/>
        </a:spcAft>
        <a:buSzPct val="100000"/>
        <a:buChar char="•"/>
        <a:defRPr sz="2000">
          <a:solidFill>
            <a:schemeClr val="tx1"/>
          </a:solidFill>
          <a:latin typeface="+mn-lt"/>
        </a:defRPr>
      </a:lvl5pPr>
      <a:lvl6pPr marL="2514600" indent="-228600" algn="l" rtl="1" eaLnBrk="0" fontAlgn="base" hangingPunct="0">
        <a:spcBef>
          <a:spcPct val="20000"/>
        </a:spcBef>
        <a:spcAft>
          <a:spcPct val="0"/>
        </a:spcAft>
        <a:buSzPct val="100000"/>
        <a:buChar char="•"/>
        <a:defRPr sz="2000">
          <a:solidFill>
            <a:schemeClr val="tx1"/>
          </a:solidFill>
          <a:latin typeface="+mn-lt"/>
        </a:defRPr>
      </a:lvl6pPr>
      <a:lvl7pPr marL="2971800" indent="-228600" algn="l" rtl="1" eaLnBrk="0" fontAlgn="base" hangingPunct="0">
        <a:spcBef>
          <a:spcPct val="20000"/>
        </a:spcBef>
        <a:spcAft>
          <a:spcPct val="0"/>
        </a:spcAft>
        <a:buSzPct val="100000"/>
        <a:buChar char="•"/>
        <a:defRPr sz="2000">
          <a:solidFill>
            <a:schemeClr val="tx1"/>
          </a:solidFill>
          <a:latin typeface="+mn-lt"/>
        </a:defRPr>
      </a:lvl7pPr>
      <a:lvl8pPr marL="3429000" indent="-228600" algn="l" rtl="1" eaLnBrk="0" fontAlgn="base" hangingPunct="0">
        <a:spcBef>
          <a:spcPct val="20000"/>
        </a:spcBef>
        <a:spcAft>
          <a:spcPct val="0"/>
        </a:spcAft>
        <a:buSzPct val="100000"/>
        <a:buChar char="•"/>
        <a:defRPr sz="2000">
          <a:solidFill>
            <a:schemeClr val="tx1"/>
          </a:solidFill>
          <a:latin typeface="+mn-lt"/>
        </a:defRPr>
      </a:lvl8pPr>
      <a:lvl9pPr marL="3886200" indent="-228600" algn="l" rtl="1" eaLnBrk="0" fontAlgn="base" hangingPunct="0">
        <a:spcBef>
          <a:spcPct val="20000"/>
        </a:spcBef>
        <a:spcAft>
          <a:spcPct val="0"/>
        </a:spcAft>
        <a:buSzPct val="100000"/>
        <a:buChar char="•"/>
        <a:defRPr sz="2000">
          <a:solidFill>
            <a:schemeClr val="tx1"/>
          </a:solidFill>
          <a:latin typeface="+mn-lt"/>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a:p>
        </p:txBody>
      </p:sp>
      <p:sp>
        <p:nvSpPr>
          <p:cNvPr id="3" name="מציין מיקום טקסט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FBAA02-B097-49E8-BE84-AEE417AFEB72}" type="datetimeFigureOut">
              <a:rPr lang="en-US" smtClean="0"/>
              <a:pPr/>
              <a:t>11/23/2020</a:t>
            </a:fld>
            <a:endParaRPr lang="en-US"/>
          </a:p>
        </p:txBody>
      </p:sp>
      <p:sp>
        <p:nvSpPr>
          <p:cNvPr id="5" name="מציין מיקום של כותרת תחתונה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מציין מיקום של מספר שקופית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5FF46-9B11-4D68-834E-66AD2D5F99A9}" type="slidenum">
              <a:rPr lang="en-US" smtClean="0"/>
              <a:pPr/>
              <a:t>‹#›</a:t>
            </a:fld>
            <a:endParaRPr lang="en-US"/>
          </a:p>
        </p:txBody>
      </p:sp>
    </p:spTree>
    <p:extLst>
      <p:ext uri="{BB962C8B-B14F-4D97-AF65-F5344CB8AC3E}">
        <p14:creationId xmlns:p14="http://schemas.microsoft.com/office/powerpoint/2010/main" val="47833205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66D7C3-975E-451F-908E-68B309C64B5E}" type="datetimeFigureOut">
              <a:rPr lang="en-US" smtClean="0"/>
              <a:pPr/>
              <a:t>11/23/2020</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907554-C10B-46EF-926A-2E2AE6AE875C}" type="slidenum">
              <a:rPr lang="en-US" smtClean="0"/>
              <a:pPr/>
              <a:t>‹#›</a:t>
            </a:fld>
            <a:endParaRPr lang="en-US"/>
          </a:p>
        </p:txBody>
      </p:sp>
    </p:spTree>
    <p:extLst>
      <p:ext uri="{BB962C8B-B14F-4D97-AF65-F5344CB8AC3E}">
        <p14:creationId xmlns:p14="http://schemas.microsoft.com/office/powerpoint/2010/main" val="248725392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3000"/>
          </a:xfrm>
          <a:prstGeom prst="rect">
            <a:avLst/>
          </a:prstGeom>
          <a:noFill/>
          <a:ln w="12700">
            <a:noFill/>
            <a:miter lim="800000"/>
            <a:headEnd/>
            <a:tailEnd/>
          </a:ln>
        </p:spPr>
        <p:txBody>
          <a:bodyPr vert="horz" wrap="square" lIns="90473" tIns="44442" rIns="90473" bIns="44442" numCol="1" anchor="ctr" anchorCtr="0" compatLnSpc="1">
            <a:prstTxWarp prst="textNoShape">
              <a:avLst/>
            </a:prstTxWarp>
          </a:bodyPr>
          <a:lstStyle/>
          <a:p>
            <a:pPr lvl="0"/>
            <a:r>
              <a:rPr lang="en-US" altLang="he-IL"/>
              <a:t>Click to edit Master title style</a:t>
            </a:r>
          </a:p>
        </p:txBody>
      </p:sp>
      <p:sp>
        <p:nvSpPr>
          <p:cNvPr id="1027" name="Rectangle 3"/>
          <p:cNvSpPr>
            <a:spLocks noGrp="1" noChangeArrowheads="1"/>
          </p:cNvSpPr>
          <p:nvPr>
            <p:ph type="body" idx="1"/>
          </p:nvPr>
        </p:nvSpPr>
        <p:spPr bwMode="auto">
          <a:xfrm>
            <a:off x="742950" y="1981200"/>
            <a:ext cx="8420100" cy="4114800"/>
          </a:xfrm>
          <a:prstGeom prst="rect">
            <a:avLst/>
          </a:prstGeom>
          <a:noFill/>
          <a:ln w="12700">
            <a:noFill/>
            <a:miter lim="800000"/>
            <a:headEnd/>
            <a:tailEnd/>
          </a:ln>
        </p:spPr>
        <p:txBody>
          <a:bodyPr vert="horz" wrap="square" lIns="90473" tIns="44442" rIns="90473" bIns="44442" numCol="1" anchor="t" anchorCtr="0" compatLnSpc="1">
            <a:prstTxWarp prst="textNoShape">
              <a:avLst/>
            </a:prstTxWarp>
          </a:bodyPr>
          <a:lstStyle/>
          <a:p>
            <a:pPr lvl="0"/>
            <a:r>
              <a:rPr lang="en-US" altLang="he-IL"/>
              <a:t>Click to edit Master text styles</a:t>
            </a:r>
          </a:p>
          <a:p>
            <a:pPr lvl="1"/>
            <a:r>
              <a:rPr lang="en-US" altLang="he-IL"/>
              <a:t>Second level</a:t>
            </a:r>
          </a:p>
          <a:p>
            <a:pPr lvl="2"/>
            <a:r>
              <a:rPr lang="en-US" altLang="he-IL"/>
              <a:t>Third level</a:t>
            </a:r>
          </a:p>
          <a:p>
            <a:pPr lvl="3"/>
            <a:r>
              <a:rPr lang="en-US" altLang="he-IL"/>
              <a:t>Fourth level</a:t>
            </a:r>
          </a:p>
          <a:p>
            <a:pPr lvl="4"/>
            <a:r>
              <a:rPr lang="en-US" altLang="he-IL"/>
              <a:t>Fifth level</a:t>
            </a:r>
          </a:p>
        </p:txBody>
      </p:sp>
    </p:spTree>
    <p:extLst>
      <p:ext uri="{BB962C8B-B14F-4D97-AF65-F5344CB8AC3E}">
        <p14:creationId xmlns:p14="http://schemas.microsoft.com/office/powerpoint/2010/main" val="318712318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Times New Roman" pitchFamily="18" charset="0"/>
        </a:defRPr>
      </a:lvl2pPr>
      <a:lvl3pPr algn="ctr" rtl="1" eaLnBrk="0" fontAlgn="base" hangingPunct="0">
        <a:spcBef>
          <a:spcPct val="0"/>
        </a:spcBef>
        <a:spcAft>
          <a:spcPct val="0"/>
        </a:spcAft>
        <a:defRPr sz="4400">
          <a:solidFill>
            <a:schemeClr val="tx2"/>
          </a:solidFill>
          <a:latin typeface="Times New Roman" pitchFamily="18" charset="0"/>
        </a:defRPr>
      </a:lvl3pPr>
      <a:lvl4pPr algn="ctr" rtl="1" eaLnBrk="0" fontAlgn="base" hangingPunct="0">
        <a:spcBef>
          <a:spcPct val="0"/>
        </a:spcBef>
        <a:spcAft>
          <a:spcPct val="0"/>
        </a:spcAft>
        <a:defRPr sz="4400">
          <a:solidFill>
            <a:schemeClr val="tx2"/>
          </a:solidFill>
          <a:latin typeface="Times New Roman" pitchFamily="18" charset="0"/>
        </a:defRPr>
      </a:lvl4pPr>
      <a:lvl5pPr algn="ctr" rtl="1" eaLnBrk="0" fontAlgn="base" hangingPunct="0">
        <a:spcBef>
          <a:spcPct val="0"/>
        </a:spcBef>
        <a:spcAft>
          <a:spcPct val="0"/>
        </a:spcAft>
        <a:defRPr sz="4400">
          <a:solidFill>
            <a:schemeClr val="tx2"/>
          </a:solidFill>
          <a:latin typeface="Times New Roman" pitchFamily="18" charset="0"/>
        </a:defRPr>
      </a:lvl5pPr>
      <a:lvl6pPr marL="457200" algn="ctr" rtl="1" eaLnBrk="0" fontAlgn="base" hangingPunct="0">
        <a:spcBef>
          <a:spcPct val="0"/>
        </a:spcBef>
        <a:spcAft>
          <a:spcPct val="0"/>
        </a:spcAft>
        <a:defRPr sz="4400">
          <a:solidFill>
            <a:schemeClr val="tx2"/>
          </a:solidFill>
          <a:latin typeface="Times New Roman" pitchFamily="18" charset="0"/>
        </a:defRPr>
      </a:lvl6pPr>
      <a:lvl7pPr marL="914400" algn="ctr" rtl="1" eaLnBrk="0" fontAlgn="base" hangingPunct="0">
        <a:spcBef>
          <a:spcPct val="0"/>
        </a:spcBef>
        <a:spcAft>
          <a:spcPct val="0"/>
        </a:spcAft>
        <a:defRPr sz="4400">
          <a:solidFill>
            <a:schemeClr val="tx2"/>
          </a:solidFill>
          <a:latin typeface="Times New Roman" pitchFamily="18" charset="0"/>
        </a:defRPr>
      </a:lvl7pPr>
      <a:lvl8pPr marL="1371600" algn="ctr" rtl="1" eaLnBrk="0" fontAlgn="base" hangingPunct="0">
        <a:spcBef>
          <a:spcPct val="0"/>
        </a:spcBef>
        <a:spcAft>
          <a:spcPct val="0"/>
        </a:spcAft>
        <a:defRPr sz="4400">
          <a:solidFill>
            <a:schemeClr val="tx2"/>
          </a:solidFill>
          <a:latin typeface="Times New Roman" pitchFamily="18" charset="0"/>
        </a:defRPr>
      </a:lvl8pPr>
      <a:lvl9pPr marL="1828800" algn="ctr" rtl="1"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1"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1" eaLnBrk="0" fontAlgn="base" hangingPunct="0">
        <a:spcBef>
          <a:spcPct val="20000"/>
        </a:spcBef>
        <a:spcAft>
          <a:spcPct val="0"/>
        </a:spcAft>
        <a:buSzPct val="100000"/>
        <a:buChar char="–"/>
        <a:defRPr sz="2800">
          <a:solidFill>
            <a:schemeClr val="tx1"/>
          </a:solidFill>
          <a:latin typeface="+mn-lt"/>
        </a:defRPr>
      </a:lvl2pPr>
      <a:lvl3pPr marL="1143000" indent="-228600" algn="l" rtl="1" eaLnBrk="0" fontAlgn="base" hangingPunct="0">
        <a:spcBef>
          <a:spcPct val="20000"/>
        </a:spcBef>
        <a:spcAft>
          <a:spcPct val="0"/>
        </a:spcAft>
        <a:buSzPct val="100000"/>
        <a:buChar char="•"/>
        <a:defRPr sz="2400">
          <a:solidFill>
            <a:schemeClr val="tx1"/>
          </a:solidFill>
          <a:latin typeface="+mn-lt"/>
        </a:defRPr>
      </a:lvl3pPr>
      <a:lvl4pPr marL="1600200" indent="-228600" algn="l" rtl="1" eaLnBrk="0" fontAlgn="base" hangingPunct="0">
        <a:spcBef>
          <a:spcPct val="20000"/>
        </a:spcBef>
        <a:spcAft>
          <a:spcPct val="0"/>
        </a:spcAft>
        <a:buSzPct val="100000"/>
        <a:buChar char="–"/>
        <a:defRPr sz="2000">
          <a:solidFill>
            <a:schemeClr val="tx1"/>
          </a:solidFill>
          <a:latin typeface="+mn-lt"/>
        </a:defRPr>
      </a:lvl4pPr>
      <a:lvl5pPr marL="2057400" indent="-228600" algn="l" rtl="1" eaLnBrk="0" fontAlgn="base" hangingPunct="0">
        <a:spcBef>
          <a:spcPct val="20000"/>
        </a:spcBef>
        <a:spcAft>
          <a:spcPct val="0"/>
        </a:spcAft>
        <a:buSzPct val="100000"/>
        <a:buChar char="•"/>
        <a:defRPr sz="2000">
          <a:solidFill>
            <a:schemeClr val="tx1"/>
          </a:solidFill>
          <a:latin typeface="+mn-lt"/>
        </a:defRPr>
      </a:lvl5pPr>
      <a:lvl6pPr marL="2514600" indent="-228600" algn="l" rtl="1" eaLnBrk="0" fontAlgn="base" hangingPunct="0">
        <a:spcBef>
          <a:spcPct val="20000"/>
        </a:spcBef>
        <a:spcAft>
          <a:spcPct val="0"/>
        </a:spcAft>
        <a:buSzPct val="100000"/>
        <a:buChar char="•"/>
        <a:defRPr sz="2000">
          <a:solidFill>
            <a:schemeClr val="tx1"/>
          </a:solidFill>
          <a:latin typeface="+mn-lt"/>
        </a:defRPr>
      </a:lvl6pPr>
      <a:lvl7pPr marL="2971800" indent="-228600" algn="l" rtl="1" eaLnBrk="0" fontAlgn="base" hangingPunct="0">
        <a:spcBef>
          <a:spcPct val="20000"/>
        </a:spcBef>
        <a:spcAft>
          <a:spcPct val="0"/>
        </a:spcAft>
        <a:buSzPct val="100000"/>
        <a:buChar char="•"/>
        <a:defRPr sz="2000">
          <a:solidFill>
            <a:schemeClr val="tx1"/>
          </a:solidFill>
          <a:latin typeface="+mn-lt"/>
        </a:defRPr>
      </a:lvl7pPr>
      <a:lvl8pPr marL="3429000" indent="-228600" algn="l" rtl="1" eaLnBrk="0" fontAlgn="base" hangingPunct="0">
        <a:spcBef>
          <a:spcPct val="20000"/>
        </a:spcBef>
        <a:spcAft>
          <a:spcPct val="0"/>
        </a:spcAft>
        <a:buSzPct val="100000"/>
        <a:buChar char="•"/>
        <a:defRPr sz="2000">
          <a:solidFill>
            <a:schemeClr val="tx1"/>
          </a:solidFill>
          <a:latin typeface="+mn-lt"/>
        </a:defRPr>
      </a:lvl8pPr>
      <a:lvl9pPr marL="3886200" indent="-228600" algn="l" rtl="1" eaLnBrk="0" fontAlgn="base" hangingPunct="0">
        <a:spcBef>
          <a:spcPct val="20000"/>
        </a:spcBef>
        <a:spcAft>
          <a:spcPct val="0"/>
        </a:spcAft>
        <a:buSzPct val="100000"/>
        <a:buChar char="•"/>
        <a:defRPr sz="2000">
          <a:solidFill>
            <a:schemeClr val="tx1"/>
          </a:solidFill>
          <a:latin typeface="+mn-lt"/>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hyperlink" Target="http://biblewalks.com/Sites/DavidTomb.html" TargetMode="External"/><Relationship Id="rId2" Type="http://schemas.openxmlformats.org/officeDocument/2006/relationships/image" Target="../media/image33.png"/><Relationship Id="rId1" Type="http://schemas.openxmlformats.org/officeDocument/2006/relationships/slideLayout" Target="../slideLayouts/slideLayout35.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hyperlink" Target="http://biblewalks.com/Sites/DavidTomb.html" TargetMode="External"/><Relationship Id="rId2" Type="http://schemas.openxmlformats.org/officeDocument/2006/relationships/image" Target="../media/image33.png"/><Relationship Id="rId1" Type="http://schemas.openxmlformats.org/officeDocument/2006/relationships/slideLayout" Target="../slideLayouts/slideLayout35.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notesSlide" Target="../notesSlides/notesSlide2.xml"/><Relationship Id="rId16" Type="http://schemas.openxmlformats.org/officeDocument/2006/relationships/image" Target="../media/image15.gi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42.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20.jpe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hyperlink" Target="http://biblewalks.com/Sites/DavidTomb.html" TargetMode="External"/><Relationship Id="rId1" Type="http://schemas.openxmlformats.org/officeDocument/2006/relationships/slideLayout" Target="../slideLayouts/slideLayout1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hyperlink" Target="http://biblewalks.com/Sites/DavidTomb.html" TargetMode="External"/><Relationship Id="rId1" Type="http://schemas.openxmlformats.org/officeDocument/2006/relationships/slideLayout" Target="../slideLayouts/slideLayout1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ext&#10;&#10;Description automatically generated">
            <a:extLst>
              <a:ext uri="{FF2B5EF4-FFF2-40B4-BE49-F238E27FC236}">
                <a16:creationId xmlns:a16="http://schemas.microsoft.com/office/drawing/2014/main" id="{FB27B914-DF55-4C44-84EA-4EAD76F517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6616" y="15148"/>
            <a:ext cx="6876000" cy="6876000"/>
          </a:xfrm>
          <a:prstGeom prst="rect">
            <a:avLst/>
          </a:prstGeom>
        </p:spPr>
      </p:pic>
    </p:spTree>
    <p:extLst>
      <p:ext uri="{BB962C8B-B14F-4D97-AF65-F5344CB8AC3E}">
        <p14:creationId xmlns:p14="http://schemas.microsoft.com/office/powerpoint/2010/main" val="2738367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3A0BFDA5-0B61-4BD7-99C7-511A12F05E94}"/>
              </a:ext>
            </a:extLst>
          </p:cNvPr>
          <p:cNvSpPr txBox="1"/>
          <p:nvPr/>
        </p:nvSpPr>
        <p:spPr>
          <a:xfrm>
            <a:off x="5601072" y="7452"/>
            <a:ext cx="4320480" cy="5478423"/>
          </a:xfrm>
          <a:prstGeom prst="rect">
            <a:avLst/>
          </a:prstGeom>
          <a:noFill/>
        </p:spPr>
        <p:txBody>
          <a:bodyPr wrap="square">
            <a:spAutoFit/>
          </a:bodyPr>
          <a:lstStyle/>
          <a:p>
            <a:pPr algn="r" rtl="1"/>
            <a:r>
              <a:rPr lang="en-US" sz="1400" u="sng" dirty="0" err="1">
                <a:cs typeface="Guttman Keren" panose="02010401010101010101" pitchFamily="2" charset="-79"/>
              </a:rPr>
              <a:t>שמואל</a:t>
            </a:r>
            <a:r>
              <a:rPr lang="en-US" sz="1400" u="sng" dirty="0">
                <a:cs typeface="Guttman Keren" panose="02010401010101010101" pitchFamily="2" charset="-79"/>
              </a:rPr>
              <a:t> ב י</a:t>
            </a:r>
            <a:r>
              <a:rPr lang="he-IL" sz="1400" u="sng" dirty="0">
                <a:latin typeface="Guttman Keren" panose="02010401010101010101" pitchFamily="2" charset="-79"/>
                <a:cs typeface="Guttman Keren" panose="02010401010101010101" pitchFamily="2" charset="-79"/>
              </a:rPr>
              <a:t>"</a:t>
            </a:r>
            <a:r>
              <a:rPr lang="en-US" sz="1400" u="sng" dirty="0">
                <a:cs typeface="Guttman Keren" panose="02010401010101010101" pitchFamily="2" charset="-79"/>
              </a:rPr>
              <a:t>ב</a:t>
            </a:r>
            <a:r>
              <a:rPr lang="he-IL" sz="1400" dirty="0">
                <a:latin typeface="Guttman Keren" panose="02010401010101010101" pitchFamily="2" charset="-79"/>
                <a:cs typeface="Guttman Keren" panose="02010401010101010101" pitchFamily="2" charset="-79"/>
              </a:rPr>
              <a:t>: (א) </a:t>
            </a:r>
            <a:r>
              <a:rPr lang="en-US" sz="1400" dirty="0" err="1">
                <a:cs typeface="Guttman Keren" panose="02010401010101010101" pitchFamily="2" charset="-79"/>
              </a:rPr>
              <a:t>וַי</a:t>
            </a:r>
            <a:r>
              <a:rPr lang="en-US" sz="1400" dirty="0">
                <a:cs typeface="Guttman Keren" panose="02010401010101010101" pitchFamily="2" charset="-79"/>
              </a:rPr>
              <a:t>ִּשְׁ</a:t>
            </a:r>
            <a:r>
              <a:rPr lang="en-US" sz="1400" dirty="0" err="1">
                <a:cs typeface="Guttman Keren" panose="02010401010101010101" pitchFamily="2" charset="-79"/>
              </a:rPr>
              <a:t>לַח</a:t>
            </a:r>
            <a:r>
              <a:rPr lang="en-US" sz="1400" dirty="0">
                <a:cs typeface="Guttman Keren" panose="02010401010101010101" pitchFamily="2" charset="-79"/>
              </a:rPr>
              <a:t> </a:t>
            </a:r>
            <a:r>
              <a:rPr lang="he-IL" sz="1400" dirty="0">
                <a:latin typeface="Guttman Keren" panose="02010401010101010101" pitchFamily="2" charset="-79"/>
                <a:cs typeface="Guttman Keren" panose="02010401010101010101" pitchFamily="2" charset="-79"/>
              </a:rPr>
              <a:t>ה'</a:t>
            </a:r>
            <a:r>
              <a:rPr lang="en-US" sz="1400" dirty="0">
                <a:cs typeface="Guttman Keren" panose="02010401010101010101" pitchFamily="2" charset="-79"/>
              </a:rPr>
              <a:t> </a:t>
            </a:r>
            <a:r>
              <a:rPr lang="en-US" sz="1400" dirty="0" err="1">
                <a:cs typeface="Guttman Keren" panose="02010401010101010101" pitchFamily="2" charset="-79"/>
              </a:rPr>
              <a:t>אֶת</a:t>
            </a:r>
            <a:r>
              <a:rPr lang="en-US" sz="1400" dirty="0">
                <a:cs typeface="Guttman Keren" panose="02010401010101010101" pitchFamily="2" charset="-79"/>
              </a:rPr>
              <a:t> </a:t>
            </a:r>
            <a:r>
              <a:rPr lang="en-US" sz="1400" dirty="0" err="1">
                <a:solidFill>
                  <a:srgbClr val="33CC33"/>
                </a:solidFill>
                <a:cs typeface="Guttman Keren" panose="02010401010101010101" pitchFamily="2" charset="-79"/>
              </a:rPr>
              <a:t>נָתָן</a:t>
            </a:r>
            <a:r>
              <a:rPr lang="en-US" sz="1400" dirty="0">
                <a:cs typeface="Guttman Keren" panose="02010401010101010101" pitchFamily="2" charset="-79"/>
              </a:rPr>
              <a:t> </a:t>
            </a:r>
            <a:r>
              <a:rPr lang="en-US" sz="1400" dirty="0" err="1">
                <a:cs typeface="Guttman Keren" panose="02010401010101010101" pitchFamily="2" charset="-79"/>
              </a:rPr>
              <a:t>אֶל</a:t>
            </a:r>
            <a:r>
              <a:rPr lang="en-US" sz="1400" dirty="0">
                <a:cs typeface="Guttman Keren" panose="02010401010101010101" pitchFamily="2" charset="-79"/>
              </a:rPr>
              <a:t> </a:t>
            </a:r>
            <a:r>
              <a:rPr lang="en-US" sz="1400" dirty="0">
                <a:solidFill>
                  <a:srgbClr val="33CC33"/>
                </a:solidFill>
                <a:cs typeface="Guttman Keren" panose="02010401010101010101" pitchFamily="2" charset="-79"/>
              </a:rPr>
              <a:t>דָּ</a:t>
            </a:r>
            <a:r>
              <a:rPr lang="en-US" sz="1400" dirty="0" err="1">
                <a:solidFill>
                  <a:srgbClr val="33CC33"/>
                </a:solidFill>
                <a:cs typeface="Guttman Keren" panose="02010401010101010101" pitchFamily="2" charset="-79"/>
              </a:rPr>
              <a:t>וִד</a:t>
            </a:r>
            <a:r>
              <a:rPr lang="en-US" sz="1400" dirty="0">
                <a:cs typeface="Guttman Keren" panose="02010401010101010101" pitchFamily="2" charset="-79"/>
              </a:rPr>
              <a:t> </a:t>
            </a:r>
            <a:r>
              <a:rPr lang="en-US" sz="1400" dirty="0" err="1">
                <a:solidFill>
                  <a:srgbClr val="33CC33"/>
                </a:solidFill>
                <a:cs typeface="Guttman Keren" panose="02010401010101010101" pitchFamily="2" charset="-79"/>
              </a:rPr>
              <a:t>וַי</a:t>
            </a:r>
            <a:r>
              <a:rPr lang="en-US" sz="1400" dirty="0">
                <a:solidFill>
                  <a:srgbClr val="33CC33"/>
                </a:solidFill>
                <a:cs typeface="Guttman Keren" panose="02010401010101010101" pitchFamily="2" charset="-79"/>
              </a:rPr>
              <a:t>ָּ</a:t>
            </a:r>
            <a:r>
              <a:rPr lang="en-US" sz="1400" dirty="0" err="1">
                <a:solidFill>
                  <a:srgbClr val="33CC33"/>
                </a:solidFill>
                <a:cs typeface="Guttman Keren" panose="02010401010101010101" pitchFamily="2" charset="-79"/>
              </a:rPr>
              <a:t>בֹא</a:t>
            </a:r>
            <a:r>
              <a:rPr lang="en-US" sz="1400" dirty="0">
                <a:cs typeface="Guttman Keren" panose="02010401010101010101" pitchFamily="2" charset="-79"/>
              </a:rPr>
              <a:t> </a:t>
            </a:r>
            <a:r>
              <a:rPr lang="en-US" sz="1400" dirty="0" err="1">
                <a:cs typeface="Guttman Keren" panose="02010401010101010101" pitchFamily="2" charset="-79"/>
              </a:rPr>
              <a:t>אֵלָיו</a:t>
            </a:r>
            <a:r>
              <a:rPr lang="en-US" sz="1400" dirty="0">
                <a:cs typeface="Guttman Keren" panose="02010401010101010101" pitchFamily="2" charset="-79"/>
              </a:rPr>
              <a:t> </a:t>
            </a:r>
            <a:r>
              <a:rPr lang="en-US" sz="1400" dirty="0" err="1">
                <a:cs typeface="Guttman Keren" panose="02010401010101010101" pitchFamily="2" charset="-79"/>
              </a:rPr>
              <a:t>וַי</a:t>
            </a:r>
            <a:r>
              <a:rPr lang="en-US" sz="1400" dirty="0">
                <a:cs typeface="Guttman Keren" panose="02010401010101010101" pitchFamily="2" charset="-79"/>
              </a:rPr>
              <a:t>ֹּ</a:t>
            </a:r>
            <a:r>
              <a:rPr lang="en-US" sz="1400" dirty="0" err="1">
                <a:cs typeface="Guttman Keren" panose="02010401010101010101" pitchFamily="2" charset="-79"/>
              </a:rPr>
              <a:t>אמֶר</a:t>
            </a:r>
            <a:r>
              <a:rPr lang="en-US" sz="1400" dirty="0">
                <a:cs typeface="Guttman Keren" panose="02010401010101010101" pitchFamily="2" charset="-79"/>
              </a:rPr>
              <a:t> </a:t>
            </a:r>
            <a:r>
              <a:rPr lang="en-US" sz="1400" dirty="0" err="1">
                <a:cs typeface="Guttman Keren" panose="02010401010101010101" pitchFamily="2" charset="-79"/>
              </a:rPr>
              <a:t>לו</a:t>
            </a:r>
            <a:r>
              <a:rPr lang="en-US" sz="1400" dirty="0">
                <a:cs typeface="Guttman Keren" panose="02010401010101010101" pitchFamily="2" charset="-79"/>
              </a:rPr>
              <a:t>ֹ שְׁ</a:t>
            </a:r>
            <a:r>
              <a:rPr lang="en-US" sz="1400" dirty="0" err="1">
                <a:cs typeface="Guttman Keren" panose="02010401010101010101" pitchFamily="2" charset="-79"/>
              </a:rPr>
              <a:t>נֵי</a:t>
            </a:r>
            <a:r>
              <a:rPr lang="en-US" sz="1400" dirty="0">
                <a:cs typeface="Guttman Keren" panose="02010401010101010101" pitchFamily="2" charset="-79"/>
              </a:rPr>
              <a:t> </a:t>
            </a:r>
            <a:r>
              <a:rPr lang="en-US" sz="1400" dirty="0" err="1">
                <a:cs typeface="Guttman Keren" panose="02010401010101010101" pitchFamily="2" charset="-79"/>
              </a:rPr>
              <a:t>אֲנָש</a:t>
            </a:r>
            <a:r>
              <a:rPr lang="en-US" sz="1400" dirty="0">
                <a:cs typeface="Guttman Keren" panose="02010401010101010101" pitchFamily="2" charset="-79"/>
              </a:rPr>
              <a:t>ִׁ</a:t>
            </a:r>
            <a:r>
              <a:rPr lang="en-US" sz="1400" dirty="0" err="1">
                <a:cs typeface="Guttman Keren" panose="02010401010101010101" pitchFamily="2" charset="-79"/>
              </a:rPr>
              <a:t>ים</a:t>
            </a:r>
            <a:r>
              <a:rPr lang="en-US" sz="1400" dirty="0">
                <a:cs typeface="Guttman Keren" panose="02010401010101010101" pitchFamily="2" charset="-79"/>
              </a:rPr>
              <a:t> </a:t>
            </a:r>
            <a:r>
              <a:rPr lang="en-US" sz="1400" dirty="0" err="1">
                <a:cs typeface="Guttman Keren" panose="02010401010101010101" pitchFamily="2" charset="-79"/>
              </a:rPr>
              <a:t>הָיו</a:t>
            </a:r>
            <a:r>
              <a:rPr lang="en-US" sz="1400" dirty="0">
                <a:cs typeface="Guttman Keren" panose="02010401010101010101" pitchFamily="2" charset="-79"/>
              </a:rPr>
              <a:t>ּ בְּ</a:t>
            </a:r>
            <a:r>
              <a:rPr lang="en-US" sz="1400" dirty="0" err="1">
                <a:cs typeface="Guttman Keren" panose="02010401010101010101" pitchFamily="2" charset="-79"/>
              </a:rPr>
              <a:t>עִיר</a:t>
            </a:r>
            <a:r>
              <a:rPr lang="en-US" sz="1400" dirty="0">
                <a:cs typeface="Guttman Keren" panose="02010401010101010101" pitchFamily="2" charset="-79"/>
              </a:rPr>
              <a:t> </a:t>
            </a:r>
            <a:r>
              <a:rPr lang="en-US" sz="1400" dirty="0" err="1">
                <a:cs typeface="Guttman Keren" panose="02010401010101010101" pitchFamily="2" charset="-79"/>
              </a:rPr>
              <a:t>אֶחָת</a:t>
            </a:r>
            <a:r>
              <a:rPr lang="en-US" sz="1400" dirty="0">
                <a:cs typeface="Guttman Keren" panose="02010401010101010101" pitchFamily="2" charset="-79"/>
              </a:rPr>
              <a:t> </a:t>
            </a:r>
            <a:r>
              <a:rPr lang="en-US" sz="1400" dirty="0" err="1">
                <a:cs typeface="Guttman Keren" panose="02010401010101010101" pitchFamily="2" charset="-79"/>
              </a:rPr>
              <a:t>אֶחָד</a:t>
            </a:r>
            <a:r>
              <a:rPr lang="en-US" sz="1400" dirty="0">
                <a:cs typeface="Guttman Keren" panose="02010401010101010101" pitchFamily="2" charset="-79"/>
              </a:rPr>
              <a:t> </a:t>
            </a:r>
            <a:r>
              <a:rPr lang="en-US" sz="1400" dirty="0" err="1">
                <a:cs typeface="Guttman Keren" panose="02010401010101010101" pitchFamily="2" charset="-79"/>
              </a:rPr>
              <a:t>עָש</a:t>
            </a:r>
            <a:r>
              <a:rPr lang="en-US" sz="1400" dirty="0">
                <a:cs typeface="Guttman Keren" panose="02010401010101010101" pitchFamily="2" charset="-79"/>
              </a:rPr>
              <a:t>ִׁ</a:t>
            </a:r>
            <a:r>
              <a:rPr lang="en-US" sz="1400" dirty="0" err="1">
                <a:cs typeface="Guttman Keren" panose="02010401010101010101" pitchFamily="2" charset="-79"/>
              </a:rPr>
              <a:t>יר</a:t>
            </a:r>
            <a:r>
              <a:rPr lang="en-US" sz="1400" dirty="0">
                <a:cs typeface="Guttman Keren" panose="02010401010101010101" pitchFamily="2" charset="-79"/>
              </a:rPr>
              <a:t> </a:t>
            </a:r>
            <a:r>
              <a:rPr lang="en-US" sz="1400" dirty="0" err="1">
                <a:cs typeface="Guttman Keren" panose="02010401010101010101" pitchFamily="2" charset="-79"/>
              </a:rPr>
              <a:t>וְאֶחָד</a:t>
            </a:r>
            <a:r>
              <a:rPr lang="en-US" sz="1400" dirty="0">
                <a:cs typeface="Guttman Keren" panose="02010401010101010101" pitchFamily="2" charset="-79"/>
              </a:rPr>
              <a:t> </a:t>
            </a:r>
            <a:r>
              <a:rPr lang="en-US" sz="1400" dirty="0" err="1">
                <a:cs typeface="Guttman Keren" panose="02010401010101010101" pitchFamily="2" charset="-79"/>
              </a:rPr>
              <a:t>רָאש</a:t>
            </a:r>
            <a:r>
              <a:rPr lang="en-US" sz="1400" dirty="0">
                <a:cs typeface="Guttman Keren" panose="02010401010101010101" pitchFamily="2" charset="-79"/>
              </a:rPr>
              <a:t>ׁ:</a:t>
            </a:r>
            <a:r>
              <a:rPr lang="he-IL" sz="1400" dirty="0">
                <a:latin typeface="Guttman Keren" panose="02010401010101010101" pitchFamily="2" charset="-79"/>
                <a:cs typeface="Guttman Keren" panose="02010401010101010101" pitchFamily="2" charset="-79"/>
              </a:rPr>
              <a:t> (ב) </a:t>
            </a:r>
            <a:r>
              <a:rPr lang="en-US" sz="1400" dirty="0" err="1">
                <a:cs typeface="Guttman Keren" panose="02010401010101010101" pitchFamily="2" charset="-79"/>
              </a:rPr>
              <a:t>לְעָש</a:t>
            </a:r>
            <a:r>
              <a:rPr lang="en-US" sz="1400" dirty="0">
                <a:cs typeface="Guttman Keren" panose="02010401010101010101" pitchFamily="2" charset="-79"/>
              </a:rPr>
              <a:t>ִׁ</a:t>
            </a:r>
            <a:r>
              <a:rPr lang="en-US" sz="1400" dirty="0" err="1">
                <a:cs typeface="Guttman Keren" panose="02010401010101010101" pitchFamily="2" charset="-79"/>
              </a:rPr>
              <a:t>יר</a:t>
            </a:r>
            <a:r>
              <a:rPr lang="en-US" sz="1400" dirty="0">
                <a:cs typeface="Guttman Keren" panose="02010401010101010101" pitchFamily="2" charset="-79"/>
              </a:rPr>
              <a:t> </a:t>
            </a:r>
            <a:r>
              <a:rPr lang="en-US" sz="1400" dirty="0" err="1">
                <a:cs typeface="Guttman Keren" panose="02010401010101010101" pitchFamily="2" charset="-79"/>
              </a:rPr>
              <a:t>הָיָה</a:t>
            </a:r>
            <a:r>
              <a:rPr lang="en-US" sz="1400" dirty="0">
                <a:cs typeface="Guttman Keren" panose="02010401010101010101" pitchFamily="2" charset="-79"/>
              </a:rPr>
              <a:t> </a:t>
            </a:r>
            <a:r>
              <a:rPr lang="en-US" sz="1400" dirty="0" err="1">
                <a:cs typeface="Guttman Keren" panose="02010401010101010101" pitchFamily="2" charset="-79"/>
              </a:rPr>
              <a:t>צֹאן</a:t>
            </a:r>
            <a:r>
              <a:rPr lang="en-US" sz="1400" dirty="0">
                <a:cs typeface="Guttman Keren" panose="02010401010101010101" pitchFamily="2" charset="-79"/>
              </a:rPr>
              <a:t> </a:t>
            </a:r>
            <a:r>
              <a:rPr lang="en-US" sz="1400" dirty="0" err="1">
                <a:cs typeface="Guttman Keren" panose="02010401010101010101" pitchFamily="2" charset="-79"/>
              </a:rPr>
              <a:t>וּבָקָר</a:t>
            </a:r>
            <a:r>
              <a:rPr lang="en-US" sz="1400" dirty="0">
                <a:cs typeface="Guttman Keren" panose="02010401010101010101" pitchFamily="2" charset="-79"/>
              </a:rPr>
              <a:t> </a:t>
            </a:r>
            <a:r>
              <a:rPr lang="en-US" sz="1400" dirty="0" err="1">
                <a:cs typeface="Guttman Keren" panose="02010401010101010101" pitchFamily="2" charset="-79"/>
              </a:rPr>
              <a:t>הַרְב</a:t>
            </a:r>
            <a:r>
              <a:rPr lang="en-US" sz="1400" dirty="0">
                <a:cs typeface="Guttman Keren" panose="02010401010101010101" pitchFamily="2" charset="-79"/>
              </a:rPr>
              <a:t>ֵּה </a:t>
            </a:r>
            <a:r>
              <a:rPr lang="en-US" sz="1400" dirty="0" err="1">
                <a:cs typeface="Guttman Keren" panose="02010401010101010101" pitchFamily="2" charset="-79"/>
              </a:rPr>
              <a:t>מְאֹד</a:t>
            </a:r>
            <a:r>
              <a:rPr lang="en-US" sz="1400" dirty="0">
                <a:cs typeface="Guttman Keren" panose="02010401010101010101" pitchFamily="2" charset="-79"/>
              </a:rPr>
              <a:t>:</a:t>
            </a:r>
            <a:r>
              <a:rPr lang="he-IL" sz="1400" dirty="0">
                <a:latin typeface="Guttman Keren" panose="02010401010101010101" pitchFamily="2" charset="-79"/>
                <a:cs typeface="Guttman Keren" panose="02010401010101010101" pitchFamily="2" charset="-79"/>
              </a:rPr>
              <a:t> (ג) </a:t>
            </a:r>
            <a:r>
              <a:rPr lang="en-US" sz="1400" dirty="0" err="1">
                <a:cs typeface="Guttman Keren" panose="02010401010101010101" pitchFamily="2" charset="-79"/>
              </a:rPr>
              <a:t>וְלָרָש</a:t>
            </a:r>
            <a:r>
              <a:rPr lang="en-US" sz="1400" dirty="0">
                <a:cs typeface="Guttman Keren" panose="02010401010101010101" pitchFamily="2" charset="-79"/>
              </a:rPr>
              <a:t>ׁ </a:t>
            </a:r>
            <a:r>
              <a:rPr lang="en-US" sz="1400" dirty="0" err="1">
                <a:cs typeface="Guttman Keren" panose="02010401010101010101" pitchFamily="2" charset="-79"/>
              </a:rPr>
              <a:t>אֵין</a:t>
            </a:r>
            <a:r>
              <a:rPr lang="en-US" sz="1400" dirty="0">
                <a:cs typeface="Guttman Keren" panose="02010401010101010101" pitchFamily="2" charset="-79"/>
              </a:rPr>
              <a:t> כֹּל כִּי </a:t>
            </a:r>
            <a:r>
              <a:rPr lang="en-US" sz="1400" dirty="0" err="1">
                <a:cs typeface="Guttman Keren" panose="02010401010101010101" pitchFamily="2" charset="-79"/>
              </a:rPr>
              <a:t>אִם</a:t>
            </a:r>
            <a:r>
              <a:rPr lang="en-US" sz="1400" dirty="0">
                <a:cs typeface="Guttman Keren" panose="02010401010101010101" pitchFamily="2" charset="-79"/>
              </a:rPr>
              <a:t> כִּ</a:t>
            </a:r>
            <a:r>
              <a:rPr lang="en-US" sz="1400" dirty="0" err="1">
                <a:cs typeface="Guttman Keren" panose="02010401010101010101" pitchFamily="2" charset="-79"/>
              </a:rPr>
              <a:t>בְש</a:t>
            </a:r>
            <a:r>
              <a:rPr lang="en-US" sz="1400" dirty="0">
                <a:cs typeface="Guttman Keren" panose="02010401010101010101" pitchFamily="2" charset="-79"/>
              </a:rPr>
              <a:t>ָׂה </a:t>
            </a:r>
            <a:r>
              <a:rPr lang="en-US" sz="1400" dirty="0" err="1">
                <a:cs typeface="Guttman Keren" panose="02010401010101010101" pitchFamily="2" charset="-79"/>
              </a:rPr>
              <a:t>אַחַת</a:t>
            </a:r>
            <a:r>
              <a:rPr lang="en-US" sz="1400" dirty="0">
                <a:cs typeface="Guttman Keren" panose="02010401010101010101" pitchFamily="2" charset="-79"/>
              </a:rPr>
              <a:t> </a:t>
            </a:r>
            <a:r>
              <a:rPr lang="en-US" sz="1400" dirty="0" err="1">
                <a:cs typeface="Guttman Keren" panose="02010401010101010101" pitchFamily="2" charset="-79"/>
              </a:rPr>
              <a:t>קְטַנ</a:t>
            </a:r>
            <a:r>
              <a:rPr lang="en-US" sz="1400" dirty="0">
                <a:cs typeface="Guttman Keren" panose="02010401010101010101" pitchFamily="2" charset="-79"/>
              </a:rPr>
              <a:t>ָּה </a:t>
            </a:r>
            <a:r>
              <a:rPr lang="en-US" sz="1400" dirty="0" err="1">
                <a:cs typeface="Guttman Keren" panose="02010401010101010101" pitchFamily="2" charset="-79"/>
              </a:rPr>
              <a:t>אֲש</a:t>
            </a:r>
            <a:r>
              <a:rPr lang="en-US" sz="1400" dirty="0">
                <a:cs typeface="Guttman Keren" panose="02010401010101010101" pitchFamily="2" charset="-79"/>
              </a:rPr>
              <a:t>ֶׁר </a:t>
            </a:r>
            <a:r>
              <a:rPr lang="en-US" sz="1400" dirty="0" err="1">
                <a:cs typeface="Guttman Keren" panose="02010401010101010101" pitchFamily="2" charset="-79"/>
              </a:rPr>
              <a:t>קָנָה</a:t>
            </a:r>
            <a:r>
              <a:rPr lang="en-US" sz="1400" dirty="0">
                <a:cs typeface="Guttman Keren" panose="02010401010101010101" pitchFamily="2" charset="-79"/>
              </a:rPr>
              <a:t> </a:t>
            </a:r>
            <a:r>
              <a:rPr lang="en-US" sz="1400" dirty="0" err="1">
                <a:cs typeface="Guttman Keren" panose="02010401010101010101" pitchFamily="2" charset="-79"/>
              </a:rPr>
              <a:t>וַיְחַי</a:t>
            </a:r>
            <a:r>
              <a:rPr lang="en-US" sz="1400" dirty="0">
                <a:cs typeface="Guttman Keren" panose="02010401010101010101" pitchFamily="2" charset="-79"/>
              </a:rPr>
              <a:t>ֶּהָ </a:t>
            </a:r>
            <a:r>
              <a:rPr lang="en-US" sz="1400" dirty="0" err="1">
                <a:cs typeface="Guttman Keren" panose="02010401010101010101" pitchFamily="2" charset="-79"/>
              </a:rPr>
              <a:t>וַת</a:t>
            </a:r>
            <a:r>
              <a:rPr lang="en-US" sz="1400" dirty="0">
                <a:cs typeface="Guttman Keren" panose="02010401010101010101" pitchFamily="2" charset="-79"/>
              </a:rPr>
              <a:t>ִּ</a:t>
            </a:r>
            <a:r>
              <a:rPr lang="en-US" sz="1400" dirty="0" err="1">
                <a:cs typeface="Guttman Keren" panose="02010401010101010101" pitchFamily="2" charset="-79"/>
              </a:rPr>
              <a:t>גְד</a:t>
            </a:r>
            <a:r>
              <a:rPr lang="en-US" sz="1400" dirty="0">
                <a:cs typeface="Guttman Keren" panose="02010401010101010101" pitchFamily="2" charset="-79"/>
              </a:rPr>
              <a:t>ַּל </a:t>
            </a:r>
            <a:r>
              <a:rPr lang="en-US" sz="1400" dirty="0" err="1">
                <a:cs typeface="Guttman Keren" panose="02010401010101010101" pitchFamily="2" charset="-79"/>
              </a:rPr>
              <a:t>עִמּו</a:t>
            </a:r>
            <a:r>
              <a:rPr lang="en-US" sz="1400" dirty="0">
                <a:cs typeface="Guttman Keren" panose="02010401010101010101" pitchFamily="2" charset="-79"/>
              </a:rPr>
              <a:t>ֹ </a:t>
            </a:r>
            <a:r>
              <a:rPr lang="en-US" sz="1400" dirty="0" err="1">
                <a:cs typeface="Guttman Keren" panose="02010401010101010101" pitchFamily="2" charset="-79"/>
              </a:rPr>
              <a:t>וְעִם</a:t>
            </a:r>
            <a:r>
              <a:rPr lang="en-US" sz="1400" dirty="0">
                <a:cs typeface="Guttman Keren" panose="02010401010101010101" pitchFamily="2" charset="-79"/>
              </a:rPr>
              <a:t> בָּ</a:t>
            </a:r>
            <a:r>
              <a:rPr lang="en-US" sz="1400" dirty="0" err="1">
                <a:cs typeface="Guttman Keren" panose="02010401010101010101" pitchFamily="2" charset="-79"/>
              </a:rPr>
              <a:t>נָיו</a:t>
            </a:r>
            <a:r>
              <a:rPr lang="en-US" sz="1400" dirty="0">
                <a:cs typeface="Guttman Keren" panose="02010401010101010101" pitchFamily="2" charset="-79"/>
              </a:rPr>
              <a:t> </a:t>
            </a:r>
            <a:r>
              <a:rPr lang="en-US" sz="1400" dirty="0" err="1">
                <a:cs typeface="Guttman Keren" panose="02010401010101010101" pitchFamily="2" charset="-79"/>
              </a:rPr>
              <a:t>יַחְד</a:t>
            </a:r>
            <a:r>
              <a:rPr lang="en-US" sz="1400" dirty="0">
                <a:cs typeface="Guttman Keren" panose="02010401010101010101" pitchFamily="2" charset="-79"/>
              </a:rPr>
              <a:t>ָּו </a:t>
            </a:r>
            <a:r>
              <a:rPr lang="en-US" sz="1400" dirty="0" err="1">
                <a:cs typeface="Guttman Keren" panose="02010401010101010101" pitchFamily="2" charset="-79"/>
              </a:rPr>
              <a:t>מִפ</a:t>
            </a:r>
            <a:r>
              <a:rPr lang="en-US" sz="1400" dirty="0">
                <a:cs typeface="Guttman Keren" panose="02010401010101010101" pitchFamily="2" charset="-79"/>
              </a:rPr>
              <a:t>ִּ</a:t>
            </a:r>
            <a:r>
              <a:rPr lang="en-US" sz="1400" dirty="0" err="1">
                <a:cs typeface="Guttman Keren" panose="02010401010101010101" pitchFamily="2" charset="-79"/>
              </a:rPr>
              <a:t>תּו</a:t>
            </a:r>
            <a:r>
              <a:rPr lang="en-US" sz="1400" dirty="0">
                <a:cs typeface="Guttman Keren" panose="02010401010101010101" pitchFamily="2" charset="-79"/>
              </a:rPr>
              <a:t>ֹ </a:t>
            </a:r>
            <a:r>
              <a:rPr lang="en-US" sz="1400" dirty="0" err="1">
                <a:cs typeface="Guttman Keren" panose="02010401010101010101" pitchFamily="2" charset="-79"/>
              </a:rPr>
              <a:t>תֹאכַל</a:t>
            </a:r>
            <a:r>
              <a:rPr lang="en-US" sz="1400" dirty="0">
                <a:cs typeface="Guttman Keren" panose="02010401010101010101" pitchFamily="2" charset="-79"/>
              </a:rPr>
              <a:t> </a:t>
            </a:r>
            <a:r>
              <a:rPr lang="en-US" sz="1400" dirty="0" err="1">
                <a:cs typeface="Guttman Keren" panose="02010401010101010101" pitchFamily="2" charset="-79"/>
              </a:rPr>
              <a:t>וּמִכ</a:t>
            </a:r>
            <a:r>
              <a:rPr lang="en-US" sz="1400" dirty="0">
                <a:cs typeface="Guttman Keren" panose="02010401010101010101" pitchFamily="2" charset="-79"/>
              </a:rPr>
              <a:t>ֹּ</a:t>
            </a:r>
            <a:r>
              <a:rPr lang="en-US" sz="1400" dirty="0" err="1">
                <a:cs typeface="Guttman Keren" panose="02010401010101010101" pitchFamily="2" charset="-79"/>
              </a:rPr>
              <a:t>סו</a:t>
            </a:r>
            <a:r>
              <a:rPr lang="en-US" sz="1400" dirty="0">
                <a:cs typeface="Guttman Keren" panose="02010401010101010101" pitchFamily="2" charset="-79"/>
              </a:rPr>
              <a:t>ֹ </a:t>
            </a:r>
            <a:r>
              <a:rPr lang="en-US" sz="1400" dirty="0" err="1">
                <a:cs typeface="Guttman Keren" panose="02010401010101010101" pitchFamily="2" charset="-79"/>
              </a:rPr>
              <a:t>תִש</a:t>
            </a:r>
            <a:r>
              <a:rPr lang="en-US" sz="1400" dirty="0">
                <a:cs typeface="Guttman Keren" panose="02010401010101010101" pitchFamily="2" charset="-79"/>
              </a:rPr>
              <a:t>ְׁתֶּה </a:t>
            </a:r>
            <a:r>
              <a:rPr lang="en-US" sz="1400" dirty="0" err="1">
                <a:cs typeface="Guttman Keren" panose="02010401010101010101" pitchFamily="2" charset="-79"/>
              </a:rPr>
              <a:t>וּבְחֵיקו</a:t>
            </a:r>
            <a:r>
              <a:rPr lang="en-US" sz="1400" dirty="0">
                <a:cs typeface="Guttman Keren" panose="02010401010101010101" pitchFamily="2" charset="-79"/>
              </a:rPr>
              <a:t>ֹ </a:t>
            </a:r>
            <a:r>
              <a:rPr lang="en-US" sz="1400" dirty="0" err="1">
                <a:cs typeface="Guttman Keren" panose="02010401010101010101" pitchFamily="2" charset="-79"/>
              </a:rPr>
              <a:t>תִש</a:t>
            </a:r>
            <a:r>
              <a:rPr lang="en-US" sz="1400" dirty="0">
                <a:cs typeface="Guttman Keren" panose="02010401010101010101" pitchFamily="2" charset="-79"/>
              </a:rPr>
              <a:t>ְׁכָּב </a:t>
            </a:r>
            <a:r>
              <a:rPr lang="en-US" sz="1400" dirty="0" err="1">
                <a:cs typeface="Guttman Keren" panose="02010401010101010101" pitchFamily="2" charset="-79"/>
              </a:rPr>
              <a:t>וַת</a:t>
            </a:r>
            <a:r>
              <a:rPr lang="en-US" sz="1400" dirty="0">
                <a:cs typeface="Guttman Keren" panose="02010401010101010101" pitchFamily="2" charset="-79"/>
              </a:rPr>
              <a:t>ְּ</a:t>
            </a:r>
            <a:r>
              <a:rPr lang="en-US" sz="1400" dirty="0" err="1">
                <a:cs typeface="Guttman Keren" panose="02010401010101010101" pitchFamily="2" charset="-79"/>
              </a:rPr>
              <a:t>הִי</a:t>
            </a:r>
            <a:r>
              <a:rPr lang="en-US" sz="1400" dirty="0">
                <a:cs typeface="Guttman Keren" panose="02010401010101010101" pitchFamily="2" charset="-79"/>
              </a:rPr>
              <a:t> </a:t>
            </a:r>
            <a:r>
              <a:rPr lang="en-US" sz="1400" dirty="0" err="1">
                <a:cs typeface="Guttman Keren" panose="02010401010101010101" pitchFamily="2" charset="-79"/>
              </a:rPr>
              <a:t>לו</a:t>
            </a:r>
            <a:r>
              <a:rPr lang="en-US" sz="1400" dirty="0">
                <a:cs typeface="Guttman Keren" panose="02010401010101010101" pitchFamily="2" charset="-79"/>
              </a:rPr>
              <a:t>ֹ כְּ</a:t>
            </a:r>
            <a:r>
              <a:rPr lang="en-US" sz="1400" dirty="0" err="1">
                <a:cs typeface="Guttman Keren" panose="02010401010101010101" pitchFamily="2" charset="-79"/>
              </a:rPr>
              <a:t>בַת</a:t>
            </a:r>
            <a:r>
              <a:rPr lang="en-US" sz="1400" dirty="0">
                <a:cs typeface="Guttman Keren" panose="02010401010101010101" pitchFamily="2" charset="-79"/>
              </a:rPr>
              <a:t>:</a:t>
            </a:r>
            <a:r>
              <a:rPr lang="he-IL" sz="1400" dirty="0">
                <a:latin typeface="Guttman Keren" panose="02010401010101010101" pitchFamily="2" charset="-79"/>
                <a:cs typeface="Guttman Keren" panose="02010401010101010101" pitchFamily="2" charset="-79"/>
              </a:rPr>
              <a:t> (ד) </a:t>
            </a:r>
            <a:r>
              <a:rPr lang="en-US" sz="1400" dirty="0" err="1">
                <a:cs typeface="Guttman Keren" panose="02010401010101010101" pitchFamily="2" charset="-79"/>
              </a:rPr>
              <a:t>וַי</a:t>
            </a:r>
            <a:r>
              <a:rPr lang="en-US" sz="1400" dirty="0">
                <a:cs typeface="Guttman Keren" panose="02010401010101010101" pitchFamily="2" charset="-79"/>
              </a:rPr>
              <a:t>ָּ</a:t>
            </a:r>
            <a:r>
              <a:rPr lang="en-US" sz="1400" dirty="0" err="1">
                <a:cs typeface="Guttman Keren" panose="02010401010101010101" pitchFamily="2" charset="-79"/>
              </a:rPr>
              <a:t>בֹא</a:t>
            </a:r>
            <a:r>
              <a:rPr lang="en-US" sz="1400" dirty="0">
                <a:cs typeface="Guttman Keren" panose="02010401010101010101" pitchFamily="2" charset="-79"/>
              </a:rPr>
              <a:t> </a:t>
            </a:r>
            <a:r>
              <a:rPr lang="en-US" sz="1400" dirty="0" err="1">
                <a:cs typeface="Guttman Keren" panose="02010401010101010101" pitchFamily="2" charset="-79"/>
              </a:rPr>
              <a:t>הֵלֶך</a:t>
            </a:r>
            <a:r>
              <a:rPr lang="en-US" sz="1400" dirty="0">
                <a:cs typeface="Guttman Keren" panose="02010401010101010101" pitchFamily="2" charset="-79"/>
              </a:rPr>
              <a:t>ְ </a:t>
            </a:r>
            <a:r>
              <a:rPr lang="en-US" sz="1400" dirty="0" err="1">
                <a:cs typeface="Guttman Keren" panose="02010401010101010101" pitchFamily="2" charset="-79"/>
              </a:rPr>
              <a:t>לְאִיש</a:t>
            </a:r>
            <a:r>
              <a:rPr lang="en-US" sz="1400" dirty="0">
                <a:cs typeface="Guttman Keren" panose="02010401010101010101" pitchFamily="2" charset="-79"/>
              </a:rPr>
              <a:t>ׁ </a:t>
            </a:r>
            <a:r>
              <a:rPr lang="en-US" sz="1400" dirty="0" err="1">
                <a:cs typeface="Guttman Keren" panose="02010401010101010101" pitchFamily="2" charset="-79"/>
              </a:rPr>
              <a:t>הֶעָש</a:t>
            </a:r>
            <a:r>
              <a:rPr lang="en-US" sz="1400" dirty="0">
                <a:cs typeface="Guttman Keren" panose="02010401010101010101" pitchFamily="2" charset="-79"/>
              </a:rPr>
              <a:t>ִׁ</a:t>
            </a:r>
            <a:r>
              <a:rPr lang="en-US" sz="1400" dirty="0" err="1">
                <a:cs typeface="Guttman Keren" panose="02010401010101010101" pitchFamily="2" charset="-79"/>
              </a:rPr>
              <a:t>יר</a:t>
            </a:r>
            <a:r>
              <a:rPr lang="en-US" sz="1400" dirty="0">
                <a:cs typeface="Guttman Keren" panose="02010401010101010101" pitchFamily="2" charset="-79"/>
              </a:rPr>
              <a:t> </a:t>
            </a:r>
            <a:r>
              <a:rPr lang="en-US" sz="1400" dirty="0" err="1">
                <a:cs typeface="Guttman Keren" panose="02010401010101010101" pitchFamily="2" charset="-79"/>
              </a:rPr>
              <a:t>וַי</a:t>
            </a:r>
            <a:r>
              <a:rPr lang="en-US" sz="1400" dirty="0">
                <a:cs typeface="Guttman Keren" panose="02010401010101010101" pitchFamily="2" charset="-79"/>
              </a:rPr>
              <a:t>ַּ</a:t>
            </a:r>
            <a:r>
              <a:rPr lang="en-US" sz="1400" dirty="0" err="1">
                <a:cs typeface="Guttman Keren" panose="02010401010101010101" pitchFamily="2" charset="-79"/>
              </a:rPr>
              <a:t>חְמֹל</a:t>
            </a:r>
            <a:r>
              <a:rPr lang="en-US" sz="1400" dirty="0">
                <a:cs typeface="Guttman Keren" panose="02010401010101010101" pitchFamily="2" charset="-79"/>
              </a:rPr>
              <a:t> </a:t>
            </a:r>
            <a:r>
              <a:rPr lang="en-US" sz="1400" dirty="0" err="1">
                <a:cs typeface="Guttman Keren" panose="02010401010101010101" pitchFamily="2" charset="-79"/>
              </a:rPr>
              <a:t>לָקַחַת</a:t>
            </a:r>
            <a:r>
              <a:rPr lang="en-US" sz="1400" dirty="0">
                <a:cs typeface="Guttman Keren" panose="02010401010101010101" pitchFamily="2" charset="-79"/>
              </a:rPr>
              <a:t> </a:t>
            </a:r>
            <a:r>
              <a:rPr lang="en-US" sz="1400" dirty="0" err="1">
                <a:cs typeface="Guttman Keren" panose="02010401010101010101" pitchFamily="2" charset="-79"/>
              </a:rPr>
              <a:t>מִצ</a:t>
            </a:r>
            <a:r>
              <a:rPr lang="en-US" sz="1400" dirty="0">
                <a:cs typeface="Guttman Keren" panose="02010401010101010101" pitchFamily="2" charset="-79"/>
              </a:rPr>
              <a:t>ֹּ</a:t>
            </a:r>
            <a:r>
              <a:rPr lang="en-US" sz="1400" dirty="0" err="1">
                <a:cs typeface="Guttman Keren" panose="02010401010101010101" pitchFamily="2" charset="-79"/>
              </a:rPr>
              <a:t>אנו</a:t>
            </a:r>
            <a:r>
              <a:rPr lang="en-US" sz="1400" dirty="0">
                <a:cs typeface="Guttman Keren" panose="02010401010101010101" pitchFamily="2" charset="-79"/>
              </a:rPr>
              <a:t>ֹ </a:t>
            </a:r>
            <a:r>
              <a:rPr lang="en-US" sz="1400" dirty="0" err="1">
                <a:cs typeface="Guttman Keren" panose="02010401010101010101" pitchFamily="2" charset="-79"/>
              </a:rPr>
              <a:t>וּמִב</a:t>
            </a:r>
            <a:r>
              <a:rPr lang="en-US" sz="1400" dirty="0">
                <a:cs typeface="Guttman Keren" panose="02010401010101010101" pitchFamily="2" charset="-79"/>
              </a:rPr>
              <a:t>ְּ</a:t>
            </a:r>
            <a:r>
              <a:rPr lang="en-US" sz="1400" dirty="0" err="1">
                <a:cs typeface="Guttman Keren" panose="02010401010101010101" pitchFamily="2" charset="-79"/>
              </a:rPr>
              <a:t>קָרו</a:t>
            </a:r>
            <a:r>
              <a:rPr lang="en-US" sz="1400" dirty="0">
                <a:cs typeface="Guttman Keren" panose="02010401010101010101" pitchFamily="2" charset="-79"/>
              </a:rPr>
              <a:t>ֹ </a:t>
            </a:r>
            <a:r>
              <a:rPr lang="en-US" sz="1400" dirty="0" err="1">
                <a:cs typeface="Guttman Keren" panose="02010401010101010101" pitchFamily="2" charset="-79"/>
              </a:rPr>
              <a:t>לַעֲשׂוֹת</a:t>
            </a:r>
            <a:r>
              <a:rPr lang="en-US" sz="1400" dirty="0">
                <a:cs typeface="Guttman Keren" panose="02010401010101010101" pitchFamily="2" charset="-79"/>
              </a:rPr>
              <a:t> </a:t>
            </a:r>
            <a:r>
              <a:rPr lang="en-US" sz="1400" dirty="0" err="1">
                <a:cs typeface="Guttman Keren" panose="02010401010101010101" pitchFamily="2" charset="-79"/>
              </a:rPr>
              <a:t>לָאֹרֵח</a:t>
            </a:r>
            <a:r>
              <a:rPr lang="en-US" sz="1400" dirty="0">
                <a:cs typeface="Guttman Keren" panose="02010401010101010101" pitchFamily="2" charset="-79"/>
              </a:rPr>
              <a:t>ַ </a:t>
            </a:r>
            <a:r>
              <a:rPr lang="en-US" sz="1400" dirty="0" err="1">
                <a:cs typeface="Guttman Keren" panose="02010401010101010101" pitchFamily="2" charset="-79"/>
              </a:rPr>
              <a:t>הַב</a:t>
            </a:r>
            <a:r>
              <a:rPr lang="en-US" sz="1400" dirty="0">
                <a:cs typeface="Guttman Keren" panose="02010401010101010101" pitchFamily="2" charset="-79"/>
              </a:rPr>
              <a:t>ָּא </a:t>
            </a:r>
            <a:r>
              <a:rPr lang="en-US" sz="1400" dirty="0" err="1">
                <a:cs typeface="Guttman Keren" panose="02010401010101010101" pitchFamily="2" charset="-79"/>
              </a:rPr>
              <a:t>לו</a:t>
            </a:r>
            <a:r>
              <a:rPr lang="en-US" sz="1400" dirty="0">
                <a:cs typeface="Guttman Keren" panose="02010401010101010101" pitchFamily="2" charset="-79"/>
              </a:rPr>
              <a:t>ֹ </a:t>
            </a:r>
            <a:r>
              <a:rPr lang="en-US" sz="1400" dirty="0" err="1">
                <a:cs typeface="Guttman Keren" panose="02010401010101010101" pitchFamily="2" charset="-79"/>
              </a:rPr>
              <a:t>וַי</a:t>
            </a:r>
            <a:r>
              <a:rPr lang="en-US" sz="1400" dirty="0">
                <a:cs typeface="Guttman Keren" panose="02010401010101010101" pitchFamily="2" charset="-79"/>
              </a:rPr>
              <a:t>ִּקַּח </a:t>
            </a:r>
            <a:r>
              <a:rPr lang="en-US" sz="1400" dirty="0" err="1">
                <a:cs typeface="Guttman Keren" panose="02010401010101010101" pitchFamily="2" charset="-79"/>
              </a:rPr>
              <a:t>אֶת</a:t>
            </a:r>
            <a:r>
              <a:rPr lang="en-US" sz="1400" dirty="0">
                <a:cs typeface="Guttman Keren" panose="02010401010101010101" pitchFamily="2" charset="-79"/>
              </a:rPr>
              <a:t> כִּ</a:t>
            </a:r>
            <a:r>
              <a:rPr lang="en-US" sz="1400" dirty="0" err="1">
                <a:cs typeface="Guttman Keren" panose="02010401010101010101" pitchFamily="2" charset="-79"/>
              </a:rPr>
              <a:t>בְש</a:t>
            </a:r>
            <a:r>
              <a:rPr lang="en-US" sz="1400" dirty="0">
                <a:cs typeface="Guttman Keren" panose="02010401010101010101" pitchFamily="2" charset="-79"/>
              </a:rPr>
              <a:t>ַׂת </a:t>
            </a:r>
            <a:r>
              <a:rPr lang="en-US" sz="1400" dirty="0" err="1">
                <a:cs typeface="Guttman Keren" panose="02010401010101010101" pitchFamily="2" charset="-79"/>
              </a:rPr>
              <a:t>הָאִיש</a:t>
            </a:r>
            <a:r>
              <a:rPr lang="en-US" sz="1400" dirty="0">
                <a:cs typeface="Guttman Keren" panose="02010401010101010101" pitchFamily="2" charset="-79"/>
              </a:rPr>
              <a:t>ׁ </a:t>
            </a:r>
            <a:r>
              <a:rPr lang="en-US" sz="1400" dirty="0" err="1">
                <a:cs typeface="Guttman Keren" panose="02010401010101010101" pitchFamily="2" charset="-79"/>
              </a:rPr>
              <a:t>הָרָאש</a:t>
            </a:r>
            <a:r>
              <a:rPr lang="en-US" sz="1400" dirty="0">
                <a:cs typeface="Guttman Keren" panose="02010401010101010101" pitchFamily="2" charset="-79"/>
              </a:rPr>
              <a:t>ׁ </a:t>
            </a:r>
            <a:r>
              <a:rPr lang="en-US" sz="1400" dirty="0" err="1">
                <a:cs typeface="Guttman Keren" panose="02010401010101010101" pitchFamily="2" charset="-79"/>
              </a:rPr>
              <a:t>וַי</a:t>
            </a:r>
            <a:r>
              <a:rPr lang="en-US" sz="1400" dirty="0">
                <a:cs typeface="Guttman Keren" panose="02010401010101010101" pitchFamily="2" charset="-79"/>
              </a:rPr>
              <a:t>ַּ</a:t>
            </a:r>
            <a:r>
              <a:rPr lang="en-US" sz="1400" dirty="0" err="1">
                <a:cs typeface="Guttman Keren" panose="02010401010101010101" pitchFamily="2" charset="-79"/>
              </a:rPr>
              <a:t>עֲש</a:t>
            </a:r>
            <a:r>
              <a:rPr lang="en-US" sz="1400" dirty="0">
                <a:cs typeface="Guttman Keren" panose="02010401010101010101" pitchFamily="2" charset="-79"/>
              </a:rPr>
              <a:t>ֶׂהָ </a:t>
            </a:r>
            <a:r>
              <a:rPr lang="en-US" sz="1400" dirty="0" err="1">
                <a:cs typeface="Guttman Keren" panose="02010401010101010101" pitchFamily="2" charset="-79"/>
              </a:rPr>
              <a:t>לָאִיש</a:t>
            </a:r>
            <a:r>
              <a:rPr lang="en-US" sz="1400" dirty="0">
                <a:cs typeface="Guttman Keren" panose="02010401010101010101" pitchFamily="2" charset="-79"/>
              </a:rPr>
              <a:t>ׁ </a:t>
            </a:r>
            <a:r>
              <a:rPr lang="en-US" sz="1400" dirty="0" err="1">
                <a:cs typeface="Guttman Keren" panose="02010401010101010101" pitchFamily="2" charset="-79"/>
              </a:rPr>
              <a:t>הַב</a:t>
            </a:r>
            <a:r>
              <a:rPr lang="en-US" sz="1400" dirty="0">
                <a:cs typeface="Guttman Keren" panose="02010401010101010101" pitchFamily="2" charset="-79"/>
              </a:rPr>
              <a:t>ָּא </a:t>
            </a:r>
            <a:r>
              <a:rPr lang="en-US" sz="1400" dirty="0" err="1">
                <a:cs typeface="Guttman Keren" panose="02010401010101010101" pitchFamily="2" charset="-79"/>
              </a:rPr>
              <a:t>אֵלָיו</a:t>
            </a:r>
            <a:r>
              <a:rPr lang="en-US" sz="1400" dirty="0">
                <a:cs typeface="Guttman Keren" panose="02010401010101010101" pitchFamily="2" charset="-79"/>
              </a:rPr>
              <a:t>:</a:t>
            </a:r>
            <a:r>
              <a:rPr lang="he-IL" sz="1400" dirty="0">
                <a:latin typeface="Guttman Keren" panose="02010401010101010101" pitchFamily="2" charset="-79"/>
                <a:cs typeface="Guttman Keren" panose="02010401010101010101" pitchFamily="2" charset="-79"/>
              </a:rPr>
              <a:t> (ה) </a:t>
            </a:r>
            <a:r>
              <a:rPr lang="en-US" sz="1400" dirty="0" err="1">
                <a:cs typeface="Guttman Keren" panose="02010401010101010101" pitchFamily="2" charset="-79"/>
              </a:rPr>
              <a:t>וַי</a:t>
            </a:r>
            <a:r>
              <a:rPr lang="en-US" sz="1400" dirty="0">
                <a:cs typeface="Guttman Keren" panose="02010401010101010101" pitchFamily="2" charset="-79"/>
              </a:rPr>
              <a:t>ִּ</a:t>
            </a:r>
            <a:r>
              <a:rPr lang="en-US" sz="1400" dirty="0" err="1">
                <a:cs typeface="Guttman Keren" panose="02010401010101010101" pitchFamily="2" charset="-79"/>
              </a:rPr>
              <a:t>חַר</a:t>
            </a:r>
            <a:r>
              <a:rPr lang="en-US" sz="1400" dirty="0">
                <a:cs typeface="Guttman Keren" panose="02010401010101010101" pitchFamily="2" charset="-79"/>
              </a:rPr>
              <a:t> </a:t>
            </a:r>
            <a:r>
              <a:rPr lang="en-US" sz="1400" dirty="0" err="1">
                <a:cs typeface="Guttman Keren" panose="02010401010101010101" pitchFamily="2" charset="-79"/>
              </a:rPr>
              <a:t>אַף</a:t>
            </a:r>
            <a:r>
              <a:rPr lang="en-US" sz="1400" dirty="0">
                <a:cs typeface="Guttman Keren" panose="02010401010101010101" pitchFamily="2" charset="-79"/>
              </a:rPr>
              <a:t> דָּ</a:t>
            </a:r>
            <a:r>
              <a:rPr lang="en-US" sz="1400" dirty="0" err="1">
                <a:cs typeface="Guttman Keren" panose="02010401010101010101" pitchFamily="2" charset="-79"/>
              </a:rPr>
              <a:t>וִד</a:t>
            </a:r>
            <a:r>
              <a:rPr lang="en-US" sz="1400" dirty="0">
                <a:cs typeface="Guttman Keren" panose="02010401010101010101" pitchFamily="2" charset="-79"/>
              </a:rPr>
              <a:t> בָּ</a:t>
            </a:r>
            <a:r>
              <a:rPr lang="en-US" sz="1400" dirty="0" err="1">
                <a:cs typeface="Guttman Keren" panose="02010401010101010101" pitchFamily="2" charset="-79"/>
              </a:rPr>
              <a:t>אִיש</a:t>
            </a:r>
            <a:r>
              <a:rPr lang="en-US" sz="1400" dirty="0">
                <a:cs typeface="Guttman Keren" panose="02010401010101010101" pitchFamily="2" charset="-79"/>
              </a:rPr>
              <a:t>ׁ </a:t>
            </a:r>
            <a:r>
              <a:rPr lang="en-US" sz="1400" dirty="0" err="1">
                <a:cs typeface="Guttman Keren" panose="02010401010101010101" pitchFamily="2" charset="-79"/>
              </a:rPr>
              <a:t>מְאֹד</a:t>
            </a:r>
            <a:r>
              <a:rPr lang="en-US" sz="1400" dirty="0">
                <a:cs typeface="Guttman Keren" panose="02010401010101010101" pitchFamily="2" charset="-79"/>
              </a:rPr>
              <a:t> </a:t>
            </a:r>
            <a:r>
              <a:rPr lang="en-US" sz="1400" dirty="0" err="1">
                <a:cs typeface="Guttman Keren" panose="02010401010101010101" pitchFamily="2" charset="-79"/>
              </a:rPr>
              <a:t>וַי</a:t>
            </a:r>
            <a:r>
              <a:rPr lang="en-US" sz="1400" dirty="0">
                <a:cs typeface="Guttman Keren" panose="02010401010101010101" pitchFamily="2" charset="-79"/>
              </a:rPr>
              <a:t>ֹּ</a:t>
            </a:r>
            <a:r>
              <a:rPr lang="en-US" sz="1400" dirty="0" err="1">
                <a:cs typeface="Guttman Keren" panose="02010401010101010101" pitchFamily="2" charset="-79"/>
              </a:rPr>
              <a:t>אמֶר</a:t>
            </a:r>
            <a:r>
              <a:rPr lang="en-US" sz="1400" dirty="0">
                <a:cs typeface="Guttman Keren" panose="02010401010101010101" pitchFamily="2" charset="-79"/>
              </a:rPr>
              <a:t> </a:t>
            </a:r>
            <a:r>
              <a:rPr lang="en-US" sz="1400" dirty="0" err="1">
                <a:cs typeface="Guttman Keren" panose="02010401010101010101" pitchFamily="2" charset="-79"/>
              </a:rPr>
              <a:t>אֶל</a:t>
            </a:r>
            <a:r>
              <a:rPr lang="en-US" sz="1400" dirty="0">
                <a:cs typeface="Guttman Keren" panose="02010401010101010101" pitchFamily="2" charset="-79"/>
              </a:rPr>
              <a:t> </a:t>
            </a:r>
            <a:r>
              <a:rPr lang="en-US" sz="1400" dirty="0" err="1">
                <a:cs typeface="Guttman Keren" panose="02010401010101010101" pitchFamily="2" charset="-79"/>
              </a:rPr>
              <a:t>נָתָן</a:t>
            </a:r>
            <a:r>
              <a:rPr lang="en-US" sz="1400" dirty="0">
                <a:cs typeface="Guttman Keren" panose="02010401010101010101" pitchFamily="2" charset="-79"/>
              </a:rPr>
              <a:t> </a:t>
            </a:r>
            <a:r>
              <a:rPr lang="en-US" sz="1400" dirty="0" err="1">
                <a:cs typeface="Guttman Keren" panose="02010401010101010101" pitchFamily="2" charset="-79"/>
              </a:rPr>
              <a:t>חַי</a:t>
            </a:r>
            <a:r>
              <a:rPr lang="en-US" sz="1400" dirty="0">
                <a:cs typeface="Guttman Keren" panose="02010401010101010101" pitchFamily="2" charset="-79"/>
              </a:rPr>
              <a:t> </a:t>
            </a:r>
            <a:r>
              <a:rPr lang="he-IL" sz="1400" dirty="0">
                <a:latin typeface="Guttman Keren" panose="02010401010101010101" pitchFamily="2" charset="-79"/>
                <a:cs typeface="Guttman Keren" panose="02010401010101010101" pitchFamily="2" charset="-79"/>
              </a:rPr>
              <a:t>ה'</a:t>
            </a:r>
            <a:r>
              <a:rPr lang="en-US" sz="1400" dirty="0">
                <a:cs typeface="Guttman Keren" panose="02010401010101010101" pitchFamily="2" charset="-79"/>
              </a:rPr>
              <a:t> כִּי </a:t>
            </a:r>
            <a:r>
              <a:rPr lang="en-US" sz="1400" dirty="0" err="1">
                <a:cs typeface="Guttman Keren" panose="02010401010101010101" pitchFamily="2" charset="-79"/>
              </a:rPr>
              <a:t>בֶן</a:t>
            </a:r>
            <a:r>
              <a:rPr lang="en-US" sz="1400" dirty="0">
                <a:cs typeface="Guttman Keren" panose="02010401010101010101" pitchFamily="2" charset="-79"/>
              </a:rPr>
              <a:t> </a:t>
            </a:r>
            <a:r>
              <a:rPr lang="en-US" sz="1400" dirty="0" err="1">
                <a:cs typeface="Guttman Keren" panose="02010401010101010101" pitchFamily="2" charset="-79"/>
              </a:rPr>
              <a:t>מָוֶת</a:t>
            </a:r>
            <a:r>
              <a:rPr lang="en-US" sz="1400" dirty="0">
                <a:cs typeface="Guttman Keren" panose="02010401010101010101" pitchFamily="2" charset="-79"/>
              </a:rPr>
              <a:t> </a:t>
            </a:r>
            <a:r>
              <a:rPr lang="en-US" sz="1400" dirty="0" err="1">
                <a:cs typeface="Guttman Keren" panose="02010401010101010101" pitchFamily="2" charset="-79"/>
              </a:rPr>
              <a:t>הָאִיש</a:t>
            </a:r>
            <a:r>
              <a:rPr lang="en-US" sz="1400" dirty="0">
                <a:cs typeface="Guttman Keren" panose="02010401010101010101" pitchFamily="2" charset="-79"/>
              </a:rPr>
              <a:t>ׁ </a:t>
            </a:r>
            <a:r>
              <a:rPr lang="en-US" sz="1400" dirty="0" err="1">
                <a:cs typeface="Guttman Keren" panose="02010401010101010101" pitchFamily="2" charset="-79"/>
              </a:rPr>
              <a:t>הָעֹש</a:t>
            </a:r>
            <a:r>
              <a:rPr lang="en-US" sz="1400" dirty="0">
                <a:cs typeface="Guttman Keren" panose="02010401010101010101" pitchFamily="2" charset="-79"/>
              </a:rPr>
              <a:t>ֶׂה </a:t>
            </a:r>
            <a:r>
              <a:rPr lang="en-US" sz="1400" dirty="0" err="1">
                <a:cs typeface="Guttman Keren" panose="02010401010101010101" pitchFamily="2" charset="-79"/>
              </a:rPr>
              <a:t>זֹאת</a:t>
            </a:r>
            <a:r>
              <a:rPr lang="en-US" sz="1400" dirty="0">
                <a:cs typeface="Guttman Keren" panose="02010401010101010101" pitchFamily="2" charset="-79"/>
              </a:rPr>
              <a:t>:</a:t>
            </a:r>
            <a:r>
              <a:rPr lang="he-IL" sz="1400" dirty="0">
                <a:latin typeface="Guttman Keren" panose="02010401010101010101" pitchFamily="2" charset="-79"/>
                <a:cs typeface="Guttman Keren" panose="02010401010101010101" pitchFamily="2" charset="-79"/>
              </a:rPr>
              <a:t> (ו) </a:t>
            </a:r>
            <a:r>
              <a:rPr lang="en-US" sz="1400" dirty="0" err="1">
                <a:cs typeface="Guttman Keren" panose="02010401010101010101" pitchFamily="2" charset="-79"/>
              </a:rPr>
              <a:t>וְאֶת</a:t>
            </a:r>
            <a:r>
              <a:rPr lang="en-US" sz="1400" dirty="0">
                <a:cs typeface="Guttman Keren" panose="02010401010101010101" pitchFamily="2" charset="-79"/>
              </a:rPr>
              <a:t> </a:t>
            </a:r>
            <a:r>
              <a:rPr lang="en-US" sz="1400" dirty="0" err="1">
                <a:cs typeface="Guttman Keren" panose="02010401010101010101" pitchFamily="2" charset="-79"/>
              </a:rPr>
              <a:t>הַכ</a:t>
            </a:r>
            <a:r>
              <a:rPr lang="en-US" sz="1400" dirty="0">
                <a:cs typeface="Guttman Keren" panose="02010401010101010101" pitchFamily="2" charset="-79"/>
              </a:rPr>
              <a:t>ִּ</a:t>
            </a:r>
            <a:r>
              <a:rPr lang="en-US" sz="1400" dirty="0" err="1">
                <a:cs typeface="Guttman Keren" panose="02010401010101010101" pitchFamily="2" charset="-79"/>
              </a:rPr>
              <a:t>בְש</a:t>
            </a:r>
            <a:r>
              <a:rPr lang="en-US" sz="1400" dirty="0">
                <a:cs typeface="Guttman Keren" panose="02010401010101010101" pitchFamily="2" charset="-79"/>
              </a:rPr>
              <a:t>ָׂה </a:t>
            </a:r>
            <a:r>
              <a:rPr lang="en-US" sz="1400" dirty="0" err="1">
                <a:cs typeface="Guttman Keren" panose="02010401010101010101" pitchFamily="2" charset="-79"/>
              </a:rPr>
              <a:t>יְש</a:t>
            </a:r>
            <a:r>
              <a:rPr lang="en-US" sz="1400" dirty="0">
                <a:cs typeface="Guttman Keren" panose="02010401010101010101" pitchFamily="2" charset="-79"/>
              </a:rPr>
              <a:t>ַׁלֵּם </a:t>
            </a:r>
            <a:r>
              <a:rPr lang="en-US" sz="1400" dirty="0" err="1">
                <a:cs typeface="Guttman Keren" panose="02010401010101010101" pitchFamily="2" charset="-79"/>
              </a:rPr>
              <a:t>אַרְב</a:t>
            </a:r>
            <a:r>
              <a:rPr lang="en-US" sz="1400" dirty="0">
                <a:cs typeface="Guttman Keren" panose="02010401010101010101" pitchFamily="2" charset="-79"/>
              </a:rPr>
              <a:t>ַּ</a:t>
            </a:r>
            <a:r>
              <a:rPr lang="en-US" sz="1400" dirty="0" err="1">
                <a:cs typeface="Guttman Keren" panose="02010401010101010101" pitchFamily="2" charset="-79"/>
              </a:rPr>
              <a:t>עְת</a:t>
            </a:r>
            <a:r>
              <a:rPr lang="en-US" sz="1400" dirty="0">
                <a:cs typeface="Guttman Keren" panose="02010401010101010101" pitchFamily="2" charset="-79"/>
              </a:rPr>
              <a:t>ָּ</a:t>
            </a:r>
            <a:r>
              <a:rPr lang="en-US" sz="1400" dirty="0" err="1">
                <a:cs typeface="Guttman Keren" panose="02010401010101010101" pitchFamily="2" charset="-79"/>
              </a:rPr>
              <a:t>יִם</a:t>
            </a:r>
            <a:r>
              <a:rPr lang="en-US" sz="1400" dirty="0">
                <a:cs typeface="Guttman Keren" panose="02010401010101010101" pitchFamily="2" charset="-79"/>
              </a:rPr>
              <a:t> </a:t>
            </a:r>
            <a:r>
              <a:rPr lang="en-US" sz="1400" dirty="0" err="1">
                <a:cs typeface="Guttman Keren" panose="02010401010101010101" pitchFamily="2" charset="-79"/>
              </a:rPr>
              <a:t>עֵקֶב</a:t>
            </a:r>
            <a:r>
              <a:rPr lang="en-US" sz="1400" dirty="0">
                <a:cs typeface="Guttman Keren" panose="02010401010101010101" pitchFamily="2" charset="-79"/>
              </a:rPr>
              <a:t> </a:t>
            </a:r>
            <a:r>
              <a:rPr lang="en-US" sz="1400" dirty="0" err="1">
                <a:cs typeface="Guttman Keren" panose="02010401010101010101" pitchFamily="2" charset="-79"/>
              </a:rPr>
              <a:t>אֲש</a:t>
            </a:r>
            <a:r>
              <a:rPr lang="en-US" sz="1400" dirty="0">
                <a:cs typeface="Guttman Keren" panose="02010401010101010101" pitchFamily="2" charset="-79"/>
              </a:rPr>
              <a:t>ֶׁר </a:t>
            </a:r>
            <a:r>
              <a:rPr lang="en-US" sz="1400" dirty="0" err="1">
                <a:cs typeface="Guttman Keren" panose="02010401010101010101" pitchFamily="2" charset="-79"/>
              </a:rPr>
              <a:t>עָש</a:t>
            </a:r>
            <a:r>
              <a:rPr lang="en-US" sz="1400" dirty="0">
                <a:cs typeface="Guttman Keren" panose="02010401010101010101" pitchFamily="2" charset="-79"/>
              </a:rPr>
              <a:t>ָׂה </a:t>
            </a:r>
            <a:r>
              <a:rPr lang="en-US" sz="1400" dirty="0" err="1">
                <a:cs typeface="Guttman Keren" panose="02010401010101010101" pitchFamily="2" charset="-79"/>
              </a:rPr>
              <a:t>אֶת</a:t>
            </a:r>
            <a:r>
              <a:rPr lang="en-US" sz="1400" dirty="0">
                <a:cs typeface="Guttman Keren" panose="02010401010101010101" pitchFamily="2" charset="-79"/>
              </a:rPr>
              <a:t> </a:t>
            </a:r>
            <a:r>
              <a:rPr lang="en-US" sz="1400" dirty="0" err="1">
                <a:cs typeface="Guttman Keren" panose="02010401010101010101" pitchFamily="2" charset="-79"/>
              </a:rPr>
              <a:t>הַד</a:t>
            </a:r>
            <a:r>
              <a:rPr lang="en-US" sz="1400" dirty="0">
                <a:cs typeface="Guttman Keren" panose="02010401010101010101" pitchFamily="2" charset="-79"/>
              </a:rPr>
              <a:t>ָּ</a:t>
            </a:r>
            <a:r>
              <a:rPr lang="en-US" sz="1400" dirty="0" err="1">
                <a:cs typeface="Guttman Keren" panose="02010401010101010101" pitchFamily="2" charset="-79"/>
              </a:rPr>
              <a:t>בָר</a:t>
            </a:r>
            <a:r>
              <a:rPr lang="en-US" sz="1400" dirty="0">
                <a:cs typeface="Guttman Keren" panose="02010401010101010101" pitchFamily="2" charset="-79"/>
              </a:rPr>
              <a:t> </a:t>
            </a:r>
            <a:r>
              <a:rPr lang="en-US" sz="1400" dirty="0" err="1">
                <a:cs typeface="Guttman Keren" panose="02010401010101010101" pitchFamily="2" charset="-79"/>
              </a:rPr>
              <a:t>הַז</a:t>
            </a:r>
            <a:r>
              <a:rPr lang="en-US" sz="1400" dirty="0">
                <a:cs typeface="Guttman Keren" panose="02010401010101010101" pitchFamily="2" charset="-79"/>
              </a:rPr>
              <a:t>ֶּה </a:t>
            </a:r>
            <a:r>
              <a:rPr lang="en-US" sz="1400" dirty="0" err="1">
                <a:cs typeface="Guttman Keren" panose="02010401010101010101" pitchFamily="2" charset="-79"/>
              </a:rPr>
              <a:t>וְעַל</a:t>
            </a:r>
            <a:r>
              <a:rPr lang="en-US" sz="1400" dirty="0">
                <a:cs typeface="Guttman Keren" panose="02010401010101010101" pitchFamily="2" charset="-79"/>
              </a:rPr>
              <a:t> </a:t>
            </a:r>
            <a:r>
              <a:rPr lang="en-US" sz="1400" dirty="0" err="1">
                <a:cs typeface="Guttman Keren" panose="02010401010101010101" pitchFamily="2" charset="-79"/>
              </a:rPr>
              <a:t>אֲש</a:t>
            </a:r>
            <a:r>
              <a:rPr lang="en-US" sz="1400" dirty="0">
                <a:cs typeface="Guttman Keren" panose="02010401010101010101" pitchFamily="2" charset="-79"/>
              </a:rPr>
              <a:t>ֶׁר </a:t>
            </a:r>
            <a:r>
              <a:rPr lang="en-US" sz="1400" dirty="0" err="1">
                <a:cs typeface="Guttman Keren" panose="02010401010101010101" pitchFamily="2" charset="-79"/>
              </a:rPr>
              <a:t>לֹא</a:t>
            </a:r>
            <a:r>
              <a:rPr lang="en-US" sz="1400" dirty="0">
                <a:cs typeface="Guttman Keren" panose="02010401010101010101" pitchFamily="2" charset="-79"/>
              </a:rPr>
              <a:t> </a:t>
            </a:r>
            <a:r>
              <a:rPr lang="en-US" sz="1400" dirty="0" err="1">
                <a:cs typeface="Guttman Keren" panose="02010401010101010101" pitchFamily="2" charset="-79"/>
              </a:rPr>
              <a:t>חָמָל</a:t>
            </a:r>
            <a:r>
              <a:rPr lang="en-US" sz="1400" dirty="0">
                <a:cs typeface="Guttman Keren" panose="02010401010101010101" pitchFamily="2" charset="-79"/>
              </a:rPr>
              <a:t>:</a:t>
            </a:r>
            <a:r>
              <a:rPr lang="he-IL" sz="1400" dirty="0">
                <a:latin typeface="Guttman Keren" panose="02010401010101010101" pitchFamily="2" charset="-79"/>
                <a:cs typeface="Guttman Keren" panose="02010401010101010101" pitchFamily="2" charset="-79"/>
              </a:rPr>
              <a:t> (ז) </a:t>
            </a:r>
            <a:r>
              <a:rPr lang="en-US" sz="1400" dirty="0" err="1">
                <a:cs typeface="Guttman Keren" panose="02010401010101010101" pitchFamily="2" charset="-79"/>
              </a:rPr>
              <a:t>וַי</a:t>
            </a:r>
            <a:r>
              <a:rPr lang="en-US" sz="1400" dirty="0">
                <a:cs typeface="Guttman Keren" panose="02010401010101010101" pitchFamily="2" charset="-79"/>
              </a:rPr>
              <a:t>ֹּ</a:t>
            </a:r>
            <a:r>
              <a:rPr lang="en-US" sz="1400" dirty="0" err="1">
                <a:cs typeface="Guttman Keren" panose="02010401010101010101" pitchFamily="2" charset="-79"/>
              </a:rPr>
              <a:t>אמֶר</a:t>
            </a:r>
            <a:r>
              <a:rPr lang="en-US" sz="1400" dirty="0">
                <a:cs typeface="Guttman Keren" panose="02010401010101010101" pitchFamily="2" charset="-79"/>
              </a:rPr>
              <a:t> </a:t>
            </a:r>
            <a:r>
              <a:rPr lang="en-US" sz="1400" dirty="0" err="1">
                <a:cs typeface="Guttman Keren" panose="02010401010101010101" pitchFamily="2" charset="-79"/>
              </a:rPr>
              <a:t>נָתָן</a:t>
            </a:r>
            <a:r>
              <a:rPr lang="en-US" sz="1400" dirty="0">
                <a:cs typeface="Guttman Keren" panose="02010401010101010101" pitchFamily="2" charset="-79"/>
              </a:rPr>
              <a:t> </a:t>
            </a:r>
            <a:r>
              <a:rPr lang="en-US" sz="1400" dirty="0" err="1">
                <a:cs typeface="Guttman Keren" panose="02010401010101010101" pitchFamily="2" charset="-79"/>
              </a:rPr>
              <a:t>אֶל</a:t>
            </a:r>
            <a:r>
              <a:rPr lang="en-US" sz="1400" dirty="0">
                <a:cs typeface="Guttman Keren" panose="02010401010101010101" pitchFamily="2" charset="-79"/>
              </a:rPr>
              <a:t> דָּ</a:t>
            </a:r>
            <a:r>
              <a:rPr lang="en-US" sz="1400" dirty="0" err="1">
                <a:cs typeface="Guttman Keren" panose="02010401010101010101" pitchFamily="2" charset="-79"/>
              </a:rPr>
              <a:t>וִד</a:t>
            </a:r>
            <a:r>
              <a:rPr lang="en-US" sz="1400" dirty="0">
                <a:cs typeface="Guttman Keren" panose="02010401010101010101" pitchFamily="2" charset="-79"/>
              </a:rPr>
              <a:t> </a:t>
            </a:r>
            <a:r>
              <a:rPr lang="en-US" sz="1400" dirty="0" err="1">
                <a:cs typeface="Guttman Keren" panose="02010401010101010101" pitchFamily="2" charset="-79"/>
              </a:rPr>
              <a:t>אַת</a:t>
            </a:r>
            <a:r>
              <a:rPr lang="en-US" sz="1400" dirty="0">
                <a:cs typeface="Guttman Keren" panose="02010401010101010101" pitchFamily="2" charset="-79"/>
              </a:rPr>
              <a:t>ָּה </a:t>
            </a:r>
            <a:r>
              <a:rPr lang="en-US" sz="1400" dirty="0" err="1">
                <a:cs typeface="Guttman Keren" panose="02010401010101010101" pitchFamily="2" charset="-79"/>
              </a:rPr>
              <a:t>הָאִיש</a:t>
            </a:r>
            <a:r>
              <a:rPr lang="en-US" sz="1400" dirty="0">
                <a:cs typeface="Guttman Keren" panose="02010401010101010101" pitchFamily="2" charset="-79"/>
              </a:rPr>
              <a:t>ׁ כֹּה </a:t>
            </a:r>
            <a:r>
              <a:rPr lang="en-US" sz="1400" dirty="0" err="1">
                <a:cs typeface="Guttman Keren" panose="02010401010101010101" pitchFamily="2" charset="-79"/>
              </a:rPr>
              <a:t>אָמַר</a:t>
            </a:r>
            <a:r>
              <a:rPr lang="en-US" sz="1400" dirty="0">
                <a:cs typeface="Guttman Keren" panose="02010401010101010101" pitchFamily="2" charset="-79"/>
              </a:rPr>
              <a:t> </a:t>
            </a:r>
            <a:r>
              <a:rPr lang="en-US" sz="1400" dirty="0" err="1">
                <a:cs typeface="Guttman Keren" panose="02010401010101010101" pitchFamily="2" charset="-79"/>
              </a:rPr>
              <a:t>יְקֹוָק</a:t>
            </a:r>
            <a:r>
              <a:rPr lang="en-US" sz="1400" dirty="0">
                <a:cs typeface="Guttman Keren" panose="02010401010101010101" pitchFamily="2" charset="-79"/>
              </a:rPr>
              <a:t> </a:t>
            </a:r>
            <a:r>
              <a:rPr lang="en-US" sz="1400" dirty="0" err="1">
                <a:cs typeface="Guttman Keren" panose="02010401010101010101" pitchFamily="2" charset="-79"/>
              </a:rPr>
              <a:t>אֱלֹהֵי</a:t>
            </a:r>
            <a:r>
              <a:rPr lang="en-US" sz="1400" dirty="0">
                <a:cs typeface="Guttman Keren" panose="02010401010101010101" pitchFamily="2" charset="-79"/>
              </a:rPr>
              <a:t> </a:t>
            </a:r>
            <a:r>
              <a:rPr lang="en-US" sz="1400" dirty="0" err="1">
                <a:cs typeface="Guttman Keren" panose="02010401010101010101" pitchFamily="2" charset="-79"/>
              </a:rPr>
              <a:t>יִש</a:t>
            </a:r>
            <a:r>
              <a:rPr lang="en-US" sz="1400" dirty="0">
                <a:cs typeface="Guttman Keren" panose="02010401010101010101" pitchFamily="2" charset="-79"/>
              </a:rPr>
              <a:t>ְׂ</a:t>
            </a:r>
            <a:r>
              <a:rPr lang="en-US" sz="1400" dirty="0" err="1">
                <a:cs typeface="Guttman Keren" panose="02010401010101010101" pitchFamily="2" charset="-79"/>
              </a:rPr>
              <a:t>רָאֵל</a:t>
            </a:r>
            <a:r>
              <a:rPr lang="en-US" sz="1400" dirty="0">
                <a:cs typeface="Guttman Keren" panose="02010401010101010101" pitchFamily="2" charset="-79"/>
              </a:rPr>
              <a:t> </a:t>
            </a:r>
            <a:r>
              <a:rPr lang="en-US" sz="1400" dirty="0" err="1">
                <a:cs typeface="Guttman Keren" panose="02010401010101010101" pitchFamily="2" charset="-79"/>
              </a:rPr>
              <a:t>אָנֹכִי</a:t>
            </a:r>
            <a:r>
              <a:rPr lang="en-US" sz="1400" dirty="0">
                <a:cs typeface="Guttman Keren" panose="02010401010101010101" pitchFamily="2" charset="-79"/>
              </a:rPr>
              <a:t> </a:t>
            </a:r>
            <a:r>
              <a:rPr lang="en-US" sz="1400" dirty="0" err="1">
                <a:cs typeface="Guttman Keren" panose="02010401010101010101" pitchFamily="2" charset="-79"/>
              </a:rPr>
              <a:t>מְש</a:t>
            </a:r>
            <a:r>
              <a:rPr lang="en-US" sz="1400" dirty="0">
                <a:cs typeface="Guttman Keren" panose="02010401010101010101" pitchFamily="2" charset="-79"/>
              </a:rPr>
              <a:t>ַׁ</a:t>
            </a:r>
            <a:r>
              <a:rPr lang="en-US" sz="1400" dirty="0" err="1">
                <a:cs typeface="Guttman Keren" panose="02010401010101010101" pitchFamily="2" charset="-79"/>
              </a:rPr>
              <a:t>חְת</a:t>
            </a:r>
            <a:r>
              <a:rPr lang="en-US" sz="1400" dirty="0">
                <a:cs typeface="Guttman Keren" panose="02010401010101010101" pitchFamily="2" charset="-79"/>
              </a:rPr>
              <a:t>ִּ</a:t>
            </a:r>
            <a:r>
              <a:rPr lang="en-US" sz="1400" dirty="0" err="1">
                <a:cs typeface="Guttman Keren" panose="02010401010101010101" pitchFamily="2" charset="-79"/>
              </a:rPr>
              <a:t>יך</a:t>
            </a:r>
            <a:r>
              <a:rPr lang="en-US" sz="1400" dirty="0">
                <a:cs typeface="Guttman Keren" panose="02010401010101010101" pitchFamily="2" charset="-79"/>
              </a:rPr>
              <a:t>ָ </a:t>
            </a:r>
            <a:r>
              <a:rPr lang="en-US" sz="1400" dirty="0" err="1">
                <a:cs typeface="Guttman Keren" panose="02010401010101010101" pitchFamily="2" charset="-79"/>
              </a:rPr>
              <a:t>לְמֶלֶך</a:t>
            </a:r>
            <a:r>
              <a:rPr lang="en-US" sz="1400" dirty="0">
                <a:cs typeface="Guttman Keren" panose="02010401010101010101" pitchFamily="2" charset="-79"/>
              </a:rPr>
              <a:t>ְ </a:t>
            </a:r>
            <a:r>
              <a:rPr lang="en-US" sz="1400" dirty="0" err="1">
                <a:cs typeface="Guttman Keren" panose="02010401010101010101" pitchFamily="2" charset="-79"/>
              </a:rPr>
              <a:t>עַל</a:t>
            </a:r>
            <a:r>
              <a:rPr lang="en-US" sz="1400" dirty="0">
                <a:cs typeface="Guttman Keren" panose="02010401010101010101" pitchFamily="2" charset="-79"/>
              </a:rPr>
              <a:t> </a:t>
            </a:r>
            <a:r>
              <a:rPr lang="en-US" sz="1400" dirty="0" err="1">
                <a:cs typeface="Guttman Keren" panose="02010401010101010101" pitchFamily="2" charset="-79"/>
              </a:rPr>
              <a:t>יִש</a:t>
            </a:r>
            <a:r>
              <a:rPr lang="en-US" sz="1400" dirty="0">
                <a:cs typeface="Guttman Keren" panose="02010401010101010101" pitchFamily="2" charset="-79"/>
              </a:rPr>
              <a:t>ְׂ</a:t>
            </a:r>
            <a:r>
              <a:rPr lang="en-US" sz="1400" dirty="0" err="1">
                <a:cs typeface="Guttman Keren" panose="02010401010101010101" pitchFamily="2" charset="-79"/>
              </a:rPr>
              <a:t>רָאֵל</a:t>
            </a:r>
            <a:r>
              <a:rPr lang="en-US" sz="1400" dirty="0">
                <a:cs typeface="Guttman Keren" panose="02010401010101010101" pitchFamily="2" charset="-79"/>
              </a:rPr>
              <a:t> </a:t>
            </a:r>
            <a:r>
              <a:rPr lang="en-US" sz="1400" dirty="0" err="1">
                <a:cs typeface="Guttman Keren" panose="02010401010101010101" pitchFamily="2" charset="-79"/>
              </a:rPr>
              <a:t>וְאָנֹכִי</a:t>
            </a:r>
            <a:r>
              <a:rPr lang="en-US" sz="1400" dirty="0">
                <a:cs typeface="Guttman Keren" panose="02010401010101010101" pitchFamily="2" charset="-79"/>
              </a:rPr>
              <a:t> </a:t>
            </a:r>
            <a:r>
              <a:rPr lang="en-US" sz="1400" dirty="0" err="1">
                <a:cs typeface="Guttman Keren" panose="02010401010101010101" pitchFamily="2" charset="-79"/>
              </a:rPr>
              <a:t>הִצ</a:t>
            </a:r>
            <a:r>
              <a:rPr lang="en-US" sz="1400" dirty="0">
                <a:cs typeface="Guttman Keren" panose="02010401010101010101" pitchFamily="2" charset="-79"/>
              </a:rPr>
              <a:t>ַּ</a:t>
            </a:r>
            <a:r>
              <a:rPr lang="en-US" sz="1400" dirty="0" err="1">
                <a:cs typeface="Guttman Keren" panose="02010401010101010101" pitchFamily="2" charset="-79"/>
              </a:rPr>
              <a:t>לְת</a:t>
            </a:r>
            <a:r>
              <a:rPr lang="en-US" sz="1400" dirty="0">
                <a:cs typeface="Guttman Keren" panose="02010401010101010101" pitchFamily="2" charset="-79"/>
              </a:rPr>
              <a:t>ִּ</a:t>
            </a:r>
            <a:r>
              <a:rPr lang="en-US" sz="1400" dirty="0" err="1">
                <a:cs typeface="Guttman Keren" panose="02010401010101010101" pitchFamily="2" charset="-79"/>
              </a:rPr>
              <a:t>יך</a:t>
            </a:r>
            <a:r>
              <a:rPr lang="en-US" sz="1400" dirty="0">
                <a:cs typeface="Guttman Keren" panose="02010401010101010101" pitchFamily="2" charset="-79"/>
              </a:rPr>
              <a:t>ָ </a:t>
            </a:r>
            <a:r>
              <a:rPr lang="en-US" sz="1400" dirty="0" err="1">
                <a:cs typeface="Guttman Keren" panose="02010401010101010101" pitchFamily="2" charset="-79"/>
              </a:rPr>
              <a:t>מִי</a:t>
            </a:r>
            <a:r>
              <a:rPr lang="en-US" sz="1400" dirty="0">
                <a:cs typeface="Guttman Keren" panose="02010401010101010101" pitchFamily="2" charset="-79"/>
              </a:rPr>
              <a:t>ַּד שָׁ</a:t>
            </a:r>
            <a:r>
              <a:rPr lang="en-US" sz="1400" dirty="0" err="1">
                <a:cs typeface="Guttman Keren" panose="02010401010101010101" pitchFamily="2" charset="-79"/>
              </a:rPr>
              <a:t>אוּל</a:t>
            </a:r>
            <a:r>
              <a:rPr lang="en-US" sz="1400" dirty="0">
                <a:cs typeface="Guttman Keren" panose="02010401010101010101" pitchFamily="2" charset="-79"/>
              </a:rPr>
              <a:t>:</a:t>
            </a:r>
            <a:r>
              <a:rPr lang="he-IL" sz="1400" dirty="0">
                <a:latin typeface="Guttman Keren" panose="02010401010101010101" pitchFamily="2" charset="-79"/>
                <a:cs typeface="Guttman Keren" panose="02010401010101010101" pitchFamily="2" charset="-79"/>
              </a:rPr>
              <a:t> (ח)</a:t>
            </a:r>
            <a:r>
              <a:rPr lang="en-US" sz="1400" dirty="0">
                <a:cs typeface="Guttman Keren" panose="02010401010101010101" pitchFamily="2" charset="-79"/>
              </a:rPr>
              <a:t> </a:t>
            </a:r>
            <a:r>
              <a:rPr lang="en-US" sz="1400" dirty="0" err="1">
                <a:cs typeface="Guttman Keren" panose="02010401010101010101" pitchFamily="2" charset="-79"/>
              </a:rPr>
              <a:t>וָאֶת</a:t>
            </a:r>
            <a:r>
              <a:rPr lang="en-US" sz="1400" dirty="0">
                <a:cs typeface="Guttman Keren" panose="02010401010101010101" pitchFamily="2" charset="-79"/>
              </a:rPr>
              <a:t>ְּ</a:t>
            </a:r>
            <a:r>
              <a:rPr lang="en-US" sz="1400" dirty="0" err="1">
                <a:cs typeface="Guttman Keren" panose="02010401010101010101" pitchFamily="2" charset="-79"/>
              </a:rPr>
              <a:t>נָה</a:t>
            </a:r>
            <a:r>
              <a:rPr lang="en-US" sz="1400" dirty="0">
                <a:cs typeface="Guttman Keren" panose="02010401010101010101" pitchFamily="2" charset="-79"/>
              </a:rPr>
              <a:t> </a:t>
            </a:r>
            <a:r>
              <a:rPr lang="en-US" sz="1400" dirty="0" err="1">
                <a:cs typeface="Guttman Keren" panose="02010401010101010101" pitchFamily="2" charset="-79"/>
              </a:rPr>
              <a:t>לְך</a:t>
            </a:r>
            <a:r>
              <a:rPr lang="en-US" sz="1400" dirty="0">
                <a:cs typeface="Guttman Keren" panose="02010401010101010101" pitchFamily="2" charset="-79"/>
              </a:rPr>
              <a:t>ָ </a:t>
            </a:r>
            <a:r>
              <a:rPr lang="en-US" sz="1400" dirty="0" err="1">
                <a:cs typeface="Guttman Keren" panose="02010401010101010101" pitchFamily="2" charset="-79"/>
              </a:rPr>
              <a:t>אֶת</a:t>
            </a:r>
            <a:r>
              <a:rPr lang="en-US" sz="1400" dirty="0">
                <a:cs typeface="Guttman Keren" panose="02010401010101010101" pitchFamily="2" charset="-79"/>
              </a:rPr>
              <a:t> בֵּ</a:t>
            </a:r>
            <a:r>
              <a:rPr lang="en-US" sz="1400" dirty="0" err="1">
                <a:cs typeface="Guttman Keren" panose="02010401010101010101" pitchFamily="2" charset="-79"/>
              </a:rPr>
              <a:t>ית</a:t>
            </a:r>
            <a:r>
              <a:rPr lang="en-US" sz="1400" dirty="0">
                <a:cs typeface="Guttman Keren" panose="02010401010101010101" pitchFamily="2" charset="-79"/>
              </a:rPr>
              <a:t> </a:t>
            </a:r>
            <a:r>
              <a:rPr lang="en-US" sz="1400" dirty="0" err="1">
                <a:cs typeface="Guttman Keren" panose="02010401010101010101" pitchFamily="2" charset="-79"/>
              </a:rPr>
              <a:t>אֲדֹנֶיך</a:t>
            </a:r>
            <a:r>
              <a:rPr lang="en-US" sz="1400" dirty="0">
                <a:cs typeface="Guttman Keren" panose="02010401010101010101" pitchFamily="2" charset="-79"/>
              </a:rPr>
              <a:t>ָ </a:t>
            </a:r>
            <a:r>
              <a:rPr lang="en-US" sz="1400" dirty="0" err="1">
                <a:cs typeface="Guttman Keren" panose="02010401010101010101" pitchFamily="2" charset="-79"/>
              </a:rPr>
              <a:t>וְאֶת</a:t>
            </a:r>
            <a:r>
              <a:rPr lang="en-US" sz="1400" dirty="0">
                <a:cs typeface="Guttman Keren" panose="02010401010101010101" pitchFamily="2" charset="-79"/>
              </a:rPr>
              <a:t> </a:t>
            </a:r>
            <a:r>
              <a:rPr lang="en-US" sz="1400" dirty="0" err="1">
                <a:cs typeface="Guttman Keren" panose="02010401010101010101" pitchFamily="2" charset="-79"/>
              </a:rPr>
              <a:t>נְש</a:t>
            </a:r>
            <a:r>
              <a:rPr lang="en-US" sz="1400" dirty="0">
                <a:cs typeface="Guttman Keren" panose="02010401010101010101" pitchFamily="2" charset="-79"/>
              </a:rPr>
              <a:t>ֵׁי </a:t>
            </a:r>
            <a:r>
              <a:rPr lang="en-US" sz="1400" dirty="0" err="1">
                <a:cs typeface="Guttman Keren" panose="02010401010101010101" pitchFamily="2" charset="-79"/>
              </a:rPr>
              <a:t>אֲדֹנֶיך</a:t>
            </a:r>
            <a:r>
              <a:rPr lang="en-US" sz="1400" dirty="0">
                <a:cs typeface="Guttman Keren" panose="02010401010101010101" pitchFamily="2" charset="-79"/>
              </a:rPr>
              <a:t>ָ בְּ</a:t>
            </a:r>
            <a:r>
              <a:rPr lang="en-US" sz="1400" dirty="0" err="1">
                <a:cs typeface="Guttman Keren" panose="02010401010101010101" pitchFamily="2" charset="-79"/>
              </a:rPr>
              <a:t>חֵיקֶך</a:t>
            </a:r>
            <a:r>
              <a:rPr lang="en-US" sz="1400" dirty="0">
                <a:cs typeface="Guttman Keren" panose="02010401010101010101" pitchFamily="2" charset="-79"/>
              </a:rPr>
              <a:t>ָ </a:t>
            </a:r>
            <a:r>
              <a:rPr lang="en-US" sz="1400" dirty="0" err="1">
                <a:cs typeface="Guttman Keren" panose="02010401010101010101" pitchFamily="2" charset="-79"/>
              </a:rPr>
              <a:t>וָאֶת</a:t>
            </a:r>
            <a:r>
              <a:rPr lang="en-US" sz="1400" dirty="0">
                <a:cs typeface="Guttman Keren" panose="02010401010101010101" pitchFamily="2" charset="-79"/>
              </a:rPr>
              <a:t>ְּ</a:t>
            </a:r>
            <a:r>
              <a:rPr lang="en-US" sz="1400" dirty="0" err="1">
                <a:cs typeface="Guttman Keren" panose="02010401010101010101" pitchFamily="2" charset="-79"/>
              </a:rPr>
              <a:t>נָה</a:t>
            </a:r>
            <a:r>
              <a:rPr lang="en-US" sz="1400" dirty="0">
                <a:cs typeface="Guttman Keren" panose="02010401010101010101" pitchFamily="2" charset="-79"/>
              </a:rPr>
              <a:t> </a:t>
            </a:r>
            <a:r>
              <a:rPr lang="en-US" sz="1400" dirty="0" err="1">
                <a:cs typeface="Guttman Keren" panose="02010401010101010101" pitchFamily="2" charset="-79"/>
              </a:rPr>
              <a:t>לְך</a:t>
            </a:r>
            <a:r>
              <a:rPr lang="en-US" sz="1400" dirty="0">
                <a:cs typeface="Guttman Keren" panose="02010401010101010101" pitchFamily="2" charset="-79"/>
              </a:rPr>
              <a:t>ָ </a:t>
            </a:r>
            <a:r>
              <a:rPr lang="en-US" sz="1400" dirty="0" err="1">
                <a:cs typeface="Guttman Keren" panose="02010401010101010101" pitchFamily="2" charset="-79"/>
              </a:rPr>
              <a:t>אֶת</a:t>
            </a:r>
            <a:r>
              <a:rPr lang="en-US" sz="1400" dirty="0">
                <a:cs typeface="Guttman Keren" panose="02010401010101010101" pitchFamily="2" charset="-79"/>
              </a:rPr>
              <a:t> בֵּ</a:t>
            </a:r>
            <a:r>
              <a:rPr lang="en-US" sz="1400" dirty="0" err="1">
                <a:cs typeface="Guttman Keren" panose="02010401010101010101" pitchFamily="2" charset="-79"/>
              </a:rPr>
              <a:t>ית</a:t>
            </a:r>
            <a:r>
              <a:rPr lang="en-US" sz="1400" dirty="0">
                <a:cs typeface="Guttman Keren" panose="02010401010101010101" pitchFamily="2" charset="-79"/>
              </a:rPr>
              <a:t> </a:t>
            </a:r>
            <a:r>
              <a:rPr lang="en-US" sz="1400" dirty="0" err="1">
                <a:cs typeface="Guttman Keren" panose="02010401010101010101" pitchFamily="2" charset="-79"/>
              </a:rPr>
              <a:t>יִש</a:t>
            </a:r>
            <a:r>
              <a:rPr lang="en-US" sz="1400" dirty="0">
                <a:cs typeface="Guttman Keren" panose="02010401010101010101" pitchFamily="2" charset="-79"/>
              </a:rPr>
              <a:t>ְׂ</a:t>
            </a:r>
            <a:r>
              <a:rPr lang="en-US" sz="1400" dirty="0" err="1">
                <a:cs typeface="Guttman Keren" panose="02010401010101010101" pitchFamily="2" charset="-79"/>
              </a:rPr>
              <a:t>רָאֵל</a:t>
            </a:r>
            <a:r>
              <a:rPr lang="en-US" sz="1400" dirty="0">
                <a:cs typeface="Guttman Keren" panose="02010401010101010101" pitchFamily="2" charset="-79"/>
              </a:rPr>
              <a:t> </a:t>
            </a:r>
            <a:r>
              <a:rPr lang="en-US" sz="1400" dirty="0" err="1">
                <a:cs typeface="Guttman Keren" panose="02010401010101010101" pitchFamily="2" charset="-79"/>
              </a:rPr>
              <a:t>וִיהוּדָה</a:t>
            </a:r>
            <a:r>
              <a:rPr lang="en-US" sz="1400" dirty="0">
                <a:cs typeface="Guttman Keren" panose="02010401010101010101" pitchFamily="2" charset="-79"/>
              </a:rPr>
              <a:t> </a:t>
            </a:r>
            <a:r>
              <a:rPr lang="en-US" sz="1400" dirty="0" err="1">
                <a:cs typeface="Guttman Keren" panose="02010401010101010101" pitchFamily="2" charset="-79"/>
              </a:rPr>
              <a:t>וְאִם</a:t>
            </a:r>
            <a:r>
              <a:rPr lang="en-US" sz="1400" dirty="0">
                <a:cs typeface="Guttman Keren" panose="02010401010101010101" pitchFamily="2" charset="-79"/>
              </a:rPr>
              <a:t>  </a:t>
            </a:r>
            <a:r>
              <a:rPr lang="en-US" sz="1400" dirty="0" err="1">
                <a:cs typeface="Guttman Keren" panose="02010401010101010101" pitchFamily="2" charset="-79"/>
              </a:rPr>
              <a:t>מְעָט</a:t>
            </a:r>
            <a:r>
              <a:rPr lang="en-US" sz="1400" dirty="0">
                <a:cs typeface="Guttman Keren" panose="02010401010101010101" pitchFamily="2" charset="-79"/>
              </a:rPr>
              <a:t> </a:t>
            </a:r>
            <a:r>
              <a:rPr lang="en-US" sz="1400" dirty="0" err="1">
                <a:cs typeface="Guttman Keren" panose="02010401010101010101" pitchFamily="2" charset="-79"/>
              </a:rPr>
              <a:t>וְאֹסִפָה</a:t>
            </a:r>
            <a:r>
              <a:rPr lang="en-US" sz="1400" dirty="0">
                <a:cs typeface="Guttman Keren" panose="02010401010101010101" pitchFamily="2" charset="-79"/>
              </a:rPr>
              <a:t> לְּךָ כָּ</a:t>
            </a:r>
            <a:r>
              <a:rPr lang="en-US" sz="1400" dirty="0" err="1">
                <a:cs typeface="Guttman Keren" panose="02010401010101010101" pitchFamily="2" charset="-79"/>
              </a:rPr>
              <a:t>הֵנ</a:t>
            </a:r>
            <a:r>
              <a:rPr lang="en-US" sz="1400" dirty="0">
                <a:cs typeface="Guttman Keren" panose="02010401010101010101" pitchFamily="2" charset="-79"/>
              </a:rPr>
              <a:t>ָּה </a:t>
            </a:r>
            <a:r>
              <a:rPr lang="en-US" sz="1400" dirty="0" err="1">
                <a:cs typeface="Guttman Keren" panose="02010401010101010101" pitchFamily="2" charset="-79"/>
              </a:rPr>
              <a:t>וְכָהֵנ</a:t>
            </a:r>
            <a:r>
              <a:rPr lang="en-US" sz="1400" dirty="0">
                <a:cs typeface="Guttman Keren" panose="02010401010101010101" pitchFamily="2" charset="-79"/>
              </a:rPr>
              <a:t>ָּה:</a:t>
            </a:r>
            <a:r>
              <a:rPr lang="he-IL" sz="1400" dirty="0">
                <a:latin typeface="Guttman Keren" panose="02010401010101010101" pitchFamily="2" charset="-79"/>
                <a:cs typeface="Guttman Keren" panose="02010401010101010101" pitchFamily="2" charset="-79"/>
              </a:rPr>
              <a:t> (ט) </a:t>
            </a:r>
            <a:r>
              <a:rPr lang="en-US" sz="1400" dirty="0" err="1">
                <a:cs typeface="Guttman Keren" panose="02010401010101010101" pitchFamily="2" charset="-79"/>
              </a:rPr>
              <a:t>מַדּוּע</a:t>
            </a:r>
            <a:r>
              <a:rPr lang="en-US" sz="1400" dirty="0">
                <a:cs typeface="Guttman Keren" panose="02010401010101010101" pitchFamily="2" charset="-79"/>
              </a:rPr>
              <a:t>ַ בָּ</a:t>
            </a:r>
            <a:r>
              <a:rPr lang="en-US" sz="1400" dirty="0" err="1">
                <a:cs typeface="Guttman Keren" panose="02010401010101010101" pitchFamily="2" charset="-79"/>
              </a:rPr>
              <a:t>זִית</a:t>
            </a:r>
            <a:r>
              <a:rPr lang="en-US" sz="1400" dirty="0">
                <a:cs typeface="Guttman Keren" panose="02010401010101010101" pitchFamily="2" charset="-79"/>
              </a:rPr>
              <a:t>ָ </a:t>
            </a:r>
            <a:r>
              <a:rPr lang="en-US" sz="1400" dirty="0" err="1">
                <a:cs typeface="Guttman Keren" panose="02010401010101010101" pitchFamily="2" charset="-79"/>
              </a:rPr>
              <a:t>אֶת</a:t>
            </a:r>
            <a:r>
              <a:rPr lang="en-US" sz="1400" dirty="0">
                <a:cs typeface="Guttman Keren" panose="02010401010101010101" pitchFamily="2" charset="-79"/>
              </a:rPr>
              <a:t> דְּ</a:t>
            </a:r>
            <a:r>
              <a:rPr lang="en-US" sz="1400" dirty="0" err="1">
                <a:cs typeface="Guttman Keren" panose="02010401010101010101" pitchFamily="2" charset="-79"/>
              </a:rPr>
              <a:t>בַר</a:t>
            </a:r>
            <a:r>
              <a:rPr lang="en-US" sz="1400" dirty="0">
                <a:cs typeface="Guttman Keren" panose="02010401010101010101" pitchFamily="2" charset="-79"/>
              </a:rPr>
              <a:t> </a:t>
            </a:r>
            <a:r>
              <a:rPr lang="he-IL" sz="1400" dirty="0">
                <a:latin typeface="Guttman Keren" panose="02010401010101010101" pitchFamily="2" charset="-79"/>
                <a:cs typeface="Guttman Keren" panose="02010401010101010101" pitchFamily="2" charset="-79"/>
              </a:rPr>
              <a:t>ה'</a:t>
            </a:r>
            <a:r>
              <a:rPr lang="en-US" sz="1400" dirty="0">
                <a:cs typeface="Guttman Keren" panose="02010401010101010101" pitchFamily="2" charset="-79"/>
              </a:rPr>
              <a:t> </a:t>
            </a:r>
            <a:r>
              <a:rPr lang="en-US" sz="1400" dirty="0" err="1">
                <a:solidFill>
                  <a:srgbClr val="33CC33"/>
                </a:solidFill>
                <a:cs typeface="Guttman Keren" panose="02010401010101010101" pitchFamily="2" charset="-79"/>
              </a:rPr>
              <a:t>לַעֲשׂוֹת</a:t>
            </a:r>
            <a:r>
              <a:rPr lang="en-US" sz="1400" dirty="0">
                <a:solidFill>
                  <a:srgbClr val="33CC33"/>
                </a:solidFill>
                <a:cs typeface="Guttman Keren" panose="02010401010101010101" pitchFamily="2" charset="-79"/>
              </a:rPr>
              <a:t> </a:t>
            </a:r>
            <a:r>
              <a:rPr lang="en-US" sz="1400" dirty="0" err="1">
                <a:solidFill>
                  <a:srgbClr val="33CC33"/>
                </a:solidFill>
                <a:cs typeface="Guttman Keren" panose="02010401010101010101" pitchFamily="2" charset="-79"/>
              </a:rPr>
              <a:t>הָרַע</a:t>
            </a:r>
            <a:r>
              <a:rPr lang="en-US" sz="1400" dirty="0">
                <a:solidFill>
                  <a:srgbClr val="33CC33"/>
                </a:solidFill>
                <a:cs typeface="Guttman Keren" panose="02010401010101010101" pitchFamily="2" charset="-79"/>
              </a:rPr>
              <a:t> בְּ</a:t>
            </a:r>
            <a:r>
              <a:rPr lang="en-US" sz="1400" dirty="0" err="1">
                <a:solidFill>
                  <a:srgbClr val="33CC33"/>
                </a:solidFill>
                <a:cs typeface="Guttman Keren" panose="02010401010101010101" pitchFamily="2" charset="-79"/>
              </a:rPr>
              <a:t>עֵינַי</a:t>
            </a:r>
            <a:r>
              <a:rPr lang="en-US" sz="1400" dirty="0">
                <a:solidFill>
                  <a:srgbClr val="33CC33"/>
                </a:solidFill>
                <a:cs typeface="Guttman Keren" panose="02010401010101010101" pitchFamily="2" charset="-79"/>
              </a:rPr>
              <a:t> </a:t>
            </a:r>
            <a:r>
              <a:rPr lang="en-US" sz="1400" dirty="0" err="1">
                <a:cs typeface="Guttman Keren" panose="02010401010101010101" pitchFamily="2" charset="-79"/>
              </a:rPr>
              <a:t>אֵת</a:t>
            </a:r>
            <a:r>
              <a:rPr lang="en-US" sz="1400" dirty="0">
                <a:cs typeface="Guttman Keren" panose="02010401010101010101" pitchFamily="2" charset="-79"/>
              </a:rPr>
              <a:t> </a:t>
            </a:r>
            <a:r>
              <a:rPr lang="en-US" sz="1400" dirty="0" err="1">
                <a:cs typeface="Guttman Keren" panose="02010401010101010101" pitchFamily="2" charset="-79"/>
              </a:rPr>
              <a:t>אוּרִי</a:t>
            </a:r>
            <a:r>
              <a:rPr lang="en-US" sz="1400" dirty="0">
                <a:cs typeface="Guttman Keren" panose="02010401010101010101" pitchFamily="2" charset="-79"/>
              </a:rPr>
              <a:t>ָּה </a:t>
            </a:r>
            <a:r>
              <a:rPr lang="en-US" sz="1400" dirty="0" err="1">
                <a:cs typeface="Guttman Keren" panose="02010401010101010101" pitchFamily="2" charset="-79"/>
              </a:rPr>
              <a:t>הַחִת</a:t>
            </a:r>
            <a:r>
              <a:rPr lang="en-US" sz="1400" dirty="0">
                <a:cs typeface="Guttman Keren" panose="02010401010101010101" pitchFamily="2" charset="-79"/>
              </a:rPr>
              <a:t>ִּי </a:t>
            </a:r>
            <a:r>
              <a:rPr lang="en-US" sz="1400" dirty="0" err="1">
                <a:cs typeface="Guttman Keren" panose="02010401010101010101" pitchFamily="2" charset="-79"/>
              </a:rPr>
              <a:t>הִכ</a:t>
            </a:r>
            <a:r>
              <a:rPr lang="en-US" sz="1400" dirty="0">
                <a:cs typeface="Guttman Keren" panose="02010401010101010101" pitchFamily="2" charset="-79"/>
              </a:rPr>
              <a:t>ִּ</a:t>
            </a:r>
            <a:r>
              <a:rPr lang="en-US" sz="1400" dirty="0" err="1">
                <a:cs typeface="Guttman Keren" panose="02010401010101010101" pitchFamily="2" charset="-79"/>
              </a:rPr>
              <a:t>ית</a:t>
            </a:r>
            <a:r>
              <a:rPr lang="en-US" sz="1400" dirty="0">
                <a:cs typeface="Guttman Keren" panose="02010401010101010101" pitchFamily="2" charset="-79"/>
              </a:rPr>
              <a:t>ָ </a:t>
            </a:r>
            <a:r>
              <a:rPr lang="en-US" sz="1400" dirty="0" err="1">
                <a:cs typeface="Guttman Keren" panose="02010401010101010101" pitchFamily="2" charset="-79"/>
              </a:rPr>
              <a:t>בַחֶרֶב</a:t>
            </a:r>
            <a:r>
              <a:rPr lang="en-US" sz="1400" dirty="0">
                <a:cs typeface="Guttman Keren" panose="02010401010101010101" pitchFamily="2" charset="-79"/>
              </a:rPr>
              <a:t> </a:t>
            </a:r>
            <a:r>
              <a:rPr lang="en-US" sz="1400" dirty="0" err="1">
                <a:cs typeface="Guttman Keren" panose="02010401010101010101" pitchFamily="2" charset="-79"/>
              </a:rPr>
              <a:t>וְאֶת</a:t>
            </a:r>
            <a:r>
              <a:rPr lang="en-US" sz="1400" dirty="0">
                <a:cs typeface="Guttman Keren" panose="02010401010101010101" pitchFamily="2" charset="-79"/>
              </a:rPr>
              <a:t>  </a:t>
            </a:r>
            <a:r>
              <a:rPr lang="en-US" sz="1400" dirty="0" err="1">
                <a:cs typeface="Guttman Keren" panose="02010401010101010101" pitchFamily="2" charset="-79"/>
              </a:rPr>
              <a:t>אִש</a:t>
            </a:r>
            <a:r>
              <a:rPr lang="en-US" sz="1400" dirty="0">
                <a:cs typeface="Guttman Keren" panose="02010401010101010101" pitchFamily="2" charset="-79"/>
              </a:rPr>
              <a:t>ְׁ</a:t>
            </a:r>
            <a:r>
              <a:rPr lang="en-US" sz="1400" dirty="0" err="1">
                <a:cs typeface="Guttman Keren" panose="02010401010101010101" pitchFamily="2" charset="-79"/>
              </a:rPr>
              <a:t>תּו</a:t>
            </a:r>
            <a:r>
              <a:rPr lang="en-US" sz="1400" dirty="0">
                <a:cs typeface="Guttman Keren" panose="02010401010101010101" pitchFamily="2" charset="-79"/>
              </a:rPr>
              <a:t>ֹ </a:t>
            </a:r>
            <a:r>
              <a:rPr lang="en-US" sz="1400" dirty="0" err="1">
                <a:cs typeface="Guttman Keren" panose="02010401010101010101" pitchFamily="2" charset="-79"/>
              </a:rPr>
              <a:t>לָקַחְת</a:t>
            </a:r>
            <a:r>
              <a:rPr lang="en-US" sz="1400" dirty="0">
                <a:cs typeface="Guttman Keren" panose="02010401010101010101" pitchFamily="2" charset="-79"/>
              </a:rPr>
              <a:t>ָּ לְּךָ </a:t>
            </a:r>
            <a:r>
              <a:rPr lang="en-US" sz="1400" dirty="0" err="1">
                <a:cs typeface="Guttman Keren" panose="02010401010101010101" pitchFamily="2" charset="-79"/>
              </a:rPr>
              <a:t>לְאִש</a:t>
            </a:r>
            <a:r>
              <a:rPr lang="en-US" sz="1400" dirty="0">
                <a:cs typeface="Guttman Keren" panose="02010401010101010101" pitchFamily="2" charset="-79"/>
              </a:rPr>
              <a:t>ָּׁה </a:t>
            </a:r>
            <a:r>
              <a:rPr lang="en-US" sz="1400" dirty="0" err="1">
                <a:cs typeface="Guttman Keren" panose="02010401010101010101" pitchFamily="2" charset="-79"/>
              </a:rPr>
              <a:t>וְאֹתו</a:t>
            </a:r>
            <a:r>
              <a:rPr lang="en-US" sz="1400" dirty="0">
                <a:cs typeface="Guttman Keren" panose="02010401010101010101" pitchFamily="2" charset="-79"/>
              </a:rPr>
              <a:t>ֹ </a:t>
            </a:r>
            <a:r>
              <a:rPr lang="en-US" sz="1400" dirty="0" err="1">
                <a:cs typeface="Guttman Keren" panose="02010401010101010101" pitchFamily="2" charset="-79"/>
              </a:rPr>
              <a:t>הָרַגְת</a:t>
            </a:r>
            <a:r>
              <a:rPr lang="en-US" sz="1400" dirty="0">
                <a:cs typeface="Guttman Keren" panose="02010401010101010101" pitchFamily="2" charset="-79"/>
              </a:rPr>
              <a:t>ָּ בְּ</a:t>
            </a:r>
            <a:r>
              <a:rPr lang="en-US" sz="1400" dirty="0" err="1">
                <a:cs typeface="Guttman Keren" panose="02010401010101010101" pitchFamily="2" charset="-79"/>
              </a:rPr>
              <a:t>חֶרֶב</a:t>
            </a:r>
            <a:r>
              <a:rPr lang="en-US" sz="1400" dirty="0">
                <a:cs typeface="Guttman Keren" panose="02010401010101010101" pitchFamily="2" charset="-79"/>
              </a:rPr>
              <a:t> בְּ</a:t>
            </a:r>
            <a:r>
              <a:rPr lang="en-US" sz="1400" dirty="0" err="1">
                <a:cs typeface="Guttman Keren" panose="02010401010101010101" pitchFamily="2" charset="-79"/>
              </a:rPr>
              <a:t>נֵי</a:t>
            </a:r>
            <a:r>
              <a:rPr lang="en-US" sz="1400" dirty="0">
                <a:cs typeface="Guttman Keren" panose="02010401010101010101" pitchFamily="2" charset="-79"/>
              </a:rPr>
              <a:t> </a:t>
            </a:r>
            <a:r>
              <a:rPr lang="en-US" sz="1400" dirty="0" err="1">
                <a:cs typeface="Guttman Keren" panose="02010401010101010101" pitchFamily="2" charset="-79"/>
              </a:rPr>
              <a:t>עַמּוֹן</a:t>
            </a:r>
            <a:r>
              <a:rPr lang="he-IL" sz="1400" dirty="0">
                <a:latin typeface="Guttman Keren" panose="02010401010101010101" pitchFamily="2" charset="-79"/>
                <a:cs typeface="Guttman Keren" panose="02010401010101010101" pitchFamily="2" charset="-79"/>
              </a:rPr>
              <a:t>:... (יג) </a:t>
            </a:r>
            <a:r>
              <a:rPr lang="en-US" sz="1400" dirty="0" err="1">
                <a:cs typeface="Guttman Keren" panose="02010401010101010101" pitchFamily="2" charset="-79"/>
              </a:rPr>
              <a:t>וַי</a:t>
            </a:r>
            <a:r>
              <a:rPr lang="en-US" sz="1400" dirty="0">
                <a:cs typeface="Guttman Keren" panose="02010401010101010101" pitchFamily="2" charset="-79"/>
              </a:rPr>
              <a:t>ֹּ</a:t>
            </a:r>
            <a:r>
              <a:rPr lang="en-US" sz="1400" dirty="0" err="1">
                <a:cs typeface="Guttman Keren" panose="02010401010101010101" pitchFamily="2" charset="-79"/>
              </a:rPr>
              <a:t>אמֶר</a:t>
            </a:r>
            <a:r>
              <a:rPr lang="en-US" sz="1400" dirty="0">
                <a:cs typeface="Guttman Keren" panose="02010401010101010101" pitchFamily="2" charset="-79"/>
              </a:rPr>
              <a:t> דָּ</a:t>
            </a:r>
            <a:r>
              <a:rPr lang="en-US" sz="1400" dirty="0" err="1">
                <a:cs typeface="Guttman Keren" panose="02010401010101010101" pitchFamily="2" charset="-79"/>
              </a:rPr>
              <a:t>וִד</a:t>
            </a:r>
            <a:r>
              <a:rPr lang="en-US" sz="1400" dirty="0">
                <a:cs typeface="Guttman Keren" panose="02010401010101010101" pitchFamily="2" charset="-79"/>
              </a:rPr>
              <a:t> </a:t>
            </a:r>
            <a:r>
              <a:rPr lang="en-US" sz="1400" dirty="0" err="1">
                <a:cs typeface="Guttman Keren" panose="02010401010101010101" pitchFamily="2" charset="-79"/>
              </a:rPr>
              <a:t>אֶל</a:t>
            </a:r>
            <a:r>
              <a:rPr lang="en-US" sz="1400" dirty="0">
                <a:cs typeface="Guttman Keren" panose="02010401010101010101" pitchFamily="2" charset="-79"/>
              </a:rPr>
              <a:t> </a:t>
            </a:r>
            <a:r>
              <a:rPr lang="en-US" sz="1400" dirty="0" err="1">
                <a:cs typeface="Guttman Keren" panose="02010401010101010101" pitchFamily="2" charset="-79"/>
              </a:rPr>
              <a:t>נָתָן</a:t>
            </a:r>
            <a:r>
              <a:rPr lang="en-US" sz="1400" dirty="0">
                <a:cs typeface="Guttman Keren" panose="02010401010101010101" pitchFamily="2" charset="-79"/>
              </a:rPr>
              <a:t> </a:t>
            </a:r>
            <a:r>
              <a:rPr lang="en-US" sz="1400" dirty="0" err="1">
                <a:solidFill>
                  <a:srgbClr val="33CC33"/>
                </a:solidFill>
                <a:cs typeface="Guttman Keren" panose="02010401010101010101" pitchFamily="2" charset="-79"/>
              </a:rPr>
              <a:t>חָטָאתִי</a:t>
            </a:r>
            <a:r>
              <a:rPr lang="en-US" sz="1400" dirty="0">
                <a:solidFill>
                  <a:srgbClr val="33CC33"/>
                </a:solidFill>
                <a:cs typeface="Guttman Keren" panose="02010401010101010101" pitchFamily="2" charset="-79"/>
              </a:rPr>
              <a:t> לַ</a:t>
            </a:r>
            <a:r>
              <a:rPr lang="he-IL" sz="1400" dirty="0">
                <a:solidFill>
                  <a:srgbClr val="33CC33"/>
                </a:solidFill>
                <a:latin typeface="Guttman Keren" panose="02010401010101010101" pitchFamily="2" charset="-79"/>
                <a:cs typeface="Guttman Keren" panose="02010401010101010101" pitchFamily="2" charset="-79"/>
              </a:rPr>
              <a:t>ה'</a:t>
            </a:r>
            <a:r>
              <a:rPr lang="en-US" sz="1400" dirty="0">
                <a:solidFill>
                  <a:srgbClr val="33CC33"/>
                </a:solidFill>
                <a:cs typeface="Guttman Keren" panose="02010401010101010101" pitchFamily="2" charset="-79"/>
              </a:rPr>
              <a:t> </a:t>
            </a:r>
            <a:r>
              <a:rPr lang="en-US" sz="1400" dirty="0">
                <a:cs typeface="Guttman Keren" panose="02010401010101010101" pitchFamily="2" charset="-79"/>
              </a:rPr>
              <a:t>ס </a:t>
            </a:r>
            <a:r>
              <a:rPr lang="en-US" sz="1400" dirty="0" err="1">
                <a:cs typeface="Guttman Keren" panose="02010401010101010101" pitchFamily="2" charset="-79"/>
              </a:rPr>
              <a:t>וַי</a:t>
            </a:r>
            <a:r>
              <a:rPr lang="en-US" sz="1400" dirty="0">
                <a:cs typeface="Guttman Keren" panose="02010401010101010101" pitchFamily="2" charset="-79"/>
              </a:rPr>
              <a:t>ֹּ</a:t>
            </a:r>
            <a:r>
              <a:rPr lang="en-US" sz="1400" dirty="0" err="1">
                <a:cs typeface="Guttman Keren" panose="02010401010101010101" pitchFamily="2" charset="-79"/>
              </a:rPr>
              <a:t>אמֶר</a:t>
            </a:r>
            <a:r>
              <a:rPr lang="en-US" sz="1400" dirty="0">
                <a:cs typeface="Guttman Keren" panose="02010401010101010101" pitchFamily="2" charset="-79"/>
              </a:rPr>
              <a:t> </a:t>
            </a:r>
            <a:r>
              <a:rPr lang="en-US" sz="1400" dirty="0" err="1">
                <a:cs typeface="Guttman Keren" panose="02010401010101010101" pitchFamily="2" charset="-79"/>
              </a:rPr>
              <a:t>נָתָן</a:t>
            </a:r>
            <a:r>
              <a:rPr lang="en-US" sz="1400" dirty="0">
                <a:cs typeface="Guttman Keren" panose="02010401010101010101" pitchFamily="2" charset="-79"/>
              </a:rPr>
              <a:t> </a:t>
            </a:r>
            <a:r>
              <a:rPr lang="en-US" sz="1400" dirty="0" err="1">
                <a:cs typeface="Guttman Keren" panose="02010401010101010101" pitchFamily="2" charset="-79"/>
              </a:rPr>
              <a:t>אֶל</a:t>
            </a:r>
            <a:r>
              <a:rPr lang="en-US" sz="1400" dirty="0">
                <a:cs typeface="Guttman Keren" panose="02010401010101010101" pitchFamily="2" charset="-79"/>
              </a:rPr>
              <a:t> דָּ</a:t>
            </a:r>
            <a:r>
              <a:rPr lang="en-US" sz="1400" dirty="0" err="1">
                <a:cs typeface="Guttman Keren" panose="02010401010101010101" pitchFamily="2" charset="-79"/>
              </a:rPr>
              <a:t>וִד</a:t>
            </a:r>
            <a:r>
              <a:rPr lang="en-US" sz="1400" dirty="0">
                <a:cs typeface="Guttman Keren" panose="02010401010101010101" pitchFamily="2" charset="-79"/>
              </a:rPr>
              <a:t> גַּם </a:t>
            </a:r>
            <a:r>
              <a:rPr lang="he-IL" sz="1400" dirty="0">
                <a:latin typeface="Guttman Keren" panose="02010401010101010101" pitchFamily="2" charset="-79"/>
                <a:cs typeface="Guttman Keren" panose="02010401010101010101" pitchFamily="2" charset="-79"/>
              </a:rPr>
              <a:t>ה' </a:t>
            </a:r>
            <a:r>
              <a:rPr lang="en-US" sz="1400" dirty="0" err="1">
                <a:cs typeface="Guttman Keren" panose="02010401010101010101" pitchFamily="2" charset="-79"/>
              </a:rPr>
              <a:t>הֶעֱבִיר</a:t>
            </a:r>
            <a:r>
              <a:rPr lang="en-US" sz="1400" dirty="0">
                <a:cs typeface="Guttman Keren" panose="02010401010101010101" pitchFamily="2" charset="-79"/>
              </a:rPr>
              <a:t> </a:t>
            </a:r>
            <a:r>
              <a:rPr lang="en-US" sz="1400" dirty="0" err="1">
                <a:solidFill>
                  <a:srgbClr val="33CC33"/>
                </a:solidFill>
                <a:cs typeface="Guttman Keren" panose="02010401010101010101" pitchFamily="2" charset="-79"/>
              </a:rPr>
              <a:t>חַט</a:t>
            </a:r>
            <a:r>
              <a:rPr lang="en-US" sz="1400" dirty="0">
                <a:solidFill>
                  <a:srgbClr val="33CC33"/>
                </a:solidFill>
                <a:cs typeface="Guttman Keren" panose="02010401010101010101" pitchFamily="2" charset="-79"/>
              </a:rPr>
              <a:t>ָּ</a:t>
            </a:r>
            <a:r>
              <a:rPr lang="en-US" sz="1400" dirty="0" err="1">
                <a:solidFill>
                  <a:srgbClr val="33CC33"/>
                </a:solidFill>
                <a:cs typeface="Guttman Keren" panose="02010401010101010101" pitchFamily="2" charset="-79"/>
              </a:rPr>
              <a:t>אתְך</a:t>
            </a:r>
            <a:r>
              <a:rPr lang="en-US" sz="1400" dirty="0">
                <a:solidFill>
                  <a:srgbClr val="33CC33"/>
                </a:solidFill>
                <a:cs typeface="Guttman Keren" panose="02010401010101010101" pitchFamily="2" charset="-79"/>
              </a:rPr>
              <a:t>ָ</a:t>
            </a:r>
            <a:r>
              <a:rPr lang="en-US" sz="1400" dirty="0">
                <a:cs typeface="Guttman Keren" panose="02010401010101010101" pitchFamily="2" charset="-79"/>
              </a:rPr>
              <a:t> </a:t>
            </a:r>
            <a:r>
              <a:rPr lang="en-US" sz="1400" dirty="0" err="1">
                <a:cs typeface="Guttman Keren" panose="02010401010101010101" pitchFamily="2" charset="-79"/>
              </a:rPr>
              <a:t>לֹא</a:t>
            </a:r>
            <a:r>
              <a:rPr lang="en-US" sz="1400" dirty="0">
                <a:cs typeface="Guttman Keren" panose="02010401010101010101" pitchFamily="2" charset="-79"/>
              </a:rPr>
              <a:t> </a:t>
            </a:r>
            <a:r>
              <a:rPr lang="en-US" sz="1400" dirty="0" err="1">
                <a:cs typeface="Guttman Keren" panose="02010401010101010101" pitchFamily="2" charset="-79"/>
              </a:rPr>
              <a:t>תָמוּת</a:t>
            </a:r>
            <a:r>
              <a:rPr lang="en-US" sz="1400" dirty="0">
                <a:cs typeface="Guttman Keren" panose="02010401010101010101" pitchFamily="2" charset="-79"/>
              </a:rPr>
              <a:t>:</a:t>
            </a:r>
            <a:r>
              <a:rPr lang="he-IL" sz="1400" dirty="0">
                <a:latin typeface="Guttman Keren" panose="02010401010101010101" pitchFamily="2" charset="-79"/>
                <a:cs typeface="Guttman Keren" panose="02010401010101010101" pitchFamily="2" charset="-79"/>
              </a:rPr>
              <a:t>... (</a:t>
            </a:r>
            <a:r>
              <a:rPr lang="en-US" sz="1400" dirty="0" err="1">
                <a:cs typeface="Guttman Keren" panose="02010401010101010101" pitchFamily="2" charset="-79"/>
              </a:rPr>
              <a:t>טז</a:t>
            </a:r>
            <a:r>
              <a:rPr lang="he-IL" sz="1400" dirty="0">
                <a:latin typeface="Guttman Keren" panose="02010401010101010101" pitchFamily="2" charset="-79"/>
                <a:cs typeface="Guttman Keren" panose="02010401010101010101" pitchFamily="2" charset="-79"/>
              </a:rPr>
              <a:t>) </a:t>
            </a:r>
            <a:r>
              <a:rPr lang="en-US" sz="1400" dirty="0" err="1">
                <a:cs typeface="Guttman Keren" panose="02010401010101010101" pitchFamily="2" charset="-79"/>
              </a:rPr>
              <a:t>וַיְבַק</a:t>
            </a:r>
            <a:r>
              <a:rPr lang="en-US" sz="1400" dirty="0">
                <a:cs typeface="Guttman Keren" panose="02010401010101010101" pitchFamily="2" charset="-79"/>
              </a:rPr>
              <a:t>ֵּשׁ דָּ</a:t>
            </a:r>
            <a:r>
              <a:rPr lang="en-US" sz="1400" dirty="0" err="1">
                <a:cs typeface="Guttman Keren" panose="02010401010101010101" pitchFamily="2" charset="-79"/>
              </a:rPr>
              <a:t>וִד</a:t>
            </a:r>
            <a:r>
              <a:rPr lang="en-US" sz="1400" dirty="0">
                <a:cs typeface="Guttman Keren" panose="02010401010101010101" pitchFamily="2" charset="-79"/>
              </a:rPr>
              <a:t> </a:t>
            </a:r>
            <a:r>
              <a:rPr lang="en-US" sz="1400" dirty="0" err="1">
                <a:cs typeface="Guttman Keren" panose="02010401010101010101" pitchFamily="2" charset="-79"/>
              </a:rPr>
              <a:t>אֶת</a:t>
            </a:r>
            <a:r>
              <a:rPr lang="en-US" sz="1400" dirty="0">
                <a:cs typeface="Guttman Keren" panose="02010401010101010101" pitchFamily="2" charset="-79"/>
              </a:rPr>
              <a:t> </a:t>
            </a:r>
            <a:r>
              <a:rPr lang="en-US" sz="1400" dirty="0" err="1">
                <a:cs typeface="Guttman Keren" panose="02010401010101010101" pitchFamily="2" charset="-79"/>
              </a:rPr>
              <a:t>הָאֱלֹהִים</a:t>
            </a:r>
            <a:r>
              <a:rPr lang="en-US" sz="1400" dirty="0">
                <a:cs typeface="Guttman Keren" panose="02010401010101010101" pitchFamily="2" charset="-79"/>
              </a:rPr>
              <a:t> בְּ</a:t>
            </a:r>
            <a:r>
              <a:rPr lang="en-US" sz="1400" dirty="0" err="1">
                <a:cs typeface="Guttman Keren" panose="02010401010101010101" pitchFamily="2" charset="-79"/>
              </a:rPr>
              <a:t>עַד</a:t>
            </a:r>
            <a:r>
              <a:rPr lang="en-US" sz="1400" dirty="0">
                <a:cs typeface="Guttman Keren" panose="02010401010101010101" pitchFamily="2" charset="-79"/>
              </a:rPr>
              <a:t> </a:t>
            </a:r>
            <a:r>
              <a:rPr lang="en-US" sz="1400" dirty="0" err="1">
                <a:cs typeface="Guttman Keren" panose="02010401010101010101" pitchFamily="2" charset="-79"/>
              </a:rPr>
              <a:t>הַנ</a:t>
            </a:r>
            <a:r>
              <a:rPr lang="en-US" sz="1400" dirty="0">
                <a:cs typeface="Guttman Keren" panose="02010401010101010101" pitchFamily="2" charset="-79"/>
              </a:rPr>
              <a:t>ָּ</a:t>
            </a:r>
            <a:r>
              <a:rPr lang="en-US" sz="1400" dirty="0" err="1">
                <a:cs typeface="Guttman Keren" panose="02010401010101010101" pitchFamily="2" charset="-79"/>
              </a:rPr>
              <a:t>עַר</a:t>
            </a:r>
            <a:r>
              <a:rPr lang="en-US" sz="1400" dirty="0">
                <a:cs typeface="Guttman Keren" panose="02010401010101010101" pitchFamily="2" charset="-79"/>
              </a:rPr>
              <a:t> </a:t>
            </a:r>
            <a:r>
              <a:rPr lang="en-US" sz="1400" dirty="0" err="1">
                <a:cs typeface="Guttman Keren" panose="02010401010101010101" pitchFamily="2" charset="-79"/>
              </a:rPr>
              <a:t>וַי</a:t>
            </a:r>
            <a:r>
              <a:rPr lang="en-US" sz="1400" dirty="0">
                <a:cs typeface="Guttman Keren" panose="02010401010101010101" pitchFamily="2" charset="-79"/>
              </a:rPr>
              <a:t>ָּ</a:t>
            </a:r>
            <a:r>
              <a:rPr lang="en-US" sz="1400" dirty="0" err="1">
                <a:cs typeface="Guttman Keren" panose="02010401010101010101" pitchFamily="2" charset="-79"/>
              </a:rPr>
              <a:t>צָם</a:t>
            </a:r>
            <a:r>
              <a:rPr lang="en-US" sz="1400" dirty="0">
                <a:cs typeface="Guttman Keren" panose="02010401010101010101" pitchFamily="2" charset="-79"/>
              </a:rPr>
              <a:t> דָּ</a:t>
            </a:r>
            <a:r>
              <a:rPr lang="en-US" sz="1400" dirty="0" err="1">
                <a:cs typeface="Guttman Keren" panose="02010401010101010101" pitchFamily="2" charset="-79"/>
              </a:rPr>
              <a:t>וִד</a:t>
            </a:r>
            <a:r>
              <a:rPr lang="en-US" sz="1400" dirty="0">
                <a:cs typeface="Guttman Keren" panose="02010401010101010101" pitchFamily="2" charset="-79"/>
              </a:rPr>
              <a:t> </a:t>
            </a:r>
            <a:r>
              <a:rPr lang="en-US" sz="1400" dirty="0" err="1">
                <a:cs typeface="Guttman Keren" panose="02010401010101010101" pitchFamily="2" charset="-79"/>
              </a:rPr>
              <a:t>צוֹם</a:t>
            </a:r>
            <a:r>
              <a:rPr lang="en-US" sz="1400" dirty="0">
                <a:cs typeface="Guttman Keren" panose="02010401010101010101" pitchFamily="2" charset="-79"/>
              </a:rPr>
              <a:t> </a:t>
            </a:r>
            <a:r>
              <a:rPr lang="en-US" sz="1400" dirty="0" err="1">
                <a:cs typeface="Guttman Keren" panose="02010401010101010101" pitchFamily="2" charset="-79"/>
              </a:rPr>
              <a:t>וּבָא</a:t>
            </a:r>
            <a:r>
              <a:rPr lang="en-US" sz="1400" dirty="0">
                <a:cs typeface="Guttman Keren" panose="02010401010101010101" pitchFamily="2" charset="-79"/>
              </a:rPr>
              <a:t> </a:t>
            </a:r>
            <a:r>
              <a:rPr lang="en-US" sz="1400" dirty="0" err="1">
                <a:cs typeface="Guttman Keren" panose="02010401010101010101" pitchFamily="2" charset="-79"/>
              </a:rPr>
              <a:t>וְלָן</a:t>
            </a:r>
            <a:r>
              <a:rPr lang="en-US" sz="1400" dirty="0">
                <a:cs typeface="Guttman Keren" panose="02010401010101010101" pitchFamily="2" charset="-79"/>
              </a:rPr>
              <a:t> </a:t>
            </a:r>
            <a:r>
              <a:rPr lang="en-US" sz="1400" dirty="0" err="1">
                <a:cs typeface="Guttman Keren" panose="02010401010101010101" pitchFamily="2" charset="-79"/>
              </a:rPr>
              <a:t>וְש</a:t>
            </a:r>
            <a:r>
              <a:rPr lang="en-US" sz="1400" dirty="0">
                <a:cs typeface="Guttman Keren" panose="02010401010101010101" pitchFamily="2" charset="-79"/>
              </a:rPr>
              <a:t>ָׁ</a:t>
            </a:r>
            <a:r>
              <a:rPr lang="en-US" sz="1400" dirty="0" err="1">
                <a:cs typeface="Guttman Keren" panose="02010401010101010101" pitchFamily="2" charset="-79"/>
              </a:rPr>
              <a:t>כַב</a:t>
            </a:r>
            <a:r>
              <a:rPr lang="en-US" sz="1400" dirty="0">
                <a:cs typeface="Guttman Keren" panose="02010401010101010101" pitchFamily="2" charset="-79"/>
              </a:rPr>
              <a:t> </a:t>
            </a:r>
            <a:r>
              <a:rPr lang="en-US" sz="1400" dirty="0" err="1">
                <a:cs typeface="Guttman Keren" panose="02010401010101010101" pitchFamily="2" charset="-79"/>
              </a:rPr>
              <a:t>אָרְצָה</a:t>
            </a:r>
            <a:r>
              <a:rPr lang="en-US" sz="1400" dirty="0">
                <a:cs typeface="Guttman Keren" panose="02010401010101010101" pitchFamily="2" charset="-79"/>
              </a:rPr>
              <a:t>:</a:t>
            </a:r>
            <a:r>
              <a:rPr lang="he-IL" sz="1400" dirty="0">
                <a:latin typeface="Guttman Keren" panose="02010401010101010101" pitchFamily="2" charset="-79"/>
                <a:cs typeface="Guttman Keren" panose="02010401010101010101" pitchFamily="2" charset="-79"/>
              </a:rPr>
              <a:t>... (</a:t>
            </a:r>
            <a:r>
              <a:rPr lang="en-US" sz="1400" dirty="0" err="1">
                <a:cs typeface="Guttman Keren" panose="02010401010101010101" pitchFamily="2" charset="-79"/>
              </a:rPr>
              <a:t>כב</a:t>
            </a:r>
            <a:r>
              <a:rPr lang="he-IL" sz="1400" dirty="0">
                <a:latin typeface="Guttman Keren" panose="02010401010101010101" pitchFamily="2" charset="-79"/>
                <a:cs typeface="Guttman Keren" panose="02010401010101010101" pitchFamily="2" charset="-79"/>
              </a:rPr>
              <a:t>) </a:t>
            </a:r>
            <a:r>
              <a:rPr lang="en-US" sz="1400" dirty="0" err="1">
                <a:cs typeface="Guttman Keren" panose="02010401010101010101" pitchFamily="2" charset="-79"/>
              </a:rPr>
              <a:t>וַי</a:t>
            </a:r>
            <a:r>
              <a:rPr lang="en-US" sz="1400" dirty="0">
                <a:cs typeface="Guttman Keren" panose="02010401010101010101" pitchFamily="2" charset="-79"/>
              </a:rPr>
              <a:t>ֹּ</a:t>
            </a:r>
            <a:r>
              <a:rPr lang="en-US" sz="1400" dirty="0" err="1">
                <a:cs typeface="Guttman Keren" panose="02010401010101010101" pitchFamily="2" charset="-79"/>
              </a:rPr>
              <a:t>אמֶר</a:t>
            </a:r>
            <a:r>
              <a:rPr lang="en-US" sz="1400" dirty="0">
                <a:cs typeface="Guttman Keren" panose="02010401010101010101" pitchFamily="2" charset="-79"/>
              </a:rPr>
              <a:t> בְּ</a:t>
            </a:r>
            <a:r>
              <a:rPr lang="en-US" sz="1400" dirty="0" err="1">
                <a:cs typeface="Guttman Keren" panose="02010401010101010101" pitchFamily="2" charset="-79"/>
              </a:rPr>
              <a:t>עוֹד</a:t>
            </a:r>
            <a:r>
              <a:rPr lang="en-US" sz="1400" dirty="0">
                <a:cs typeface="Guttman Keren" panose="02010401010101010101" pitchFamily="2" charset="-79"/>
              </a:rPr>
              <a:t> </a:t>
            </a:r>
            <a:r>
              <a:rPr lang="en-US" sz="1400" dirty="0" err="1">
                <a:cs typeface="Guttman Keren" panose="02010401010101010101" pitchFamily="2" charset="-79"/>
              </a:rPr>
              <a:t>הַי</a:t>
            </a:r>
            <a:r>
              <a:rPr lang="en-US" sz="1400" dirty="0">
                <a:cs typeface="Guttman Keren" panose="02010401010101010101" pitchFamily="2" charset="-79"/>
              </a:rPr>
              <a:t>ֶּ</a:t>
            </a:r>
            <a:r>
              <a:rPr lang="en-US" sz="1400" dirty="0" err="1">
                <a:cs typeface="Guttman Keren" panose="02010401010101010101" pitchFamily="2" charset="-79"/>
              </a:rPr>
              <a:t>לֶד</a:t>
            </a:r>
            <a:r>
              <a:rPr lang="en-US" sz="1400" dirty="0">
                <a:cs typeface="Guttman Keren" panose="02010401010101010101" pitchFamily="2" charset="-79"/>
              </a:rPr>
              <a:t> </a:t>
            </a:r>
            <a:r>
              <a:rPr lang="en-US" sz="1400" dirty="0" err="1">
                <a:cs typeface="Guttman Keren" panose="02010401010101010101" pitchFamily="2" charset="-79"/>
              </a:rPr>
              <a:t>חַי</a:t>
            </a:r>
            <a:r>
              <a:rPr lang="en-US" sz="1400" dirty="0">
                <a:cs typeface="Guttman Keren" panose="02010401010101010101" pitchFamily="2" charset="-79"/>
              </a:rPr>
              <a:t> </a:t>
            </a:r>
            <a:r>
              <a:rPr lang="en-US" sz="1400" dirty="0" err="1">
                <a:cs typeface="Guttman Keren" panose="02010401010101010101" pitchFamily="2" charset="-79"/>
              </a:rPr>
              <a:t>צַמְת</a:t>
            </a:r>
            <a:r>
              <a:rPr lang="en-US" sz="1400" dirty="0">
                <a:cs typeface="Guttman Keren" panose="02010401010101010101" pitchFamily="2" charset="-79"/>
              </a:rPr>
              <a:t>ִּי </a:t>
            </a:r>
            <a:r>
              <a:rPr lang="en-US" sz="1400" dirty="0" err="1">
                <a:cs typeface="Guttman Keren" panose="02010401010101010101" pitchFamily="2" charset="-79"/>
              </a:rPr>
              <a:t>וָאֶבְכ</a:t>
            </a:r>
            <a:r>
              <a:rPr lang="en-US" sz="1400" dirty="0">
                <a:cs typeface="Guttman Keren" panose="02010401010101010101" pitchFamily="2" charset="-79"/>
              </a:rPr>
              <a:t>ֶּה כִּי </a:t>
            </a:r>
            <a:r>
              <a:rPr lang="en-US" sz="1400" dirty="0" err="1">
                <a:cs typeface="Guttman Keren" panose="02010401010101010101" pitchFamily="2" charset="-79"/>
              </a:rPr>
              <a:t>אָמַרְת</a:t>
            </a:r>
            <a:r>
              <a:rPr lang="en-US" sz="1400" dirty="0">
                <a:cs typeface="Guttman Keren" panose="02010401010101010101" pitchFamily="2" charset="-79"/>
              </a:rPr>
              <a:t>ִּי </a:t>
            </a:r>
            <a:r>
              <a:rPr lang="en-US" sz="1400" dirty="0" err="1">
                <a:cs typeface="Guttman Keren" panose="02010401010101010101" pitchFamily="2" charset="-79"/>
              </a:rPr>
              <a:t>מִי</a:t>
            </a:r>
            <a:r>
              <a:rPr lang="en-US" sz="1400" dirty="0">
                <a:cs typeface="Guttman Keren" panose="02010401010101010101" pitchFamily="2" charset="-79"/>
              </a:rPr>
              <a:t> </a:t>
            </a:r>
            <a:r>
              <a:rPr lang="en-US" sz="1400" dirty="0" err="1">
                <a:cs typeface="Guttman Keren" panose="02010401010101010101" pitchFamily="2" charset="-79"/>
              </a:rPr>
              <a:t>יוֹדֵע</a:t>
            </a:r>
            <a:r>
              <a:rPr lang="en-US" sz="1400" dirty="0">
                <a:cs typeface="Guttman Keren" panose="02010401010101010101" pitchFamily="2" charset="-79"/>
              </a:rPr>
              <a:t>ַ </a:t>
            </a:r>
            <a:r>
              <a:rPr lang="en-US" sz="1400" dirty="0" err="1">
                <a:solidFill>
                  <a:srgbClr val="33CC33"/>
                </a:solidFill>
                <a:cs typeface="Guttman Keren" panose="02010401010101010101" pitchFamily="2" charset="-79"/>
              </a:rPr>
              <a:t>וְחַנ</a:t>
            </a:r>
            <a:r>
              <a:rPr lang="en-US" sz="1400" dirty="0">
                <a:solidFill>
                  <a:srgbClr val="33CC33"/>
                </a:solidFill>
                <a:cs typeface="Guttman Keren" panose="02010401010101010101" pitchFamily="2" charset="-79"/>
              </a:rPr>
              <a:t>ַּ</a:t>
            </a:r>
            <a:r>
              <a:rPr lang="en-US" sz="1400" dirty="0" err="1">
                <a:solidFill>
                  <a:srgbClr val="33CC33"/>
                </a:solidFill>
                <a:cs typeface="Guttman Keren" panose="02010401010101010101" pitchFamily="2" charset="-79"/>
              </a:rPr>
              <a:t>נִי</a:t>
            </a:r>
            <a:r>
              <a:rPr lang="en-US" sz="1400" dirty="0">
                <a:cs typeface="Guttman Keren" panose="02010401010101010101" pitchFamily="2" charset="-79"/>
              </a:rPr>
              <a:t> </a:t>
            </a:r>
            <a:r>
              <a:rPr lang="he-IL" sz="1400" dirty="0">
                <a:latin typeface="Guttman Keren" panose="02010401010101010101" pitchFamily="2" charset="-79"/>
                <a:cs typeface="Guttman Keren" panose="02010401010101010101" pitchFamily="2" charset="-79"/>
              </a:rPr>
              <a:t>ה'</a:t>
            </a:r>
            <a:r>
              <a:rPr lang="en-US" sz="1400" dirty="0">
                <a:cs typeface="Guttman Keren" panose="02010401010101010101" pitchFamily="2" charset="-79"/>
              </a:rPr>
              <a:t> </a:t>
            </a:r>
            <a:r>
              <a:rPr lang="en-US" sz="1400" dirty="0" err="1">
                <a:cs typeface="Guttman Keren" panose="02010401010101010101" pitchFamily="2" charset="-79"/>
              </a:rPr>
              <a:t>וְחַי</a:t>
            </a:r>
            <a:r>
              <a:rPr lang="en-US" sz="1400" dirty="0">
                <a:cs typeface="Guttman Keren" panose="02010401010101010101" pitchFamily="2" charset="-79"/>
              </a:rPr>
              <a:t> </a:t>
            </a:r>
            <a:r>
              <a:rPr lang="en-US" sz="1400" dirty="0" err="1">
                <a:cs typeface="Guttman Keren" panose="02010401010101010101" pitchFamily="2" charset="-79"/>
              </a:rPr>
              <a:t>הַי</a:t>
            </a:r>
            <a:r>
              <a:rPr lang="en-US" sz="1400" dirty="0">
                <a:cs typeface="Guttman Keren" panose="02010401010101010101" pitchFamily="2" charset="-79"/>
              </a:rPr>
              <a:t>ָּ</a:t>
            </a:r>
            <a:r>
              <a:rPr lang="en-US" sz="1400" dirty="0" err="1">
                <a:cs typeface="Guttman Keren" panose="02010401010101010101" pitchFamily="2" charset="-79"/>
              </a:rPr>
              <a:t>לֶד</a:t>
            </a:r>
            <a:r>
              <a:rPr lang="en-US" sz="1400" dirty="0">
                <a:cs typeface="Guttman Keren" panose="02010401010101010101" pitchFamily="2" charset="-79"/>
              </a:rPr>
              <a:t>:</a:t>
            </a:r>
            <a:r>
              <a:rPr lang="he-IL" sz="1400" dirty="0">
                <a:latin typeface="Guttman Keren" panose="02010401010101010101" pitchFamily="2" charset="-79"/>
                <a:cs typeface="Guttman Keren" panose="02010401010101010101" pitchFamily="2" charset="-79"/>
              </a:rPr>
              <a:t> (כג) </a:t>
            </a:r>
            <a:r>
              <a:rPr lang="en-US" sz="1400" dirty="0" err="1">
                <a:cs typeface="Guttman Keren" panose="02010401010101010101" pitchFamily="2" charset="-79"/>
              </a:rPr>
              <a:t>וְעַת</a:t>
            </a:r>
            <a:r>
              <a:rPr lang="en-US" sz="1400" dirty="0">
                <a:cs typeface="Guttman Keren" panose="02010401010101010101" pitchFamily="2" charset="-79"/>
              </a:rPr>
              <a:t>ָּה </a:t>
            </a:r>
            <a:r>
              <a:rPr lang="en-US" sz="1400" dirty="0" err="1">
                <a:cs typeface="Guttman Keren" panose="02010401010101010101" pitchFamily="2" charset="-79"/>
              </a:rPr>
              <a:t>מֵת</a:t>
            </a:r>
            <a:r>
              <a:rPr lang="en-US" sz="1400" dirty="0">
                <a:cs typeface="Guttman Keren" panose="02010401010101010101" pitchFamily="2" charset="-79"/>
              </a:rPr>
              <a:t> </a:t>
            </a:r>
            <a:r>
              <a:rPr lang="en-US" sz="1400" dirty="0" err="1">
                <a:cs typeface="Guttman Keren" panose="02010401010101010101" pitchFamily="2" charset="-79"/>
              </a:rPr>
              <a:t>לָמ</a:t>
            </a:r>
            <a:r>
              <a:rPr lang="en-US" sz="1400" dirty="0">
                <a:cs typeface="Guttman Keren" panose="02010401010101010101" pitchFamily="2" charset="-79"/>
              </a:rPr>
              <a:t>ָּה זֶּה </a:t>
            </a:r>
            <a:r>
              <a:rPr lang="en-US" sz="1400" dirty="0" err="1">
                <a:cs typeface="Guttman Keren" panose="02010401010101010101" pitchFamily="2" charset="-79"/>
              </a:rPr>
              <a:t>אֲנִי</a:t>
            </a:r>
            <a:r>
              <a:rPr lang="en-US" sz="1400" dirty="0">
                <a:cs typeface="Guttman Keren" panose="02010401010101010101" pitchFamily="2" charset="-79"/>
              </a:rPr>
              <a:t> </a:t>
            </a:r>
            <a:r>
              <a:rPr lang="en-US" sz="1400" dirty="0" err="1">
                <a:cs typeface="Guttman Keren" panose="02010401010101010101" pitchFamily="2" charset="-79"/>
              </a:rPr>
              <a:t>צָם</a:t>
            </a:r>
            <a:r>
              <a:rPr lang="en-US" sz="1400" dirty="0">
                <a:cs typeface="Guttman Keren" panose="02010401010101010101" pitchFamily="2" charset="-79"/>
              </a:rPr>
              <a:t> </a:t>
            </a:r>
            <a:r>
              <a:rPr lang="en-US" sz="1400" dirty="0" err="1">
                <a:cs typeface="Guttman Keren" panose="02010401010101010101" pitchFamily="2" charset="-79"/>
              </a:rPr>
              <a:t>הַאוּכַל</a:t>
            </a:r>
            <a:r>
              <a:rPr lang="en-US" sz="1400" dirty="0">
                <a:cs typeface="Guttman Keren" panose="02010401010101010101" pitchFamily="2" charset="-79"/>
              </a:rPr>
              <a:t> </a:t>
            </a:r>
            <a:r>
              <a:rPr lang="en-US" sz="1400" dirty="0" err="1">
                <a:cs typeface="Guttman Keren" panose="02010401010101010101" pitchFamily="2" charset="-79"/>
              </a:rPr>
              <a:t>לַהֲש</a:t>
            </a:r>
            <a:r>
              <a:rPr lang="en-US" sz="1400" dirty="0">
                <a:cs typeface="Guttman Keren" panose="02010401010101010101" pitchFamily="2" charset="-79"/>
              </a:rPr>
              <a:t>ִׁ</a:t>
            </a:r>
            <a:r>
              <a:rPr lang="en-US" sz="1400" dirty="0" err="1">
                <a:cs typeface="Guttman Keren" panose="02010401010101010101" pitchFamily="2" charset="-79"/>
              </a:rPr>
              <a:t>יבו</a:t>
            </a:r>
            <a:r>
              <a:rPr lang="en-US" sz="1400" dirty="0">
                <a:cs typeface="Guttman Keren" panose="02010401010101010101" pitchFamily="2" charset="-79"/>
              </a:rPr>
              <a:t>ֹ </a:t>
            </a:r>
            <a:r>
              <a:rPr lang="en-US" sz="1400" dirty="0" err="1">
                <a:cs typeface="Guttman Keren" panose="02010401010101010101" pitchFamily="2" charset="-79"/>
              </a:rPr>
              <a:t>עוֹד</a:t>
            </a:r>
            <a:r>
              <a:rPr lang="en-US" sz="1400" dirty="0">
                <a:cs typeface="Guttman Keren" panose="02010401010101010101" pitchFamily="2" charset="-79"/>
              </a:rPr>
              <a:t> </a:t>
            </a:r>
            <a:r>
              <a:rPr lang="en-US" sz="1400" dirty="0" err="1">
                <a:cs typeface="Guttman Keren" panose="02010401010101010101" pitchFamily="2" charset="-79"/>
              </a:rPr>
              <a:t>אֲנִי</a:t>
            </a:r>
            <a:r>
              <a:rPr lang="en-US" sz="1400" dirty="0">
                <a:cs typeface="Guttman Keren" panose="02010401010101010101" pitchFamily="2" charset="-79"/>
              </a:rPr>
              <a:t> </a:t>
            </a:r>
            <a:r>
              <a:rPr lang="en-US" sz="1400" dirty="0" err="1">
                <a:cs typeface="Guttman Keren" panose="02010401010101010101" pitchFamily="2" charset="-79"/>
              </a:rPr>
              <a:t>הֹלֵך</a:t>
            </a:r>
            <a:r>
              <a:rPr lang="en-US" sz="1400" dirty="0">
                <a:cs typeface="Guttman Keren" panose="02010401010101010101" pitchFamily="2" charset="-79"/>
              </a:rPr>
              <a:t>ְ </a:t>
            </a:r>
            <a:r>
              <a:rPr lang="en-US" sz="1400" dirty="0" err="1">
                <a:cs typeface="Guttman Keren" panose="02010401010101010101" pitchFamily="2" charset="-79"/>
              </a:rPr>
              <a:t>אֵלָיו</a:t>
            </a:r>
            <a:r>
              <a:rPr lang="en-US" sz="1400" dirty="0">
                <a:cs typeface="Guttman Keren" panose="02010401010101010101" pitchFamily="2" charset="-79"/>
              </a:rPr>
              <a:t> </a:t>
            </a:r>
            <a:r>
              <a:rPr lang="en-US" sz="1400" dirty="0" err="1">
                <a:cs typeface="Guttman Keren" panose="02010401010101010101" pitchFamily="2" charset="-79"/>
              </a:rPr>
              <a:t>וְהוּא</a:t>
            </a:r>
            <a:r>
              <a:rPr lang="en-US" sz="1400" dirty="0">
                <a:cs typeface="Guttman Keren" panose="02010401010101010101" pitchFamily="2" charset="-79"/>
              </a:rPr>
              <a:t> </a:t>
            </a:r>
            <a:r>
              <a:rPr lang="en-US" sz="1400" dirty="0" err="1">
                <a:cs typeface="Guttman Keren" panose="02010401010101010101" pitchFamily="2" charset="-79"/>
              </a:rPr>
              <a:t>לֹא</a:t>
            </a:r>
            <a:r>
              <a:rPr lang="en-US" sz="1400" dirty="0">
                <a:cs typeface="Guttman Keren" panose="02010401010101010101" pitchFamily="2" charset="-79"/>
              </a:rPr>
              <a:t> </a:t>
            </a:r>
            <a:r>
              <a:rPr lang="en-US" sz="1400" dirty="0" err="1">
                <a:cs typeface="Guttman Keren" panose="02010401010101010101" pitchFamily="2" charset="-79"/>
              </a:rPr>
              <a:t>יָשׁוּב</a:t>
            </a:r>
            <a:r>
              <a:rPr lang="en-US" sz="1400" dirty="0">
                <a:cs typeface="Guttman Keren" panose="02010401010101010101" pitchFamily="2" charset="-79"/>
              </a:rPr>
              <a:t> </a:t>
            </a:r>
            <a:r>
              <a:rPr lang="en-US" sz="1400" dirty="0" err="1">
                <a:cs typeface="Guttman Keren" panose="02010401010101010101" pitchFamily="2" charset="-79"/>
              </a:rPr>
              <a:t>אֵלָי</a:t>
            </a:r>
            <a:r>
              <a:rPr lang="en-US" sz="1400" dirty="0">
                <a:cs typeface="Guttman Keren" panose="02010401010101010101" pitchFamily="2" charset="-79"/>
              </a:rPr>
              <a:t>:</a:t>
            </a:r>
            <a:r>
              <a:rPr lang="he-IL" sz="1400" dirty="0">
                <a:latin typeface="Guttman Keren" panose="02010401010101010101" pitchFamily="2" charset="-79"/>
                <a:cs typeface="Guttman Keren" panose="02010401010101010101" pitchFamily="2" charset="-79"/>
              </a:rPr>
              <a:t> (כד) </a:t>
            </a:r>
            <a:r>
              <a:rPr lang="en-US" sz="1400" dirty="0" err="1">
                <a:cs typeface="Guttman Keren" panose="02010401010101010101" pitchFamily="2" charset="-79"/>
              </a:rPr>
              <a:t>וַיְנַחֵם</a:t>
            </a:r>
            <a:r>
              <a:rPr lang="en-US" sz="1400" dirty="0">
                <a:cs typeface="Guttman Keren" panose="02010401010101010101" pitchFamily="2" charset="-79"/>
              </a:rPr>
              <a:t> דָּ</a:t>
            </a:r>
            <a:r>
              <a:rPr lang="en-US" sz="1400" dirty="0" err="1">
                <a:cs typeface="Guttman Keren" panose="02010401010101010101" pitchFamily="2" charset="-79"/>
              </a:rPr>
              <a:t>וִד</a:t>
            </a:r>
            <a:r>
              <a:rPr lang="en-US" sz="1400" dirty="0">
                <a:cs typeface="Guttman Keren" panose="02010401010101010101" pitchFamily="2" charset="-79"/>
              </a:rPr>
              <a:t> </a:t>
            </a:r>
            <a:r>
              <a:rPr lang="en-US" sz="1400" dirty="0" err="1">
                <a:cs typeface="Guttman Keren" panose="02010401010101010101" pitchFamily="2" charset="-79"/>
              </a:rPr>
              <a:t>אֵת</a:t>
            </a:r>
            <a:r>
              <a:rPr lang="en-US" sz="1400" dirty="0">
                <a:cs typeface="Guttman Keren" panose="02010401010101010101" pitchFamily="2" charset="-79"/>
              </a:rPr>
              <a:t> בַּת שֶׁ</a:t>
            </a:r>
            <a:r>
              <a:rPr lang="en-US" sz="1400" dirty="0" err="1">
                <a:cs typeface="Guttman Keren" panose="02010401010101010101" pitchFamily="2" charset="-79"/>
              </a:rPr>
              <a:t>בַע</a:t>
            </a:r>
            <a:r>
              <a:rPr lang="en-US" sz="1400" dirty="0">
                <a:cs typeface="Guttman Keren" panose="02010401010101010101" pitchFamily="2" charset="-79"/>
              </a:rPr>
              <a:t> </a:t>
            </a:r>
            <a:r>
              <a:rPr lang="en-US" sz="1400" dirty="0" err="1">
                <a:cs typeface="Guttman Keren" panose="02010401010101010101" pitchFamily="2" charset="-79"/>
              </a:rPr>
              <a:t>אִש</a:t>
            </a:r>
            <a:r>
              <a:rPr lang="en-US" sz="1400" dirty="0">
                <a:cs typeface="Guttman Keren" panose="02010401010101010101" pitchFamily="2" charset="-79"/>
              </a:rPr>
              <a:t>ְׁ</a:t>
            </a:r>
            <a:r>
              <a:rPr lang="en-US" sz="1400" dirty="0" err="1">
                <a:cs typeface="Guttman Keren" panose="02010401010101010101" pitchFamily="2" charset="-79"/>
              </a:rPr>
              <a:t>תּו</a:t>
            </a:r>
            <a:r>
              <a:rPr lang="en-US" sz="1400" dirty="0">
                <a:cs typeface="Guttman Keren" panose="02010401010101010101" pitchFamily="2" charset="-79"/>
              </a:rPr>
              <a:t>ֹ </a:t>
            </a:r>
            <a:r>
              <a:rPr lang="en-US" sz="1400" dirty="0" err="1">
                <a:cs typeface="Guttman Keren" panose="02010401010101010101" pitchFamily="2" charset="-79"/>
              </a:rPr>
              <a:t>וַי</a:t>
            </a:r>
            <a:r>
              <a:rPr lang="en-US" sz="1400" dirty="0">
                <a:cs typeface="Guttman Keren" panose="02010401010101010101" pitchFamily="2" charset="-79"/>
              </a:rPr>
              <a:t>ָּ</a:t>
            </a:r>
            <a:r>
              <a:rPr lang="en-US" sz="1400" dirty="0" err="1">
                <a:cs typeface="Guttman Keren" panose="02010401010101010101" pitchFamily="2" charset="-79"/>
              </a:rPr>
              <a:t>בֹא</a:t>
            </a:r>
            <a:r>
              <a:rPr lang="en-US" sz="1400" dirty="0">
                <a:cs typeface="Guttman Keren" panose="02010401010101010101" pitchFamily="2" charset="-79"/>
              </a:rPr>
              <a:t> </a:t>
            </a:r>
            <a:r>
              <a:rPr lang="en-US" sz="1400" dirty="0" err="1">
                <a:cs typeface="Guttman Keren" panose="02010401010101010101" pitchFamily="2" charset="-79"/>
              </a:rPr>
              <a:t>אֵלֶיה</a:t>
            </a:r>
            <a:r>
              <a:rPr lang="en-US" sz="1400" dirty="0">
                <a:cs typeface="Guttman Keren" panose="02010401010101010101" pitchFamily="2" charset="-79"/>
              </a:rPr>
              <a:t>ָ </a:t>
            </a:r>
            <a:r>
              <a:rPr lang="en-US" sz="1400" dirty="0" err="1">
                <a:cs typeface="Guttman Keren" panose="02010401010101010101" pitchFamily="2" charset="-79"/>
              </a:rPr>
              <a:t>וַי</a:t>
            </a:r>
            <a:r>
              <a:rPr lang="en-US" sz="1400" dirty="0">
                <a:cs typeface="Guttman Keren" panose="02010401010101010101" pitchFamily="2" charset="-79"/>
              </a:rPr>
              <a:t>ִּשְׁכַּב </a:t>
            </a:r>
            <a:r>
              <a:rPr lang="en-US" sz="1400" dirty="0" err="1">
                <a:cs typeface="Guttman Keren" panose="02010401010101010101" pitchFamily="2" charset="-79"/>
              </a:rPr>
              <a:t>עִמ</a:t>
            </a:r>
            <a:r>
              <a:rPr lang="en-US" sz="1400" dirty="0">
                <a:cs typeface="Guttman Keren" panose="02010401010101010101" pitchFamily="2" charset="-79"/>
              </a:rPr>
              <a:t>ָּהּ </a:t>
            </a:r>
            <a:r>
              <a:rPr lang="en-US" sz="1400" dirty="0" err="1">
                <a:cs typeface="Guttman Keren" panose="02010401010101010101" pitchFamily="2" charset="-79"/>
              </a:rPr>
              <a:t>וַת</a:t>
            </a:r>
            <a:r>
              <a:rPr lang="en-US" sz="1400" dirty="0">
                <a:cs typeface="Guttman Keren" panose="02010401010101010101" pitchFamily="2" charset="-79"/>
              </a:rPr>
              <a:t>ֵּ</a:t>
            </a:r>
            <a:r>
              <a:rPr lang="en-US" sz="1400" dirty="0" err="1">
                <a:cs typeface="Guttman Keren" panose="02010401010101010101" pitchFamily="2" charset="-79"/>
              </a:rPr>
              <a:t>לֶד</a:t>
            </a:r>
            <a:r>
              <a:rPr lang="en-US" sz="1400" dirty="0">
                <a:cs typeface="Guttman Keren" panose="02010401010101010101" pitchFamily="2" charset="-79"/>
              </a:rPr>
              <a:t> בֵּן </a:t>
            </a:r>
            <a:r>
              <a:rPr lang="en-US" sz="1400" dirty="0" err="1">
                <a:cs typeface="Guttman Keren" panose="02010401010101010101" pitchFamily="2" charset="-79"/>
              </a:rPr>
              <a:t>ויקרא</a:t>
            </a:r>
            <a:r>
              <a:rPr lang="en-US" sz="1400" dirty="0">
                <a:cs typeface="Guttman Keren" panose="02010401010101010101" pitchFamily="2" charset="-79"/>
              </a:rPr>
              <a:t> </a:t>
            </a:r>
            <a:r>
              <a:rPr lang="en-US" sz="1400" dirty="0" err="1">
                <a:cs typeface="Guttman Keren" panose="02010401010101010101" pitchFamily="2" charset="-79"/>
              </a:rPr>
              <a:t>וַת</a:t>
            </a:r>
            <a:r>
              <a:rPr lang="en-US" sz="1400" dirty="0">
                <a:cs typeface="Guttman Keren" panose="02010401010101010101" pitchFamily="2" charset="-79"/>
              </a:rPr>
              <a:t>ִּ</a:t>
            </a:r>
            <a:r>
              <a:rPr lang="en-US" sz="1400" dirty="0" err="1">
                <a:cs typeface="Guttman Keren" panose="02010401010101010101" pitchFamily="2" charset="-79"/>
              </a:rPr>
              <a:t>קְרָא</a:t>
            </a:r>
            <a:r>
              <a:rPr lang="en-US" sz="1400" dirty="0">
                <a:cs typeface="Guttman Keren" panose="02010401010101010101" pitchFamily="2" charset="-79"/>
              </a:rPr>
              <a:t> </a:t>
            </a:r>
            <a:r>
              <a:rPr lang="en-US" sz="1400" dirty="0" err="1">
                <a:cs typeface="Guttman Keren" panose="02010401010101010101" pitchFamily="2" charset="-79"/>
              </a:rPr>
              <a:t>אֶת</a:t>
            </a:r>
            <a:r>
              <a:rPr lang="en-US" sz="1400" dirty="0">
                <a:cs typeface="Guttman Keren" panose="02010401010101010101" pitchFamily="2" charset="-79"/>
              </a:rPr>
              <a:t> שְׁ</a:t>
            </a:r>
            <a:r>
              <a:rPr lang="en-US" sz="1400" dirty="0" err="1">
                <a:cs typeface="Guttman Keren" panose="02010401010101010101" pitchFamily="2" charset="-79"/>
              </a:rPr>
              <a:t>מו</a:t>
            </a:r>
            <a:r>
              <a:rPr lang="en-US" sz="1400" dirty="0">
                <a:cs typeface="Guttman Keren" panose="02010401010101010101" pitchFamily="2" charset="-79"/>
              </a:rPr>
              <a:t>ֹ </a:t>
            </a:r>
            <a:r>
              <a:rPr lang="en-US" sz="1400" dirty="0">
                <a:solidFill>
                  <a:srgbClr val="33CC33"/>
                </a:solidFill>
                <a:cs typeface="Guttman Keren" panose="02010401010101010101" pitchFamily="2" charset="-79"/>
              </a:rPr>
              <a:t>שְׁ</a:t>
            </a:r>
            <a:r>
              <a:rPr lang="en-US" sz="1400" dirty="0" err="1">
                <a:solidFill>
                  <a:srgbClr val="33CC33"/>
                </a:solidFill>
                <a:cs typeface="Guttman Keren" panose="02010401010101010101" pitchFamily="2" charset="-79"/>
              </a:rPr>
              <a:t>לֹמֹה</a:t>
            </a:r>
            <a:r>
              <a:rPr lang="en-US" sz="1400" dirty="0">
                <a:cs typeface="Guttman Keren" panose="02010401010101010101" pitchFamily="2" charset="-79"/>
              </a:rPr>
              <a:t> וַ</a:t>
            </a:r>
            <a:r>
              <a:rPr lang="he-IL" sz="1400" dirty="0">
                <a:latin typeface="Guttman Keren" panose="02010401010101010101" pitchFamily="2" charset="-79"/>
                <a:cs typeface="Guttman Keren" panose="02010401010101010101" pitchFamily="2" charset="-79"/>
              </a:rPr>
              <a:t>ה'</a:t>
            </a:r>
            <a:r>
              <a:rPr lang="en-US" sz="1400" dirty="0">
                <a:cs typeface="Guttman Keren" panose="02010401010101010101" pitchFamily="2" charset="-79"/>
              </a:rPr>
              <a:t> </a:t>
            </a:r>
            <a:r>
              <a:rPr lang="en-US" sz="1400" dirty="0" err="1">
                <a:solidFill>
                  <a:srgbClr val="33CC33"/>
                </a:solidFill>
                <a:cs typeface="Guttman Keren" panose="02010401010101010101" pitchFamily="2" charset="-79"/>
              </a:rPr>
              <a:t>אֲהֵבו</a:t>
            </a:r>
            <a:r>
              <a:rPr lang="en-US" sz="1400" dirty="0">
                <a:solidFill>
                  <a:srgbClr val="33CC33"/>
                </a:solidFill>
                <a:cs typeface="Guttman Keren" panose="02010401010101010101" pitchFamily="2" charset="-79"/>
              </a:rPr>
              <a:t>ֹ</a:t>
            </a:r>
            <a:r>
              <a:rPr lang="en-US" sz="1400" dirty="0">
                <a:cs typeface="Guttman Keren" panose="02010401010101010101" pitchFamily="2" charset="-79"/>
              </a:rPr>
              <a:t>:</a:t>
            </a:r>
            <a:r>
              <a:rPr lang="he-IL" sz="1400" dirty="0">
                <a:latin typeface="Guttman Keren" panose="02010401010101010101" pitchFamily="2" charset="-79"/>
                <a:cs typeface="Guttman Keren" panose="02010401010101010101" pitchFamily="2" charset="-79"/>
              </a:rPr>
              <a:t> (</a:t>
            </a:r>
            <a:r>
              <a:rPr lang="en-US" sz="1400" dirty="0" err="1">
                <a:cs typeface="Guttman Keren" panose="02010401010101010101" pitchFamily="2" charset="-79"/>
              </a:rPr>
              <a:t>כה</a:t>
            </a:r>
            <a:r>
              <a:rPr lang="he-IL" sz="1400" dirty="0">
                <a:latin typeface="Guttman Keren" panose="02010401010101010101" pitchFamily="2" charset="-79"/>
                <a:cs typeface="Guttman Keren" panose="02010401010101010101" pitchFamily="2" charset="-79"/>
              </a:rPr>
              <a:t>) </a:t>
            </a:r>
            <a:r>
              <a:rPr lang="en-US" sz="1400" dirty="0" err="1">
                <a:cs typeface="Guttman Keren" panose="02010401010101010101" pitchFamily="2" charset="-79"/>
              </a:rPr>
              <a:t>וַי</a:t>
            </a:r>
            <a:r>
              <a:rPr lang="en-US" sz="1400" dirty="0">
                <a:cs typeface="Guttman Keren" panose="02010401010101010101" pitchFamily="2" charset="-79"/>
              </a:rPr>
              <a:t>ִּשְׁ</a:t>
            </a:r>
            <a:r>
              <a:rPr lang="en-US" sz="1400" dirty="0" err="1">
                <a:cs typeface="Guttman Keren" panose="02010401010101010101" pitchFamily="2" charset="-79"/>
              </a:rPr>
              <a:t>לַח</a:t>
            </a:r>
            <a:r>
              <a:rPr lang="en-US" sz="1400" dirty="0">
                <a:cs typeface="Guttman Keren" panose="02010401010101010101" pitchFamily="2" charset="-79"/>
              </a:rPr>
              <a:t> בְּ</a:t>
            </a:r>
            <a:r>
              <a:rPr lang="en-US" sz="1400" dirty="0" err="1">
                <a:cs typeface="Guttman Keren" panose="02010401010101010101" pitchFamily="2" charset="-79"/>
              </a:rPr>
              <a:t>יַד</a:t>
            </a:r>
            <a:r>
              <a:rPr lang="en-US" sz="1400" dirty="0">
                <a:cs typeface="Guttman Keren" panose="02010401010101010101" pitchFamily="2" charset="-79"/>
              </a:rPr>
              <a:t> </a:t>
            </a:r>
            <a:r>
              <a:rPr lang="en-US" sz="1400" dirty="0" err="1">
                <a:solidFill>
                  <a:srgbClr val="33CC33"/>
                </a:solidFill>
                <a:cs typeface="Guttman Keren" panose="02010401010101010101" pitchFamily="2" charset="-79"/>
              </a:rPr>
              <a:t>נָתָן</a:t>
            </a:r>
            <a:r>
              <a:rPr lang="en-US" sz="1400" dirty="0">
                <a:cs typeface="Guttman Keren" panose="02010401010101010101" pitchFamily="2" charset="-79"/>
              </a:rPr>
              <a:t> </a:t>
            </a:r>
            <a:r>
              <a:rPr lang="en-US" sz="1400" dirty="0" err="1">
                <a:cs typeface="Guttman Keren" panose="02010401010101010101" pitchFamily="2" charset="-79"/>
              </a:rPr>
              <a:t>הַנ</a:t>
            </a:r>
            <a:r>
              <a:rPr lang="en-US" sz="1400" dirty="0">
                <a:cs typeface="Guttman Keren" panose="02010401010101010101" pitchFamily="2" charset="-79"/>
              </a:rPr>
              <a:t>ָּ</a:t>
            </a:r>
            <a:r>
              <a:rPr lang="en-US" sz="1400" dirty="0" err="1">
                <a:cs typeface="Guttman Keren" panose="02010401010101010101" pitchFamily="2" charset="-79"/>
              </a:rPr>
              <a:t>בִיא</a:t>
            </a:r>
            <a:r>
              <a:rPr lang="en-US" sz="1400" dirty="0">
                <a:cs typeface="Guttman Keren" panose="02010401010101010101" pitchFamily="2" charset="-79"/>
              </a:rPr>
              <a:t> </a:t>
            </a:r>
            <a:r>
              <a:rPr lang="en-US" sz="1400" dirty="0" err="1">
                <a:cs typeface="Guttman Keren" panose="02010401010101010101" pitchFamily="2" charset="-79"/>
              </a:rPr>
              <a:t>וַי</a:t>
            </a:r>
            <a:r>
              <a:rPr lang="en-US" sz="1400" dirty="0">
                <a:cs typeface="Guttman Keren" panose="02010401010101010101" pitchFamily="2" charset="-79"/>
              </a:rPr>
              <a:t>ִּ</a:t>
            </a:r>
            <a:r>
              <a:rPr lang="en-US" sz="1400" dirty="0" err="1">
                <a:cs typeface="Guttman Keren" panose="02010401010101010101" pitchFamily="2" charset="-79"/>
              </a:rPr>
              <a:t>קְרָא</a:t>
            </a:r>
            <a:r>
              <a:rPr lang="en-US" sz="1400" dirty="0">
                <a:cs typeface="Guttman Keren" panose="02010401010101010101" pitchFamily="2" charset="-79"/>
              </a:rPr>
              <a:t> </a:t>
            </a:r>
            <a:r>
              <a:rPr lang="en-US" sz="1400" dirty="0" err="1">
                <a:cs typeface="Guttman Keren" panose="02010401010101010101" pitchFamily="2" charset="-79"/>
              </a:rPr>
              <a:t>אֶת</a:t>
            </a:r>
            <a:r>
              <a:rPr lang="en-US" sz="1400" dirty="0">
                <a:cs typeface="Guttman Keren" panose="02010401010101010101" pitchFamily="2" charset="-79"/>
              </a:rPr>
              <a:t> שְׁ</a:t>
            </a:r>
            <a:r>
              <a:rPr lang="en-US" sz="1400" dirty="0" err="1">
                <a:cs typeface="Guttman Keren" panose="02010401010101010101" pitchFamily="2" charset="-79"/>
              </a:rPr>
              <a:t>מו</a:t>
            </a:r>
            <a:r>
              <a:rPr lang="en-US" sz="1400" dirty="0">
                <a:cs typeface="Guttman Keren" panose="02010401010101010101" pitchFamily="2" charset="-79"/>
              </a:rPr>
              <a:t>ֹ </a:t>
            </a:r>
            <a:r>
              <a:rPr lang="en-US" sz="1400" dirty="0" err="1">
                <a:solidFill>
                  <a:srgbClr val="33CC33"/>
                </a:solidFill>
                <a:cs typeface="Guttman Keren" panose="02010401010101010101" pitchFamily="2" charset="-79"/>
              </a:rPr>
              <a:t>יְדִידְיָה</a:t>
            </a:r>
            <a:r>
              <a:rPr lang="en-US" sz="1400" dirty="0">
                <a:solidFill>
                  <a:srgbClr val="33CC33"/>
                </a:solidFill>
                <a:cs typeface="Guttman Keren" panose="02010401010101010101" pitchFamily="2" charset="-79"/>
              </a:rPr>
              <a:t>ּ</a:t>
            </a:r>
            <a:r>
              <a:rPr lang="en-US" sz="1400" dirty="0">
                <a:cs typeface="Guttman Keren" panose="02010401010101010101" pitchFamily="2" charset="-79"/>
              </a:rPr>
              <a:t> בַּ</a:t>
            </a:r>
            <a:r>
              <a:rPr lang="en-US" sz="1400" dirty="0" err="1">
                <a:cs typeface="Guttman Keren" panose="02010401010101010101" pitchFamily="2" charset="-79"/>
              </a:rPr>
              <a:t>עֲבוּר</a:t>
            </a:r>
            <a:r>
              <a:rPr lang="en-US" sz="1400" dirty="0">
                <a:cs typeface="Guttman Keren" panose="02010401010101010101" pitchFamily="2" charset="-79"/>
              </a:rPr>
              <a:t> </a:t>
            </a:r>
            <a:r>
              <a:rPr lang="he-IL" sz="1400" dirty="0">
                <a:latin typeface="Guttman Keren" panose="02010401010101010101" pitchFamily="2" charset="-79"/>
                <a:cs typeface="Guttman Keren" panose="02010401010101010101" pitchFamily="2" charset="-79"/>
              </a:rPr>
              <a:t>ה': </a:t>
            </a:r>
            <a:endParaRPr lang="en-US" sz="1400" dirty="0">
              <a:cs typeface="Guttman Keren" panose="02010401010101010101" pitchFamily="2" charset="-79"/>
            </a:endParaRPr>
          </a:p>
        </p:txBody>
      </p:sp>
      <p:grpSp>
        <p:nvGrpSpPr>
          <p:cNvPr id="5" name="Group 4">
            <a:extLst>
              <a:ext uri="{FF2B5EF4-FFF2-40B4-BE49-F238E27FC236}">
                <a16:creationId xmlns:a16="http://schemas.microsoft.com/office/drawing/2014/main" id="{D124AF82-F7CA-493D-BFC8-F78C1A26AD25}"/>
              </a:ext>
            </a:extLst>
          </p:cNvPr>
          <p:cNvGrpSpPr/>
          <p:nvPr/>
        </p:nvGrpSpPr>
        <p:grpSpPr>
          <a:xfrm>
            <a:off x="56456" y="5992441"/>
            <a:ext cx="9777536" cy="838691"/>
            <a:chOff x="868890" y="5937673"/>
            <a:chExt cx="9777536" cy="838691"/>
          </a:xfrm>
        </p:grpSpPr>
        <p:sp>
          <p:nvSpPr>
            <p:cNvPr id="4" name="TextBox 3">
              <a:extLst>
                <a:ext uri="{FF2B5EF4-FFF2-40B4-BE49-F238E27FC236}">
                  <a16:creationId xmlns:a16="http://schemas.microsoft.com/office/drawing/2014/main" id="{EE6A5245-D893-4968-9EBD-30131275C7F1}"/>
                </a:ext>
              </a:extLst>
            </p:cNvPr>
            <p:cNvSpPr txBox="1"/>
            <p:nvPr/>
          </p:nvSpPr>
          <p:spPr>
            <a:xfrm>
              <a:off x="1372946" y="5937673"/>
              <a:ext cx="9273480" cy="838691"/>
            </a:xfrm>
            <a:prstGeom prst="rect">
              <a:avLst/>
            </a:prstGeom>
            <a:noFill/>
          </p:spPr>
          <p:txBody>
            <a:bodyPr wrap="square">
              <a:spAutoFit/>
            </a:bodyPr>
            <a:lstStyle/>
            <a:p>
              <a:pPr algn="r" rtl="1"/>
              <a:endParaRPr lang="he-IL" sz="1400" dirty="0">
                <a:latin typeface="Guttman Keren" panose="02010401010101010101" pitchFamily="2" charset="-79"/>
                <a:cs typeface="Guttman Keren" panose="02010401010101010101" pitchFamily="2" charset="-79"/>
              </a:endParaRPr>
            </a:p>
            <a:p>
              <a:pPr algn="r"/>
              <a:r>
                <a:rPr lang="he-IL" sz="1050" u="sng" dirty="0">
                  <a:cs typeface="Guttman Keren" panose="02010401010101010101" pitchFamily="2" charset="-79"/>
                </a:rPr>
                <a:t>רמב"ם הל' תשובה פ"ז ה"ו</a:t>
              </a:r>
              <a:r>
                <a:rPr lang="he-IL" sz="1050" dirty="0">
                  <a:cs typeface="Guttman Keren" panose="02010401010101010101" pitchFamily="2" charset="-79"/>
                </a:rPr>
                <a:t>: גדולה תשובה שמקרבת את האדם לשכינה ... אמש היה זה שנאוי לפני המקום משוקץ ומרוחק ותועבה - והיום הוא </a:t>
              </a:r>
              <a:r>
                <a:rPr lang="he-IL" sz="1050" dirty="0">
                  <a:solidFill>
                    <a:srgbClr val="33CC33"/>
                  </a:solidFill>
                  <a:cs typeface="Guttman Keren" panose="02010401010101010101" pitchFamily="2" charset="-79"/>
                </a:rPr>
                <a:t>אהוב</a:t>
              </a:r>
              <a:r>
                <a:rPr lang="he-IL" sz="1050" dirty="0">
                  <a:cs typeface="Guttman Keren" panose="02010401010101010101" pitchFamily="2" charset="-79"/>
                </a:rPr>
                <a:t> ונחמד קרוב </a:t>
              </a:r>
              <a:r>
                <a:rPr lang="he-IL" sz="1050" dirty="0">
                  <a:solidFill>
                    <a:srgbClr val="33CC33"/>
                  </a:solidFill>
                  <a:cs typeface="Guttman Keren" panose="02010401010101010101" pitchFamily="2" charset="-79"/>
                </a:rPr>
                <a:t>וידיד</a:t>
              </a:r>
              <a:r>
                <a:rPr lang="he-IL" sz="1050" dirty="0">
                  <a:cs typeface="Guttman Keren" panose="02010401010101010101" pitchFamily="2" charset="-79"/>
                </a:rPr>
                <a:t>...</a:t>
              </a:r>
              <a:endParaRPr lang="he-IL" sz="1050" b="0" dirty="0"/>
            </a:p>
            <a:p>
              <a:pPr algn="l"/>
              <a:r>
                <a:rPr lang="en-US" sz="1200" b="0" u="sng" dirty="0"/>
                <a:t>Rambam </a:t>
              </a:r>
              <a:r>
                <a:rPr lang="en-US" sz="1200" b="0" u="sng" dirty="0" err="1"/>
                <a:t>Hilchot</a:t>
              </a:r>
              <a:r>
                <a:rPr lang="en-US" sz="1200" b="0" u="sng" dirty="0"/>
                <a:t> Teshuva 7,6</a:t>
              </a:r>
              <a:r>
                <a:rPr lang="en-US" sz="1200" b="0" dirty="0"/>
                <a:t>: Great, indeed, is repentance for it brings man nigh to the Shekinah… Repentance brings near the far apart. Yesterday this sinner was hateful to the presence of God, scorned, ostracized and abominate, and to-day he is beloved, desirable, companionable and a friend.</a:t>
              </a:r>
            </a:p>
          </p:txBody>
        </p:sp>
        <p:pic>
          <p:nvPicPr>
            <p:cNvPr id="4098" name="Picture 2" descr="Early Years - Jewish History">
              <a:extLst>
                <a:ext uri="{FF2B5EF4-FFF2-40B4-BE49-F238E27FC236}">
                  <a16:creationId xmlns:a16="http://schemas.microsoft.com/office/drawing/2014/main" id="{2BD06032-29DE-436E-A864-278B7D81FA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8890" y="6182544"/>
              <a:ext cx="418631" cy="576064"/>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52C9E3A1-CEED-425A-BEEF-82A671A0A0AF}"/>
              </a:ext>
            </a:extLst>
          </p:cNvPr>
          <p:cNvSpPr txBox="1"/>
          <p:nvPr/>
        </p:nvSpPr>
        <p:spPr>
          <a:xfrm>
            <a:off x="-6048672" y="1124744"/>
            <a:ext cx="6048672" cy="2062103"/>
          </a:xfrm>
          <a:prstGeom prst="rect">
            <a:avLst/>
          </a:prstGeom>
          <a:solidFill>
            <a:srgbClr val="FFFF00"/>
          </a:solidFill>
        </p:spPr>
        <p:txBody>
          <a:bodyPr wrap="square" rtlCol="0">
            <a:spAutoFit/>
          </a:bodyPr>
          <a:lstStyle/>
          <a:p>
            <a:r>
              <a:rPr lang="en-US" dirty="0">
                <a:latin typeface="Arial" panose="020B0604020202020204" pitchFamily="34" charset="0"/>
                <a:cs typeface="Arial" panose="020B0604020202020204" pitchFamily="34" charset="0"/>
              </a:rPr>
              <a:t>Audrey: Could you please insert here the translation and add color to the English text acc/t the Hebrew?</a:t>
            </a:r>
          </a:p>
          <a:p>
            <a:r>
              <a:rPr lang="en-US" i="1" dirty="0">
                <a:solidFill>
                  <a:srgbClr val="012195"/>
                </a:solidFill>
                <a:latin typeface="Arial" panose="020B0604020202020204" pitchFamily="34" charset="0"/>
                <a:cs typeface="Arial" panose="020B0604020202020204" pitchFamily="34" charset="0"/>
              </a:rPr>
              <a:t>DONE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Quotation from Rambam below is an interesting curiosity but IMHO no need to translate… agree?</a:t>
            </a:r>
          </a:p>
          <a:p>
            <a:r>
              <a:rPr lang="en-US" i="1" dirty="0">
                <a:solidFill>
                  <a:srgbClr val="012195"/>
                </a:solidFill>
                <a:latin typeface="Arial" panose="020B0604020202020204" pitchFamily="34" charset="0"/>
                <a:cs typeface="Arial" panose="020B0604020202020204" pitchFamily="34" charset="0"/>
              </a:rPr>
              <a:t>OK, although it may make some people nervous if they don’t see a translation</a:t>
            </a:r>
          </a:p>
        </p:txBody>
      </p:sp>
      <p:sp>
        <p:nvSpPr>
          <p:cNvPr id="8" name="TextBox 7">
            <a:extLst>
              <a:ext uri="{FF2B5EF4-FFF2-40B4-BE49-F238E27FC236}">
                <a16:creationId xmlns:a16="http://schemas.microsoft.com/office/drawing/2014/main" id="{3ECA34D3-202E-4058-8CA1-A8006E18C122}"/>
              </a:ext>
            </a:extLst>
          </p:cNvPr>
          <p:cNvSpPr txBox="1"/>
          <p:nvPr/>
        </p:nvSpPr>
        <p:spPr>
          <a:xfrm>
            <a:off x="0" y="8552601"/>
            <a:ext cx="9906000" cy="276999"/>
          </a:xfrm>
          <a:prstGeom prst="rect">
            <a:avLst/>
          </a:prstGeom>
          <a:noFill/>
        </p:spPr>
        <p:txBody>
          <a:bodyPr wrap="square" rtlCol="1">
            <a:spAutoFit/>
          </a:bodyPr>
          <a:lstStyle/>
          <a:p>
            <a:pPr algn="ctr" rtl="1"/>
            <a:r>
              <a:rPr lang="he-IL" sz="1200" b="0" dirty="0">
                <a:highlight>
                  <a:srgbClr val="FFFF00"/>
                </a:highlight>
                <a:latin typeface="Narkisim" panose="020E0502050101010101" pitchFamily="34" charset="-79"/>
                <a:cs typeface="Narkisim" panose="020E0502050101010101" pitchFamily="34" charset="-79"/>
              </a:rPr>
              <a:t>אוריאל סימון "משל כבשת הרש" ???</a:t>
            </a:r>
            <a:endParaRPr lang="he-IL" sz="1200" dirty="0">
              <a:highlight>
                <a:srgbClr val="FFFF00"/>
              </a:highlight>
              <a:latin typeface="David" panose="020E0502060401010101" pitchFamily="34" charset="-79"/>
              <a:cs typeface="David" panose="020E0502060401010101" pitchFamily="34" charset="-79"/>
            </a:endParaRPr>
          </a:p>
        </p:txBody>
      </p:sp>
      <p:sp>
        <p:nvSpPr>
          <p:cNvPr id="3" name="TextBox 2">
            <a:extLst>
              <a:ext uri="{FF2B5EF4-FFF2-40B4-BE49-F238E27FC236}">
                <a16:creationId xmlns:a16="http://schemas.microsoft.com/office/drawing/2014/main" id="{E509E0CC-B126-4547-9B4F-D575A483C259}"/>
              </a:ext>
            </a:extLst>
          </p:cNvPr>
          <p:cNvSpPr txBox="1"/>
          <p:nvPr/>
        </p:nvSpPr>
        <p:spPr>
          <a:xfrm>
            <a:off x="128464" y="116632"/>
            <a:ext cx="5112568" cy="5816977"/>
          </a:xfrm>
          <a:prstGeom prst="rect">
            <a:avLst/>
          </a:prstGeom>
          <a:noFill/>
        </p:spPr>
        <p:txBody>
          <a:bodyPr wrap="square" rtlCol="0">
            <a:spAutoFit/>
          </a:bodyPr>
          <a:lstStyle/>
          <a:p>
            <a:pPr algn="l"/>
            <a:r>
              <a:rPr lang="en-US" sz="1200" u="sng" dirty="0"/>
              <a:t>II Samuel 12</a:t>
            </a:r>
            <a:r>
              <a:rPr lang="en-US" sz="1200" b="0" dirty="0"/>
              <a:t>: 1. And the Lord sent </a:t>
            </a:r>
            <a:r>
              <a:rPr lang="en-US" sz="1200" b="0" dirty="0" err="1">
                <a:highlight>
                  <a:srgbClr val="00FF00"/>
                </a:highlight>
              </a:rPr>
              <a:t>Natan</a:t>
            </a:r>
            <a:r>
              <a:rPr lang="en-US" sz="1200" b="0" dirty="0"/>
              <a:t> to </a:t>
            </a:r>
            <a:r>
              <a:rPr lang="en-US" sz="1200" b="0" dirty="0">
                <a:highlight>
                  <a:srgbClr val="00FF00"/>
                </a:highlight>
              </a:rPr>
              <a:t>David. And he came </a:t>
            </a:r>
            <a:r>
              <a:rPr lang="en-US" sz="1200" b="0" dirty="0"/>
              <a:t>to him and said to him: "There were two men in one city, one rich, and one poor. 2. The rich man had very many flocks and herds. 3. But the poor man had nothing, save one little ewe lamb which he had bought and reared; and it grew up together with him and his sons; of his bread it would eat, and from his cup it would drink, and in his bosom it would lie, and it was to him like a daughter. 4. And there came a wayfarer to the rich man, and he spared to take of his own flock and of his own herd to prepare for the guest that had come to him, and he took the poor man's lamb, and prepared it for the man that had come to him." 5. And David became very angry at the man; and he said to </a:t>
            </a:r>
            <a:r>
              <a:rPr lang="en-US" sz="1200" b="0" dirty="0" err="1"/>
              <a:t>Natan</a:t>
            </a:r>
            <a:r>
              <a:rPr lang="en-US" sz="1200" b="0" dirty="0"/>
              <a:t>: "As the Lord lives, the man who has done this is liable to death. 6. And the ewe lamb he shall repay fourfold, because he did this thing, and because he had no pity." 7. And </a:t>
            </a:r>
            <a:r>
              <a:rPr lang="en-US" sz="1200" b="0" dirty="0" err="1"/>
              <a:t>Natan</a:t>
            </a:r>
            <a:r>
              <a:rPr lang="en-US" sz="1200" b="0" dirty="0"/>
              <a:t> said to David, "You are the man. So says the Lord the God of Israel: 'I anointed you as king over Israel, and I delivered you from the hand of Saul. 8. And I gave you the house of your master and your master's wives in your midst, and I gave you the house of Israel and of Judah; and if that were too little, then would I add unto you like them and like them. 9. Why have you despised the word of the Lord, </a:t>
            </a:r>
            <a:r>
              <a:rPr lang="en-US" sz="1200" b="0" dirty="0">
                <a:highlight>
                  <a:srgbClr val="00FF00"/>
                </a:highlight>
              </a:rPr>
              <a:t>to do what is evil in My eyes</a:t>
            </a:r>
            <a:r>
              <a:rPr lang="en-US" sz="1200" b="0" dirty="0"/>
              <a:t>? You have smitten Uriah the Hittite with the sword and you have taken his wife for yourself as a wife, and you have slain him with the sword of the children of Ammon…13. And David said to </a:t>
            </a:r>
            <a:r>
              <a:rPr lang="en-US" sz="1200" b="0" dirty="0" err="1"/>
              <a:t>Natan</a:t>
            </a:r>
            <a:r>
              <a:rPr lang="en-US" sz="1200" b="0" dirty="0"/>
              <a:t>: </a:t>
            </a:r>
            <a:endParaRPr lang="he-IL" sz="1200" b="0" dirty="0"/>
          </a:p>
          <a:p>
            <a:pPr algn="l"/>
            <a:r>
              <a:rPr lang="en-US" sz="1200" b="0" dirty="0"/>
              <a:t>"</a:t>
            </a:r>
            <a:r>
              <a:rPr lang="en-US" sz="1200" b="0" dirty="0">
                <a:highlight>
                  <a:srgbClr val="00FF00"/>
                </a:highlight>
              </a:rPr>
              <a:t>I have sinned against the Lord.</a:t>
            </a:r>
            <a:r>
              <a:rPr lang="en-US" sz="1200" b="0" dirty="0"/>
              <a:t>" And </a:t>
            </a:r>
            <a:r>
              <a:rPr lang="en-US" sz="1200" b="0" dirty="0" err="1"/>
              <a:t>Natan</a:t>
            </a:r>
            <a:r>
              <a:rPr lang="en-US" sz="1200" b="0" dirty="0"/>
              <a:t> said to David, "Also the Lord has removed </a:t>
            </a:r>
            <a:r>
              <a:rPr lang="en-US" sz="1200" b="0" dirty="0">
                <a:highlight>
                  <a:srgbClr val="00FF00"/>
                </a:highlight>
              </a:rPr>
              <a:t>your sin</a:t>
            </a:r>
            <a:r>
              <a:rPr lang="en-US" sz="1200" b="0" dirty="0"/>
              <a:t>; you shall not die. 16. And David besought God on behalf of the child; and David fasted a fast, and he came in and slept lying on the ground… 22. And he said, "While the child was yet alive, I fasted and wept, for I said, 'Who knows? Perhaps the Lord </a:t>
            </a:r>
            <a:r>
              <a:rPr lang="en-US" sz="1200" b="0" dirty="0">
                <a:highlight>
                  <a:srgbClr val="00FF00"/>
                </a:highlight>
              </a:rPr>
              <a:t>will be gracious to me</a:t>
            </a:r>
            <a:r>
              <a:rPr lang="en-US" sz="1200" b="0" dirty="0"/>
              <a:t>, and the child will live. 23. But now [that] he is dead, why should I fast? Can I bring him back again? I shall go to him, but he will not return to me." 24. And David comforted Bat Sheva his wife, and he came to her, and he lay with her: and she bore a son, and she called his name </a:t>
            </a:r>
            <a:r>
              <a:rPr lang="en-US" sz="1200" b="0" dirty="0">
                <a:highlight>
                  <a:srgbClr val="00FF00"/>
                </a:highlight>
              </a:rPr>
              <a:t>Solomon</a:t>
            </a:r>
            <a:r>
              <a:rPr lang="en-US" sz="1200" b="0" dirty="0"/>
              <a:t>; and the Lord </a:t>
            </a:r>
            <a:r>
              <a:rPr lang="en-US" sz="1200" b="0" dirty="0">
                <a:highlight>
                  <a:srgbClr val="00FF00"/>
                </a:highlight>
              </a:rPr>
              <a:t>loved him</a:t>
            </a:r>
            <a:r>
              <a:rPr lang="en-US" sz="1200" b="0" dirty="0"/>
              <a:t>. 25. And He sent by the hand of </a:t>
            </a:r>
            <a:r>
              <a:rPr lang="en-US" sz="1200" b="0" dirty="0" err="1">
                <a:highlight>
                  <a:srgbClr val="00FF00"/>
                </a:highlight>
              </a:rPr>
              <a:t>Natan</a:t>
            </a:r>
            <a:r>
              <a:rPr lang="en-US" sz="1200" b="0" dirty="0"/>
              <a:t> the prophet, and he called his name </a:t>
            </a:r>
            <a:r>
              <a:rPr lang="en-US" sz="1200" b="0" dirty="0" err="1">
                <a:highlight>
                  <a:srgbClr val="00FF00"/>
                </a:highlight>
              </a:rPr>
              <a:t>Yedidiah</a:t>
            </a:r>
            <a:r>
              <a:rPr lang="en-US" sz="1200" b="0" dirty="0"/>
              <a:t> for the Lord's sake. </a:t>
            </a:r>
            <a:endParaRPr lang="en-IL" sz="1200" b="0" dirty="0"/>
          </a:p>
        </p:txBody>
      </p:sp>
    </p:spTree>
    <p:extLst>
      <p:ext uri="{BB962C8B-B14F-4D97-AF65-F5344CB8AC3E}">
        <p14:creationId xmlns:p14="http://schemas.microsoft.com/office/powerpoint/2010/main" val="249194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Bracket 6">
            <a:extLst>
              <a:ext uri="{FF2B5EF4-FFF2-40B4-BE49-F238E27FC236}">
                <a16:creationId xmlns:a16="http://schemas.microsoft.com/office/drawing/2014/main" id="{CB245517-C97C-4956-828A-64748D14F7A2}"/>
              </a:ext>
            </a:extLst>
          </p:cNvPr>
          <p:cNvSpPr/>
          <p:nvPr/>
        </p:nvSpPr>
        <p:spPr bwMode="auto">
          <a:xfrm rot="16200000">
            <a:off x="2288704" y="-1654805"/>
            <a:ext cx="360040" cy="4536504"/>
          </a:xfrm>
          <a:prstGeom prst="rightBracket">
            <a:avLst>
              <a:gd name="adj" fmla="val 80896"/>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 name="Right Bracket 3">
            <a:extLst>
              <a:ext uri="{FF2B5EF4-FFF2-40B4-BE49-F238E27FC236}">
                <a16:creationId xmlns:a16="http://schemas.microsoft.com/office/drawing/2014/main" id="{E270790D-26E2-4CB0-9B90-0A2297F87C14}"/>
              </a:ext>
            </a:extLst>
          </p:cNvPr>
          <p:cNvSpPr/>
          <p:nvPr/>
        </p:nvSpPr>
        <p:spPr bwMode="auto">
          <a:xfrm rot="16200000">
            <a:off x="7185248" y="-1654806"/>
            <a:ext cx="360040" cy="4536504"/>
          </a:xfrm>
          <a:prstGeom prst="rightBracket">
            <a:avLst>
              <a:gd name="adj" fmla="val 80896"/>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grpSp>
        <p:nvGrpSpPr>
          <p:cNvPr id="21" name="Group 20">
            <a:extLst>
              <a:ext uri="{FF2B5EF4-FFF2-40B4-BE49-F238E27FC236}">
                <a16:creationId xmlns:a16="http://schemas.microsoft.com/office/drawing/2014/main" id="{D076DD84-6557-4195-A3CB-90D5217C99B3}"/>
              </a:ext>
            </a:extLst>
          </p:cNvPr>
          <p:cNvGrpSpPr/>
          <p:nvPr/>
        </p:nvGrpSpPr>
        <p:grpSpPr>
          <a:xfrm>
            <a:off x="1568624" y="82104"/>
            <a:ext cx="6886641" cy="369332"/>
            <a:chOff x="1568624" y="-54680"/>
            <a:chExt cx="6886641" cy="369332"/>
          </a:xfrm>
        </p:grpSpPr>
        <p:sp>
          <p:nvSpPr>
            <p:cNvPr id="3" name="TextBox 2">
              <a:extLst>
                <a:ext uri="{FF2B5EF4-FFF2-40B4-BE49-F238E27FC236}">
                  <a16:creationId xmlns:a16="http://schemas.microsoft.com/office/drawing/2014/main" id="{61AE7F04-F98B-4A8E-9BA5-22096E036520}"/>
                </a:ext>
              </a:extLst>
            </p:cNvPr>
            <p:cNvSpPr txBox="1"/>
            <p:nvPr/>
          </p:nvSpPr>
          <p:spPr>
            <a:xfrm>
              <a:off x="6511049" y="-54680"/>
              <a:ext cx="1944216" cy="369332"/>
            </a:xfrm>
            <a:prstGeom prst="rect">
              <a:avLst/>
            </a:prstGeom>
            <a:noFill/>
          </p:spPr>
          <p:txBody>
            <a:bodyPr wrap="square" rtlCol="0">
              <a:spAutoFit/>
            </a:bodyPr>
            <a:lstStyle/>
            <a:p>
              <a:r>
                <a:rPr lang="he-IL" sz="1800" dirty="0">
                  <a:solidFill>
                    <a:prstClr val="black"/>
                  </a:solidFill>
                  <a:latin typeface="Guttman Keren" panose="02010701010101010101" pitchFamily="2" charset="-79"/>
                  <a:cs typeface="Guttman Keren" panose="02010701010101010101" pitchFamily="2" charset="-79"/>
                </a:rPr>
                <a:t>בית ראשון</a:t>
              </a:r>
              <a:endParaRPr lang="en-US" sz="1800" dirty="0">
                <a:solidFill>
                  <a:prstClr val="black"/>
                </a:solidFill>
                <a:cs typeface="Guttman Keren" panose="02010701010101010101" pitchFamily="2" charset="-79"/>
              </a:endParaRPr>
            </a:p>
          </p:txBody>
        </p:sp>
        <p:sp>
          <p:nvSpPr>
            <p:cNvPr id="8" name="TextBox 7">
              <a:extLst>
                <a:ext uri="{FF2B5EF4-FFF2-40B4-BE49-F238E27FC236}">
                  <a16:creationId xmlns:a16="http://schemas.microsoft.com/office/drawing/2014/main" id="{24A36096-0E68-4052-923C-B67CC701E4B4}"/>
                </a:ext>
              </a:extLst>
            </p:cNvPr>
            <p:cNvSpPr txBox="1"/>
            <p:nvPr/>
          </p:nvSpPr>
          <p:spPr>
            <a:xfrm>
              <a:off x="1568624" y="-54680"/>
              <a:ext cx="1944216" cy="369332"/>
            </a:xfrm>
            <a:prstGeom prst="rect">
              <a:avLst/>
            </a:prstGeom>
            <a:noFill/>
          </p:spPr>
          <p:txBody>
            <a:bodyPr wrap="square" rtlCol="0">
              <a:spAutoFit/>
            </a:bodyPr>
            <a:lstStyle/>
            <a:p>
              <a:r>
                <a:rPr lang="he-IL" sz="1800" dirty="0">
                  <a:solidFill>
                    <a:prstClr val="black"/>
                  </a:solidFill>
                  <a:latin typeface="Guttman Keren" panose="02010701010101010101" pitchFamily="2" charset="-79"/>
                  <a:cs typeface="Guttman Keren" panose="02010701010101010101" pitchFamily="2" charset="-79"/>
                </a:rPr>
                <a:t>בית שני</a:t>
              </a:r>
              <a:endParaRPr lang="en-US" sz="1800" dirty="0">
                <a:solidFill>
                  <a:prstClr val="black"/>
                </a:solidFill>
                <a:cs typeface="Guttman Keren" panose="02010701010101010101" pitchFamily="2" charset="-79"/>
              </a:endParaRPr>
            </a:p>
          </p:txBody>
        </p:sp>
      </p:grpSp>
      <p:grpSp>
        <p:nvGrpSpPr>
          <p:cNvPr id="2" name="Group 1">
            <a:extLst>
              <a:ext uri="{FF2B5EF4-FFF2-40B4-BE49-F238E27FC236}">
                <a16:creationId xmlns:a16="http://schemas.microsoft.com/office/drawing/2014/main" id="{F15A945E-2734-43CB-A34A-F5D7F2F68466}"/>
              </a:ext>
            </a:extLst>
          </p:cNvPr>
          <p:cNvGrpSpPr/>
          <p:nvPr/>
        </p:nvGrpSpPr>
        <p:grpSpPr>
          <a:xfrm>
            <a:off x="263771" y="450844"/>
            <a:ext cx="9467884" cy="1785104"/>
            <a:chOff x="263771" y="314060"/>
            <a:chExt cx="9467884" cy="1785104"/>
          </a:xfrm>
        </p:grpSpPr>
        <p:sp>
          <p:nvSpPr>
            <p:cNvPr id="12" name="TextBox 11">
              <a:extLst>
                <a:ext uri="{FF2B5EF4-FFF2-40B4-BE49-F238E27FC236}">
                  <a16:creationId xmlns:a16="http://schemas.microsoft.com/office/drawing/2014/main" id="{494C6DD3-6982-4459-AEDB-C41FC5A794A0}"/>
                </a:ext>
              </a:extLst>
            </p:cNvPr>
            <p:cNvSpPr txBox="1"/>
            <p:nvPr/>
          </p:nvSpPr>
          <p:spPr>
            <a:xfrm>
              <a:off x="263771" y="314060"/>
              <a:ext cx="4536504" cy="178510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e-IL" sz="1600" b="1" i="0" strike="noStrike" kern="1200" cap="none" spc="0" normalizeH="0" baseline="0" noProof="0" dirty="0">
                  <a:ln>
                    <a:noFill/>
                  </a:ln>
                  <a:solidFill>
                    <a:schemeClr val="bg1"/>
                  </a:solidFill>
                  <a:effectLst/>
                  <a:uLnTx/>
                  <a:uFillTx/>
                  <a:latin typeface="Guttman Keren" panose="02010401010101010101" pitchFamily="2" charset="-79"/>
                  <a:cs typeface="Guttman Keren" panose="02010401010101010101" pitchFamily="2" charset="-79"/>
                </a:rPr>
                <a:t>תהלים נ"א</a:t>
              </a:r>
            </a:p>
            <a:p>
              <a:pPr marL="0" marR="0" lvl="0" indent="0" algn="r" defTabSz="914400" rtl="1" eaLnBrk="0" fontAlgn="base" latinLnBrk="0" hangingPunct="0">
                <a:lnSpc>
                  <a:spcPct val="100000"/>
                </a:lnSpc>
                <a:spcBef>
                  <a:spcPct val="0"/>
                </a:spcBef>
                <a:spcAft>
                  <a:spcPct val="0"/>
                </a:spcAft>
                <a:buClrTx/>
                <a:buSzTx/>
                <a:buFontTx/>
                <a:buNone/>
                <a:tabLst/>
                <a:defRPr/>
              </a:pPr>
              <a:endParaRPr lang="he-IL" sz="800" u="sng" dirty="0">
                <a:solidFill>
                  <a:srgbClr val="000000"/>
                </a:solidFill>
                <a:latin typeface="Guttman Keren" panose="02010401010101010101" pitchFamily="2" charset="-79"/>
                <a:cs typeface="Guttman Keren" panose="02010401010101010101" pitchFamily="2" charset="-79"/>
              </a:endParaRPr>
            </a:p>
            <a:p>
              <a:pPr marL="0" marR="0" lvl="0" indent="0" algn="r" defTabSz="914400" rtl="1" eaLnBrk="0" fontAlgn="base" latinLnBrk="0" hangingPunct="0">
                <a:lnSpc>
                  <a:spcPct val="100000"/>
                </a:lnSpc>
                <a:spcBef>
                  <a:spcPct val="0"/>
                </a:spcBef>
                <a:spcAft>
                  <a:spcPct val="0"/>
                </a:spcAft>
                <a:buClrTx/>
                <a:buSzTx/>
                <a:buFontTx/>
                <a:buNone/>
                <a:tabLst/>
                <a:defRPr/>
              </a:pPr>
              <a:r>
                <a:rPr lang="he-IL" u="sng" dirty="0">
                  <a:solidFill>
                    <a:srgbClr val="000000"/>
                  </a:solidFill>
                  <a:latin typeface="Guttman Keren" panose="02010401010101010101" pitchFamily="2" charset="-79"/>
                  <a:cs typeface="Guttman Keren" panose="02010401010101010101" pitchFamily="2" charset="-79"/>
                </a:rPr>
                <a:t>1. תשובת דוד ותפילותיו אחרי חטאו עם בת שבע</a:t>
              </a:r>
            </a:p>
            <a:p>
              <a:pPr marL="177800" marR="0" lvl="0" indent="-17780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lang="he-IL" sz="1400" b="0" dirty="0">
                  <a:solidFill>
                    <a:srgbClr val="000000"/>
                  </a:solidFill>
                  <a:latin typeface="Guttman Keren" panose="02010401010101010101" pitchFamily="2" charset="-79"/>
                  <a:cs typeface="Guttman Keren" panose="02010401010101010101" pitchFamily="2" charset="-79"/>
                </a:rPr>
                <a:t>עולמו הפנימי: ערכים דתיים, פסיכולוגיים, מוסריים, חברתיים</a:t>
              </a:r>
            </a:p>
            <a:p>
              <a:pPr marL="177800" marR="0" lvl="0" indent="-17780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lang="he-IL" sz="1400" b="0" dirty="0">
                  <a:solidFill>
                    <a:srgbClr val="000000"/>
                  </a:solidFill>
                  <a:latin typeface="Guttman Keren" panose="02010401010101010101" pitchFamily="2" charset="-79"/>
                  <a:cs typeface="Guttman Keren" panose="02010401010101010101" pitchFamily="2" charset="-79"/>
                </a:rPr>
                <a:t>וידוי, תשובה, קבלה לעתיד "</a:t>
              </a:r>
              <a:r>
                <a:rPr kumimoji="0" lang="he-IL" sz="14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אֲ-דֹנָי שְׂפָתַי תִּפְתָּח..." </a:t>
              </a:r>
            </a:p>
            <a:p>
              <a:pPr marL="180975" marR="0" lvl="0" indent="-180975"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lang="he-IL" sz="1400" b="0" dirty="0">
                  <a:solidFill>
                    <a:prstClr val="black"/>
                  </a:solidFill>
                  <a:latin typeface="Guttman Keren" panose="02010701010101010101" pitchFamily="2" charset="-79"/>
                  <a:cs typeface="Guttman Keren" panose="02010701010101010101" pitchFamily="2" charset="-79"/>
                </a:rPr>
                <a:t>תשובתו האישית תביא להחזרה בתשובה  </a:t>
              </a:r>
            </a:p>
            <a:p>
              <a:pPr marL="180975" marR="0" lvl="0" indent="-180975" algn="r" defTabSz="914400" rtl="1" eaLnBrk="0" fontAlgn="base" latinLnBrk="0" hangingPunct="0">
                <a:lnSpc>
                  <a:spcPct val="100000"/>
                </a:lnSpc>
                <a:spcBef>
                  <a:spcPct val="0"/>
                </a:spcBef>
                <a:spcAft>
                  <a:spcPct val="0"/>
                </a:spcAft>
                <a:buClrTx/>
                <a:buSzTx/>
                <a:tabLst/>
                <a:defRPr/>
              </a:pPr>
              <a:r>
                <a:rPr lang="he-IL" sz="1400" b="0" dirty="0">
                  <a:solidFill>
                    <a:prstClr val="black"/>
                  </a:solidFill>
                  <a:latin typeface="Guttman Keren" panose="02010701010101010101" pitchFamily="2" charset="-79"/>
                  <a:cs typeface="Guttman Keren" panose="02010701010101010101" pitchFamily="2" charset="-79"/>
                </a:rPr>
                <a:t>	של פושעים אחרים, לבניין חומות ירושלים </a:t>
              </a:r>
            </a:p>
            <a:p>
              <a:pPr marL="180975" marR="0" lvl="0" indent="-180975" algn="r" defTabSz="914400" rtl="1" eaLnBrk="0" fontAlgn="base" latinLnBrk="0" hangingPunct="0">
                <a:lnSpc>
                  <a:spcPct val="100000"/>
                </a:lnSpc>
                <a:spcBef>
                  <a:spcPct val="0"/>
                </a:spcBef>
                <a:spcAft>
                  <a:spcPct val="0"/>
                </a:spcAft>
                <a:buClrTx/>
                <a:buSzTx/>
                <a:tabLst/>
                <a:defRPr/>
              </a:pPr>
              <a:r>
                <a:rPr lang="he-IL" sz="1400" b="0" dirty="0">
                  <a:solidFill>
                    <a:prstClr val="black"/>
                  </a:solidFill>
                  <a:latin typeface="Guttman Keren" panose="02010701010101010101" pitchFamily="2" charset="-79"/>
                  <a:cs typeface="Guttman Keren" panose="02010701010101010101" pitchFamily="2" charset="-79"/>
                </a:rPr>
                <a:t>	ולחידוש העבודה במקדש </a:t>
              </a:r>
              <a:endParaRPr kumimoji="0" lang="en-US" sz="16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14" name="TextBox 13">
              <a:extLst>
                <a:ext uri="{FF2B5EF4-FFF2-40B4-BE49-F238E27FC236}">
                  <a16:creationId xmlns:a16="http://schemas.microsoft.com/office/drawing/2014/main" id="{DAC06BA2-CA2D-490C-8B54-AF4F0B7BC2BD}"/>
                </a:ext>
              </a:extLst>
            </p:cNvPr>
            <p:cNvSpPr txBox="1"/>
            <p:nvPr/>
          </p:nvSpPr>
          <p:spPr>
            <a:xfrm>
              <a:off x="5195151" y="340759"/>
              <a:ext cx="4536504" cy="1600438"/>
            </a:xfrm>
            <a:prstGeom prst="rect">
              <a:avLst/>
            </a:prstGeom>
            <a:noFill/>
          </p:spPr>
          <p:txBody>
            <a:bodyPr wrap="square" rtlCol="0">
              <a:spAutoFit/>
            </a:bodyPr>
            <a:lstStyle/>
            <a:p>
              <a:pPr>
                <a:defRPr/>
              </a:pPr>
              <a:r>
                <a:rPr lang="he-IL" dirty="0">
                  <a:solidFill>
                    <a:schemeClr val="bg1"/>
                  </a:solidFill>
                  <a:latin typeface="Guttman Keren" panose="02010401010101010101" pitchFamily="2" charset="-79"/>
                  <a:cs typeface="Guttman Keren" panose="02010401010101010101" pitchFamily="2" charset="-79"/>
                </a:rPr>
                <a:t>שמואל ב י"א-י"ב</a:t>
              </a:r>
            </a:p>
            <a:p>
              <a:pPr algn="r" rtl="1"/>
              <a:endParaRPr lang="he-IL" sz="800" u="sng" dirty="0">
                <a:solidFill>
                  <a:srgbClr val="000000"/>
                </a:solidFill>
                <a:latin typeface="Guttman Keren" panose="02010401010101010101" pitchFamily="2" charset="-79"/>
                <a:cs typeface="Guttman Keren" panose="02010401010101010101" pitchFamily="2" charset="-79"/>
              </a:endParaRPr>
            </a:p>
            <a:p>
              <a:pPr algn="r" rtl="1"/>
              <a:r>
                <a:rPr lang="he-IL" u="sng" dirty="0">
                  <a:solidFill>
                    <a:srgbClr val="000000"/>
                  </a:solidFill>
                  <a:latin typeface="Guttman Keren" panose="02010401010101010101" pitchFamily="2" charset="-79"/>
                  <a:cs typeface="Guttman Keren" panose="02010401010101010101" pitchFamily="2" charset="-79"/>
                </a:rPr>
                <a:t>1. סיפור חטא דוד עם בת שבע</a:t>
              </a:r>
            </a:p>
            <a:p>
              <a:pPr marL="177800" marR="0" lvl="0" indent="-17780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sz="1400" b="0" i="0" u="none" strike="noStrike" kern="1200" cap="none" spc="0" normalizeH="0" baseline="0" noProof="0" dirty="0">
                  <a:ln>
                    <a:noFill/>
                  </a:ln>
                  <a:solidFill>
                    <a:srgbClr val="000000"/>
                  </a:solidFill>
                  <a:effectLst/>
                  <a:uLnTx/>
                  <a:uFillTx/>
                  <a:latin typeface="Guttman Keren" panose="02010401010101010101" pitchFamily="2" charset="-79"/>
                  <a:ea typeface="+mn-ea"/>
                  <a:cs typeface="Guttman Keren" panose="02010401010101010101" pitchFamily="2" charset="-79"/>
                </a:rPr>
                <a:t>עובדות </a:t>
              </a:r>
            </a:p>
            <a:p>
              <a:pPr marL="177800" marR="0" lvl="0" indent="-17780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lang="he-IL" sz="1400" b="0" dirty="0">
                  <a:solidFill>
                    <a:srgbClr val="000000"/>
                  </a:solidFill>
                  <a:latin typeface="Guttman Keren" panose="02010401010101010101" pitchFamily="2" charset="-79"/>
                  <a:cs typeface="Guttman Keren" panose="02010401010101010101" pitchFamily="2" charset="-79"/>
                </a:rPr>
                <a:t>שתיקתו של דוד</a:t>
              </a:r>
            </a:p>
            <a:p>
              <a:pPr marL="177800" marR="0" lvl="0" indent="-17780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sz="1400" b="0" i="0" u="none" strike="noStrike" kern="1200" cap="none" spc="0" normalizeH="0" baseline="0" noProof="0" dirty="0">
                  <a:ln>
                    <a:noFill/>
                  </a:ln>
                  <a:solidFill>
                    <a:srgbClr val="000000"/>
                  </a:solidFill>
                  <a:effectLst/>
                  <a:uLnTx/>
                  <a:uFillTx/>
                  <a:latin typeface="Guttman Keren" panose="02010401010101010101" pitchFamily="2" charset="-79"/>
                  <a:cs typeface="Guttman Keren" panose="02010401010101010101" pitchFamily="2" charset="-79"/>
                </a:rPr>
                <a:t>דוד מודה ב</a:t>
              </a:r>
              <a:r>
                <a:rPr lang="he-IL" sz="1400" b="0" dirty="0">
                  <a:solidFill>
                    <a:srgbClr val="000000"/>
                  </a:solidFill>
                  <a:latin typeface="Guttman Keren" panose="02010401010101010101" pitchFamily="2" charset="-79"/>
                  <a:cs typeface="Guttman Keren" panose="02010401010101010101" pitchFamily="2" charset="-79"/>
                </a:rPr>
                <a:t>חטאו ומקבל עליו את העונש</a:t>
              </a:r>
            </a:p>
            <a:p>
              <a:pPr marL="177800" marR="0" lvl="0" indent="-17780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lang="he-IL" sz="1400" b="0" dirty="0">
                  <a:solidFill>
                    <a:srgbClr val="000000"/>
                  </a:solidFill>
                  <a:latin typeface="Guttman Keren" panose="02010401010101010101" pitchFamily="2" charset="-79"/>
                  <a:cs typeface="Guttman Keren" panose="02010401010101010101" pitchFamily="2" charset="-79"/>
                </a:rPr>
                <a:t>לידת שלמה = ידידיה</a:t>
              </a:r>
              <a:endParaRPr lang="he-IL" dirty="0">
                <a:solidFill>
                  <a:srgbClr val="000000"/>
                </a:solidFill>
                <a:latin typeface="Guttman Keren" panose="02010401010101010101" pitchFamily="2" charset="-79"/>
                <a:cs typeface="Guttman Keren" panose="02010401010101010101" pitchFamily="2" charset="-79"/>
              </a:endParaRPr>
            </a:p>
          </p:txBody>
        </p:sp>
      </p:grpSp>
      <p:sp>
        <p:nvSpPr>
          <p:cNvPr id="9" name="TextBox 8">
            <a:extLst>
              <a:ext uri="{FF2B5EF4-FFF2-40B4-BE49-F238E27FC236}">
                <a16:creationId xmlns:a16="http://schemas.microsoft.com/office/drawing/2014/main" id="{17844AC7-AB9A-40ED-881E-8C0772131FAE}"/>
              </a:ext>
            </a:extLst>
          </p:cNvPr>
          <p:cNvSpPr txBox="1"/>
          <p:nvPr/>
        </p:nvSpPr>
        <p:spPr>
          <a:xfrm>
            <a:off x="10497616" y="620688"/>
            <a:ext cx="4536504" cy="1477328"/>
          </a:xfrm>
          <a:prstGeom prst="rect">
            <a:avLst/>
          </a:prstGeom>
          <a:noFill/>
        </p:spPr>
        <p:txBody>
          <a:bodyPr wrap="square" rtlCol="0">
            <a:spAutoFit/>
          </a:bodyPr>
          <a:lstStyle/>
          <a:p>
            <a:pPr>
              <a:defRPr/>
            </a:pPr>
            <a:endParaRPr lang="he-IL" dirty="0">
              <a:solidFill>
                <a:srgbClr val="000000"/>
              </a:solidFill>
              <a:latin typeface="Guttman Keren" panose="02010401010101010101" pitchFamily="2" charset="-79"/>
              <a:cs typeface="Guttman Keren" panose="02010401010101010101" pitchFamily="2" charset="-79"/>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lang="he-IL" dirty="0">
              <a:solidFill>
                <a:srgbClr val="000000"/>
              </a:solidFill>
              <a:latin typeface="Guttman Keren" panose="02010401010101010101" pitchFamily="2" charset="-79"/>
              <a:cs typeface="Guttman Keren" panose="02010401010101010101" pitchFamily="2" charset="-79"/>
            </a:endParaRPr>
          </a:p>
          <a:p>
            <a:pPr marL="0" marR="0" lvl="0" indent="0" algn="r" defTabSz="914400" rtl="1" eaLnBrk="0" fontAlgn="base" latinLnBrk="0" hangingPunct="0">
              <a:lnSpc>
                <a:spcPct val="100000"/>
              </a:lnSpc>
              <a:spcBef>
                <a:spcPct val="0"/>
              </a:spcBef>
              <a:spcAft>
                <a:spcPct val="0"/>
              </a:spcAft>
              <a:buClrTx/>
              <a:buSzTx/>
              <a:buFontTx/>
              <a:buNone/>
              <a:tabLst/>
              <a:defRPr/>
            </a:pPr>
            <a:r>
              <a:rPr lang="he-IL" dirty="0">
                <a:solidFill>
                  <a:srgbClr val="000000"/>
                </a:solidFill>
                <a:latin typeface="Guttman Keren" panose="02010401010101010101" pitchFamily="2" charset="-79"/>
                <a:cs typeface="Guttman Keren" panose="02010401010101010101" pitchFamily="2" charset="-79"/>
              </a:rPr>
              <a:t>6. נתן הנביא: </a:t>
            </a:r>
          </a:p>
          <a:p>
            <a:pPr marL="177800" marR="0" lvl="0" indent="-177800" algn="r" defTabSz="914400" rtl="1" latinLnBrk="0">
              <a:lnSpc>
                <a:spcPct val="100000"/>
              </a:lnSpc>
              <a:buClrTx/>
              <a:buSzTx/>
              <a:buFont typeface="Arial" panose="020B0604020202020204" pitchFamily="34" charset="0"/>
              <a:buChar char="•"/>
              <a:tabLst/>
              <a:defRPr/>
            </a:pPr>
            <a:r>
              <a:rPr lang="he-IL" sz="1400" b="0" dirty="0">
                <a:solidFill>
                  <a:srgbClr val="000000"/>
                </a:solidFill>
                <a:latin typeface="Guttman Keren" panose="02010401010101010101" pitchFamily="2" charset="-79"/>
                <a:cs typeface="Guttman Keren" panose="02010401010101010101" pitchFamily="2" charset="-79"/>
              </a:rPr>
              <a:t>הבטחת נתן לדוד על מלכותו (שמ"ב ז'); נתן יכתוב את חיי דוד ושלמה (דה"א כ"ט, כט; דה"ב ט', כט) </a:t>
            </a:r>
          </a:p>
          <a:p>
            <a:pPr marL="177800" indent="-177800" algn="r" rtl="1">
              <a:buFont typeface="Arial" panose="020B0604020202020204" pitchFamily="34" charset="0"/>
              <a:buChar char="•"/>
              <a:defRPr/>
            </a:pPr>
            <a:r>
              <a:rPr lang="he-IL" sz="1400" b="0" dirty="0">
                <a:solidFill>
                  <a:srgbClr val="000000"/>
                </a:solidFill>
                <a:latin typeface="Guttman Keren" panose="02010401010101010101" pitchFamily="2" charset="-79"/>
                <a:cs typeface="Guttman Keren" panose="02010401010101010101" pitchFamily="2" charset="-79"/>
              </a:rPr>
              <a:t>משל כבשת הרש (שמ"ב י"ב) </a:t>
            </a:r>
            <a:endParaRPr lang="en-US" sz="1400" b="0" dirty="0">
              <a:solidFill>
                <a:srgbClr val="000000"/>
              </a:solidFill>
              <a:cs typeface="Guttman Keren" panose="02010401010101010101" pitchFamily="2" charset="-79"/>
            </a:endParaRPr>
          </a:p>
        </p:txBody>
      </p:sp>
      <p:grpSp>
        <p:nvGrpSpPr>
          <p:cNvPr id="5" name="Group 4">
            <a:extLst>
              <a:ext uri="{FF2B5EF4-FFF2-40B4-BE49-F238E27FC236}">
                <a16:creationId xmlns:a16="http://schemas.microsoft.com/office/drawing/2014/main" id="{6D0FF6D4-1A25-4CF5-A0A7-E0806D80D30B}"/>
              </a:ext>
            </a:extLst>
          </p:cNvPr>
          <p:cNvGrpSpPr/>
          <p:nvPr/>
        </p:nvGrpSpPr>
        <p:grpSpPr>
          <a:xfrm>
            <a:off x="86846" y="2050888"/>
            <a:ext cx="9731655" cy="1761855"/>
            <a:chOff x="0" y="1606985"/>
            <a:chExt cx="9731655" cy="1761855"/>
          </a:xfrm>
        </p:grpSpPr>
        <p:pic>
          <p:nvPicPr>
            <p:cNvPr id="11" name="Picture 10">
              <a:extLst>
                <a:ext uri="{FF2B5EF4-FFF2-40B4-BE49-F238E27FC236}">
                  <a16:creationId xmlns:a16="http://schemas.microsoft.com/office/drawing/2014/main" id="{28A8C6AF-65F1-432F-AC9D-E467976E1F3C}"/>
                </a:ext>
              </a:extLst>
            </p:cNvPr>
            <p:cNvPicPr>
              <a:picLocks noChangeAspect="1"/>
            </p:cNvPicPr>
            <p:nvPr/>
          </p:nvPicPr>
          <p:blipFill rotWithShape="1">
            <a:blip r:embed="rId2"/>
            <a:srcRect l="26637" t="38942" r="27209" b="46992"/>
            <a:stretch/>
          </p:blipFill>
          <p:spPr>
            <a:xfrm>
              <a:off x="0" y="2072696"/>
              <a:ext cx="9705528" cy="1296144"/>
            </a:xfrm>
            <a:prstGeom prst="rect">
              <a:avLst/>
            </a:prstGeom>
          </p:spPr>
        </p:pic>
        <p:sp>
          <p:nvSpPr>
            <p:cNvPr id="10" name="TextBox 9">
              <a:extLst>
                <a:ext uri="{FF2B5EF4-FFF2-40B4-BE49-F238E27FC236}">
                  <a16:creationId xmlns:a16="http://schemas.microsoft.com/office/drawing/2014/main" id="{7D855613-D0E0-4CDE-9589-D0BA08304AAF}"/>
                </a:ext>
              </a:extLst>
            </p:cNvPr>
            <p:cNvSpPr txBox="1"/>
            <p:nvPr/>
          </p:nvSpPr>
          <p:spPr>
            <a:xfrm>
              <a:off x="113626" y="1736395"/>
              <a:ext cx="4536504" cy="954107"/>
            </a:xfrm>
            <a:prstGeom prst="rect">
              <a:avLst/>
            </a:prstGeom>
            <a:noFill/>
          </p:spPr>
          <p:txBody>
            <a:bodyPr wrap="square" rtlCol="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endParaRPr lang="he-IL" sz="800" u="sng" dirty="0">
                <a:solidFill>
                  <a:srgbClr val="000000"/>
                </a:solidFill>
                <a:latin typeface="Guttman Keren" panose="02010401010101010101" pitchFamily="2" charset="-79"/>
                <a:cs typeface="Guttman Keren" panose="02010401010101010101" pitchFamily="2" charset="-79"/>
              </a:endParaRP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he-IL" sz="1600" b="1" i="0" u="sng" strike="noStrike" kern="1200" cap="none" spc="0" normalizeH="0" baseline="0" noProof="0" dirty="0">
                  <a:ln>
                    <a:noFill/>
                  </a:ln>
                  <a:solidFill>
                    <a:srgbClr val="000000"/>
                  </a:solidFill>
                  <a:effectLst/>
                  <a:uLnTx/>
                  <a:uFillTx/>
                  <a:latin typeface="Guttman Keren" panose="02010401010101010101" pitchFamily="2" charset="-79"/>
                  <a:cs typeface="Guttman Keren" panose="02010401010101010101" pitchFamily="2" charset="-79"/>
                </a:rPr>
                <a:t>2. מילים מקבילות</a:t>
              </a:r>
            </a:p>
            <a:p>
              <a:pPr marL="0" marR="0" lvl="0" indent="0" algn="r" defTabSz="914400" rtl="0" eaLnBrk="0" fontAlgn="base" latinLnBrk="0" hangingPunct="0">
                <a:lnSpc>
                  <a:spcPct val="100000"/>
                </a:lnSpc>
                <a:spcBef>
                  <a:spcPct val="0"/>
                </a:spcBef>
                <a:spcAft>
                  <a:spcPct val="0"/>
                </a:spcAft>
                <a:buClrTx/>
                <a:buSzTx/>
                <a:buFontTx/>
                <a:buNone/>
                <a:tabLst/>
                <a:defRPr/>
              </a:pPr>
              <a:endParaRPr lang="he-IL" dirty="0">
                <a:solidFill>
                  <a:srgbClr val="000000"/>
                </a:solidFill>
                <a:latin typeface="Guttman Keren" panose="02010401010101010101" pitchFamily="2" charset="-79"/>
                <a:cs typeface="Guttman Keren" panose="02010401010101010101" pitchFamily="2" charset="-79"/>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13" name="TextBox 12">
              <a:extLst>
                <a:ext uri="{FF2B5EF4-FFF2-40B4-BE49-F238E27FC236}">
                  <a16:creationId xmlns:a16="http://schemas.microsoft.com/office/drawing/2014/main" id="{3515F43C-87C9-4BC5-A268-A51BD82D1011}"/>
                </a:ext>
              </a:extLst>
            </p:cNvPr>
            <p:cNvSpPr txBox="1"/>
            <p:nvPr/>
          </p:nvSpPr>
          <p:spPr>
            <a:xfrm>
              <a:off x="5195151" y="1606985"/>
              <a:ext cx="4536504" cy="830997"/>
            </a:xfrm>
            <a:prstGeom prst="rect">
              <a:avLst/>
            </a:prstGeom>
            <a:noFill/>
          </p:spPr>
          <p:txBody>
            <a:bodyPr wrap="square" rtlCol="0">
              <a:spAutoFit/>
            </a:bodyPr>
            <a:lstStyle/>
            <a:p>
              <a:pPr>
                <a:defRPr/>
              </a:pPr>
              <a:r>
                <a:rPr lang="he-IL" dirty="0">
                  <a:solidFill>
                    <a:schemeClr val="bg1"/>
                  </a:solidFill>
                  <a:latin typeface="Guttman Keren" panose="02010401010101010101" pitchFamily="2" charset="-79"/>
                  <a:cs typeface="Guttman Keren" panose="02010401010101010101" pitchFamily="2" charset="-79"/>
                </a:rPr>
                <a:t>שמואל ב י"א-י"ב</a:t>
              </a:r>
            </a:p>
            <a:p>
              <a:pPr algn="r">
                <a:defRPr/>
              </a:pPr>
              <a:r>
                <a:rPr lang="he-IL" u="sng" dirty="0">
                  <a:solidFill>
                    <a:srgbClr val="000000"/>
                  </a:solidFill>
                  <a:latin typeface="Guttman Keren" panose="02010401010101010101" pitchFamily="2" charset="-79"/>
                  <a:cs typeface="Guttman Keren" panose="02010401010101010101" pitchFamily="2" charset="-79"/>
                </a:rPr>
                <a:t>2. מילים מקבילות</a:t>
              </a:r>
            </a:p>
            <a:p>
              <a:pPr marL="0" marR="0" lvl="0" indent="0" algn="r" defTabSz="914400" rtl="1" eaLnBrk="0" fontAlgn="base" latinLnBrk="0" hangingPunct="0">
                <a:lnSpc>
                  <a:spcPct val="100000"/>
                </a:lnSpc>
                <a:spcBef>
                  <a:spcPct val="0"/>
                </a:spcBef>
                <a:spcAft>
                  <a:spcPct val="0"/>
                </a:spcAft>
                <a:buClrTx/>
                <a:buSzTx/>
                <a:buFontTx/>
                <a:buNone/>
                <a:tabLst/>
                <a:defRPr/>
              </a:pPr>
              <a:endParaRPr lang="he-IL" dirty="0">
                <a:solidFill>
                  <a:srgbClr val="000000"/>
                </a:solidFill>
                <a:latin typeface="Guttman Keren" panose="02010401010101010101" pitchFamily="2" charset="-79"/>
                <a:cs typeface="Guttman Keren" panose="02010401010101010101" pitchFamily="2" charset="-79"/>
              </a:endParaRPr>
            </a:p>
          </p:txBody>
        </p:sp>
      </p:grpSp>
      <p:grpSp>
        <p:nvGrpSpPr>
          <p:cNvPr id="6" name="Group 5">
            <a:extLst>
              <a:ext uri="{FF2B5EF4-FFF2-40B4-BE49-F238E27FC236}">
                <a16:creationId xmlns:a16="http://schemas.microsoft.com/office/drawing/2014/main" id="{193B1440-4C90-4343-B210-9FFAC26C37A3}"/>
              </a:ext>
            </a:extLst>
          </p:cNvPr>
          <p:cNvGrpSpPr/>
          <p:nvPr/>
        </p:nvGrpSpPr>
        <p:grpSpPr>
          <a:xfrm>
            <a:off x="272480" y="4077072"/>
            <a:ext cx="9289032" cy="1877437"/>
            <a:chOff x="272480" y="3260920"/>
            <a:chExt cx="9289032" cy="1877437"/>
          </a:xfrm>
        </p:grpSpPr>
        <p:sp>
          <p:nvSpPr>
            <p:cNvPr id="16" name="TextBox 15">
              <a:extLst>
                <a:ext uri="{FF2B5EF4-FFF2-40B4-BE49-F238E27FC236}">
                  <a16:creationId xmlns:a16="http://schemas.microsoft.com/office/drawing/2014/main" id="{E848FB65-0DB0-4A93-A35B-F0D0D08F8833}"/>
                </a:ext>
              </a:extLst>
            </p:cNvPr>
            <p:cNvSpPr txBox="1"/>
            <p:nvPr/>
          </p:nvSpPr>
          <p:spPr>
            <a:xfrm>
              <a:off x="272480" y="3260920"/>
              <a:ext cx="4536504" cy="1877437"/>
            </a:xfrm>
            <a:prstGeom prst="rect">
              <a:avLst/>
            </a:prstGeom>
            <a:noFill/>
          </p:spPr>
          <p:txBody>
            <a:bodyPr wrap="square" rtlCol="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he-IL" sz="1600" b="1" i="0" u="none" strike="noStrike" kern="1200" cap="none" spc="0" normalizeH="0" baseline="0" noProof="0" dirty="0">
                  <a:ln>
                    <a:noFill/>
                  </a:ln>
                  <a:solidFill>
                    <a:srgbClr val="000000"/>
                  </a:solidFill>
                  <a:effectLst/>
                  <a:uLnTx/>
                  <a:uFillTx/>
                  <a:latin typeface="Guttman Keren" panose="02010401010101010101" pitchFamily="2" charset="-79"/>
                  <a:cs typeface="Guttman Keren" panose="02010401010101010101" pitchFamily="2" charset="-79"/>
                </a:rPr>
                <a:t>3. ההקשר וסוף טוב של האוסף השני לדוד (נ"א-ע"ב) </a:t>
              </a:r>
            </a:p>
            <a:p>
              <a:pPr marL="177800" marR="0" lvl="0" indent="-177800" algn="r" defTabSz="914400" rtl="1" latinLnBrk="0">
                <a:lnSpc>
                  <a:spcPct val="100000"/>
                </a:lnSpc>
                <a:buClrTx/>
                <a:buSzTx/>
                <a:buFont typeface="Arial" panose="020B0604020202020204" pitchFamily="34" charset="0"/>
                <a:buChar char="•"/>
                <a:tabLst/>
                <a:defRPr/>
              </a:pPr>
              <a:r>
                <a:rPr lang="he-IL" sz="1400" b="0" dirty="0">
                  <a:solidFill>
                    <a:srgbClr val="000000"/>
                  </a:solidFill>
                  <a:latin typeface="Guttman Keren" panose="02010401010101010101" pitchFamily="2" charset="-79"/>
                  <a:cs typeface="Guttman Keren" panose="02010401010101010101" pitchFamily="2" charset="-79"/>
                </a:rPr>
                <a:t>מסגרת: תשובת דוד על חטא בת שבע "אַל תַּשְׁלִיכֵנִי מִלְּפָנֶיךָ ... " (נ"א, יג) וחתימה "אַל תַּשְׁלִיכֵנִי </a:t>
              </a:r>
              <a:r>
                <a:rPr lang="he-IL" sz="1400" b="0" dirty="0">
                  <a:latin typeface="Guttman Keren" panose="02010401010101010101" pitchFamily="2" charset="-79"/>
                  <a:cs typeface="Guttman Keren" panose="02010401010101010101" pitchFamily="2" charset="-79"/>
                </a:rPr>
                <a:t>לְעֵת זִקְנָה..."</a:t>
              </a:r>
              <a:r>
                <a:rPr lang="en-US" sz="1400" b="0" dirty="0">
                  <a:cs typeface="Guttman Keren" panose="02010401010101010101" pitchFamily="2" charset="-79"/>
                </a:rPr>
                <a:t> </a:t>
              </a:r>
              <a:r>
                <a:rPr lang="he-IL" sz="1400" b="0" dirty="0">
                  <a:latin typeface="Guttman Keren" panose="02010401010101010101" pitchFamily="2" charset="-79"/>
                  <a:cs typeface="Guttman Keren" panose="02010401010101010101" pitchFamily="2" charset="-79"/>
                </a:rPr>
                <a:t>(ע"א, ט)</a:t>
              </a:r>
              <a:endParaRPr lang="en-US" sz="1400" b="0" dirty="0">
                <a:latin typeface="Guttman Keren" panose="02010401010101010101" pitchFamily="2" charset="-79"/>
                <a:cs typeface="Guttman Keren" panose="02010401010101010101" pitchFamily="2" charset="-79"/>
              </a:endParaRPr>
            </a:p>
            <a:p>
              <a:pPr marL="177800" marR="0" lvl="0" indent="-177800" algn="r" defTabSz="914400" rtl="1" latinLnBrk="0">
                <a:lnSpc>
                  <a:spcPct val="100000"/>
                </a:lnSpc>
                <a:buClrTx/>
                <a:buSzTx/>
                <a:buFont typeface="Arial" panose="020B0604020202020204" pitchFamily="34" charset="0"/>
                <a:buChar char="•"/>
                <a:tabLst/>
                <a:defRPr/>
              </a:pPr>
              <a:r>
                <a:rPr lang="he-IL" sz="1400" b="0" dirty="0">
                  <a:latin typeface="Guttman Keren" panose="02010401010101010101" pitchFamily="2" charset="-79"/>
                  <a:cs typeface="Guttman Keren" panose="02010401010101010101" pitchFamily="2" charset="-79"/>
                </a:rPr>
                <a:t>האוסף חותם בתפילת דוד להצלחת מלכות שלמה בנו (ע"ב)</a:t>
              </a:r>
            </a:p>
            <a:p>
              <a:pPr marR="0" lvl="0" algn="r" defTabSz="914400" rtl="1" latinLnBrk="0">
                <a:lnSpc>
                  <a:spcPct val="100000"/>
                </a:lnSpc>
                <a:buClrTx/>
                <a:buSzTx/>
                <a:tabLst/>
                <a:defRPr/>
              </a:pPr>
              <a:r>
                <a:rPr lang="he-IL" sz="1000" b="0" dirty="0">
                  <a:latin typeface="Guttman Keren" panose="02010401010101010101" pitchFamily="2" charset="-79"/>
                  <a:cs typeface="Guttman Keren" panose="02010401010101010101" pitchFamily="2" charset="-79"/>
                </a:rPr>
                <a:t>•   </a:t>
              </a:r>
              <a:r>
                <a:rPr lang="he-IL" sz="1400" b="0" dirty="0">
                  <a:solidFill>
                    <a:schemeClr val="bg1"/>
                  </a:solidFill>
                  <a:highlight>
                    <a:srgbClr val="39CA06"/>
                  </a:highlight>
                  <a:latin typeface="Guttman Keren" panose="02010401010101010101" pitchFamily="2" charset="-79"/>
                  <a:cs typeface="Guttman Keren" panose="02010401010101010101" pitchFamily="2" charset="-79"/>
                </a:rPr>
                <a:t>המזמור חותם בתפילה לבניין חומות ירושלים והמקדש וחידוש</a:t>
              </a:r>
            </a:p>
            <a:p>
              <a:pPr marR="0" lvl="0" algn="r" defTabSz="914400" rtl="1" latinLnBrk="0">
                <a:lnSpc>
                  <a:spcPct val="100000"/>
                </a:lnSpc>
                <a:buClrTx/>
                <a:buSzTx/>
                <a:tabLst/>
                <a:defRPr/>
              </a:pPr>
              <a:r>
                <a:rPr lang="he-IL" sz="1400" b="0" dirty="0">
                  <a:solidFill>
                    <a:schemeClr val="bg1"/>
                  </a:solidFill>
                  <a:latin typeface="Guttman Keren" panose="02010401010101010101" pitchFamily="2" charset="-79"/>
                  <a:cs typeface="Guttman Keren" panose="02010401010101010101" pitchFamily="2" charset="-79"/>
                </a:rPr>
                <a:t>    </a:t>
              </a:r>
              <a:r>
                <a:rPr lang="he-IL" sz="1400" b="0" dirty="0">
                  <a:solidFill>
                    <a:schemeClr val="bg1"/>
                  </a:solidFill>
                  <a:highlight>
                    <a:srgbClr val="39CA06"/>
                  </a:highlight>
                  <a:latin typeface="Guttman Keren" panose="02010401010101010101" pitchFamily="2" charset="-79"/>
                  <a:cs typeface="Guttman Keren" panose="02010401010101010101" pitchFamily="2" charset="-79"/>
                </a:rPr>
                <a:t>הקרבנות, אשר מתאים לתקופת שיבת ציון (ראב"ע)</a:t>
              </a:r>
            </a:p>
            <a:p>
              <a:pPr marL="177800" marR="0" lvl="0" indent="-177800" algn="r" defTabSz="914400" rtl="1" latinLnBrk="0">
                <a:lnSpc>
                  <a:spcPct val="100000"/>
                </a:lnSpc>
                <a:buClrTx/>
                <a:buSzTx/>
                <a:buFont typeface="Arial" panose="020B0604020202020204" pitchFamily="34" charset="0"/>
                <a:buChar char="•"/>
                <a:tabLst/>
                <a:defRPr/>
              </a:pPr>
              <a:endParaRPr lang="he-IL" sz="1400" b="0" dirty="0">
                <a:solidFill>
                  <a:srgbClr val="000000"/>
                </a:solidFill>
                <a:latin typeface="Guttman Keren" panose="02010401010101010101" pitchFamily="2" charset="-79"/>
                <a:cs typeface="Guttman Keren" panose="02010401010101010101" pitchFamily="2" charset="-79"/>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17" name="TextBox 16">
              <a:extLst>
                <a:ext uri="{FF2B5EF4-FFF2-40B4-BE49-F238E27FC236}">
                  <a16:creationId xmlns:a16="http://schemas.microsoft.com/office/drawing/2014/main" id="{1682CB54-204B-48B7-BC1B-3401FFE401E1}"/>
                </a:ext>
              </a:extLst>
            </p:cNvPr>
            <p:cNvSpPr txBox="1"/>
            <p:nvPr/>
          </p:nvSpPr>
          <p:spPr>
            <a:xfrm>
              <a:off x="5025008" y="3260920"/>
              <a:ext cx="4536504" cy="1261884"/>
            </a:xfrm>
            <a:prstGeom prst="rect">
              <a:avLst/>
            </a:prstGeom>
            <a:noFill/>
          </p:spPr>
          <p:txBody>
            <a:bodyPr wrap="square" rtlCol="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he-IL" sz="1600" b="1" i="0" u="none" strike="noStrike" kern="1200" cap="none" spc="0" normalizeH="0" baseline="0" noProof="0" dirty="0">
                  <a:ln>
                    <a:noFill/>
                  </a:ln>
                  <a:solidFill>
                    <a:srgbClr val="000000"/>
                  </a:solidFill>
                  <a:effectLst/>
                  <a:uLnTx/>
                  <a:uFillTx/>
                  <a:latin typeface="Guttman Keren" panose="02010401010101010101" pitchFamily="2" charset="-79"/>
                  <a:cs typeface="Guttman Keren" panose="02010401010101010101" pitchFamily="2" charset="-79"/>
                </a:rPr>
                <a:t>3. ההקשר וסוף ט</a:t>
              </a:r>
              <a:r>
                <a:rPr lang="he-IL" dirty="0">
                  <a:solidFill>
                    <a:srgbClr val="000000"/>
                  </a:solidFill>
                  <a:latin typeface="Guttman Keren" panose="02010401010101010101" pitchFamily="2" charset="-79"/>
                  <a:cs typeface="Guttman Keren" panose="02010401010101010101" pitchFamily="2" charset="-79"/>
                </a:rPr>
                <a:t>וב של </a:t>
              </a:r>
              <a:r>
                <a:rPr kumimoji="0" lang="he-IL" sz="1600" b="1" i="0" u="none" strike="noStrike" kern="1200" cap="none" spc="0" normalizeH="0" baseline="0" noProof="0" dirty="0">
                  <a:ln>
                    <a:noFill/>
                  </a:ln>
                  <a:solidFill>
                    <a:srgbClr val="000000"/>
                  </a:solidFill>
                  <a:effectLst/>
                  <a:uLnTx/>
                  <a:uFillTx/>
                  <a:latin typeface="Guttman Keren" panose="02010401010101010101" pitchFamily="2" charset="-79"/>
                  <a:cs typeface="Guttman Keren" panose="02010401010101010101" pitchFamily="2" charset="-79"/>
                </a:rPr>
                <a:t>הסיפור: </a:t>
              </a:r>
            </a:p>
            <a:p>
              <a:pPr marL="177800" indent="-177800" algn="r" rtl="1">
                <a:buFont typeface="Arial" panose="020B0604020202020204" pitchFamily="34" charset="0"/>
                <a:buChar char="•"/>
                <a:defRPr/>
              </a:pPr>
              <a:r>
                <a:rPr lang="he-IL" sz="1400" b="0" dirty="0">
                  <a:solidFill>
                    <a:srgbClr val="000000"/>
                  </a:solidFill>
                  <a:latin typeface="Guttman Keren" panose="02010401010101010101" pitchFamily="2" charset="-79"/>
                  <a:cs typeface="Guttman Keren" panose="02010401010101010101" pitchFamily="2" charset="-79"/>
                </a:rPr>
                <a:t>סיפורי דוד המלך</a:t>
              </a:r>
            </a:p>
            <a:p>
              <a:pPr marL="177800" indent="-177800" algn="r" rtl="1">
                <a:buFont typeface="Arial" panose="020B0604020202020204" pitchFamily="34" charset="0"/>
                <a:buChar char="•"/>
                <a:defRPr/>
              </a:pPr>
              <a:r>
                <a:rPr lang="he-IL" sz="1400" b="0" dirty="0">
                  <a:solidFill>
                    <a:srgbClr val="000000"/>
                  </a:solidFill>
                  <a:latin typeface="Guttman Keren" panose="02010401010101010101" pitchFamily="2" charset="-79"/>
                  <a:cs typeface="Guttman Keren" panose="02010401010101010101" pitchFamily="2" charset="-79"/>
                </a:rPr>
                <a:t>לידת שלמה (ידידיה)</a:t>
              </a:r>
            </a:p>
            <a:p>
              <a:pPr marL="0" marR="0" lvl="0" indent="0" algn="r" defTabSz="914400" rtl="1" eaLnBrk="0" fontAlgn="base" latinLnBrk="0" hangingPunct="0">
                <a:lnSpc>
                  <a:spcPct val="100000"/>
                </a:lnSpc>
                <a:spcBef>
                  <a:spcPct val="0"/>
                </a:spcBef>
                <a:spcAft>
                  <a:spcPct val="0"/>
                </a:spcAft>
                <a:buClrTx/>
                <a:buSzTx/>
                <a:buFontTx/>
                <a:buNone/>
                <a:tabLst/>
                <a:defRPr/>
              </a:pPr>
              <a:endParaRPr lang="he-IL" dirty="0">
                <a:solidFill>
                  <a:srgbClr val="000000"/>
                </a:solidFill>
                <a:latin typeface="Guttman Keren" panose="02010401010101010101" pitchFamily="2" charset="-79"/>
                <a:cs typeface="Guttman Keren" panose="02010401010101010101" pitchFamily="2" charset="-79"/>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lang="he-IL" dirty="0">
                <a:solidFill>
                  <a:srgbClr val="000000"/>
                </a:solidFill>
                <a:latin typeface="Guttman Keren" panose="02010401010101010101" pitchFamily="2" charset="-79"/>
                <a:cs typeface="Guttman Keren" panose="02010401010101010101" pitchFamily="2" charset="-79"/>
              </a:endParaRPr>
            </a:p>
          </p:txBody>
        </p:sp>
      </p:grpSp>
      <p:grpSp>
        <p:nvGrpSpPr>
          <p:cNvPr id="20" name="Group 19">
            <a:extLst>
              <a:ext uri="{FF2B5EF4-FFF2-40B4-BE49-F238E27FC236}">
                <a16:creationId xmlns:a16="http://schemas.microsoft.com/office/drawing/2014/main" id="{FED04BB1-7D76-401C-9678-3A14FA2B4A89}"/>
              </a:ext>
            </a:extLst>
          </p:cNvPr>
          <p:cNvGrpSpPr/>
          <p:nvPr/>
        </p:nvGrpSpPr>
        <p:grpSpPr>
          <a:xfrm>
            <a:off x="632520" y="5589240"/>
            <a:ext cx="8928992" cy="1754326"/>
            <a:chOff x="632520" y="4784953"/>
            <a:chExt cx="8928992" cy="1754326"/>
          </a:xfrm>
        </p:grpSpPr>
        <p:sp>
          <p:nvSpPr>
            <p:cNvPr id="18" name="TextBox 17">
              <a:extLst>
                <a:ext uri="{FF2B5EF4-FFF2-40B4-BE49-F238E27FC236}">
                  <a16:creationId xmlns:a16="http://schemas.microsoft.com/office/drawing/2014/main" id="{7673445B-AF6E-4B28-9F84-F815B11770E4}"/>
                </a:ext>
              </a:extLst>
            </p:cNvPr>
            <p:cNvSpPr txBox="1"/>
            <p:nvPr/>
          </p:nvSpPr>
          <p:spPr>
            <a:xfrm>
              <a:off x="632520" y="4784953"/>
              <a:ext cx="4104131" cy="175432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e-IL" sz="1600" b="1" i="0" strike="noStrike" kern="1200" cap="none" spc="0" normalizeH="0" baseline="0" noProof="0" dirty="0">
                  <a:ln>
                    <a:noFill/>
                  </a:ln>
                  <a:solidFill>
                    <a:schemeClr val="bg1"/>
                  </a:solidFill>
                  <a:effectLst/>
                  <a:uLnTx/>
                  <a:uFillTx/>
                  <a:latin typeface="Guttman Keren" panose="02010401010101010101" pitchFamily="2" charset="-79"/>
                  <a:cs typeface="Guttman Keren" panose="02010401010101010101" pitchFamily="2" charset="-79"/>
                </a:rPr>
                <a:t>תהלים נ"א</a:t>
              </a:r>
              <a:endParaRPr kumimoji="0" lang="he-IL" sz="1600" b="1" i="0" u="none" strike="noStrike" kern="1200" cap="none" spc="0" normalizeH="0" baseline="0" noProof="0" dirty="0">
                <a:ln>
                  <a:noFill/>
                </a:ln>
                <a:solidFill>
                  <a:srgbClr val="000000"/>
                </a:solidFill>
                <a:effectLst/>
                <a:uLnTx/>
                <a:uFillTx/>
                <a:latin typeface="Guttman Keren" panose="02010401010101010101" pitchFamily="2" charset="-79"/>
                <a:ea typeface="+mn-ea"/>
                <a:cs typeface="Guttman Keren" panose="02010401010101010101" pitchFamily="2" charset="-79"/>
              </a:endParaRP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he-IL" sz="1600" b="1" i="0" u="none" strike="noStrike" kern="1200" cap="none" spc="0" normalizeH="0" baseline="0" noProof="0" dirty="0">
                  <a:ln>
                    <a:noFill/>
                  </a:ln>
                  <a:solidFill>
                    <a:srgbClr val="000000"/>
                  </a:solidFill>
                  <a:effectLst/>
                  <a:uLnTx/>
                  <a:uFillTx/>
                  <a:latin typeface="Guttman Keren" panose="02010401010101010101" pitchFamily="2" charset="-79"/>
                  <a:ea typeface="+mn-ea"/>
                  <a:cs typeface="Guttman Keren" panose="02010401010101010101" pitchFamily="2" charset="-79"/>
                </a:rPr>
                <a:t>4. השלכות \ המשך הסיפור: </a:t>
              </a:r>
            </a:p>
            <a:p>
              <a:pPr marL="177800" marR="0" lvl="0" indent="-17780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sz="1400" b="0" i="0" u="none" strike="noStrike" kern="1200" cap="none" spc="0" normalizeH="0" baseline="0" noProof="0" dirty="0">
                  <a:ln>
                    <a:noFill/>
                  </a:ln>
                  <a:solidFill>
                    <a:srgbClr val="000000"/>
                  </a:solidFill>
                  <a:effectLst/>
                  <a:uLnTx/>
                  <a:uFillTx/>
                  <a:latin typeface="Guttman Keren" panose="02010401010101010101" pitchFamily="2" charset="-79"/>
                  <a:ea typeface="+mn-ea"/>
                  <a:cs typeface="Guttman Keren" panose="02010401010101010101" pitchFamily="2" charset="-79"/>
                </a:rPr>
                <a:t>שלמה בונה את המקדש ובימי בי"ש המקדש נבנה מחדש בתקופת עזרה ונחמיה</a:t>
              </a:r>
              <a:r>
                <a:rPr kumimoji="0" lang="en-US" sz="1400" b="0" i="0" u="none" strike="noStrike" kern="1200" cap="none" spc="0" normalizeH="0" baseline="0" noProof="0" dirty="0">
                  <a:ln>
                    <a:noFill/>
                  </a:ln>
                  <a:solidFill>
                    <a:srgbClr val="000000"/>
                  </a:solidFill>
                  <a:effectLst/>
                  <a:uLnTx/>
                  <a:uFillTx/>
                  <a:latin typeface="Guttman Keren" panose="02010401010101010101" pitchFamily="2" charset="-79"/>
                  <a:ea typeface="+mn-ea"/>
                  <a:cs typeface="Guttman Keren" panose="02010401010101010101" pitchFamily="2" charset="-79"/>
                </a:rPr>
                <a:t> </a:t>
              </a:r>
              <a:r>
                <a:rPr lang="he-IL" sz="1400" b="0" dirty="0">
                  <a:solidFill>
                    <a:srgbClr val="000000"/>
                  </a:solidFill>
                  <a:latin typeface="Guttman Keren" panose="02010401010101010101" pitchFamily="2" charset="-79"/>
                  <a:cs typeface="Guttman Keren" panose="02010401010101010101" pitchFamily="2" charset="-79"/>
                </a:rPr>
                <a:t>(נ"א, כ-כא לפי ראב"ע)</a:t>
              </a:r>
              <a:r>
                <a:rPr kumimoji="0" lang="he-IL" sz="1400" b="0" i="0" u="none" strike="noStrike" kern="1200" cap="none" spc="0" normalizeH="0" baseline="0" noProof="0" dirty="0">
                  <a:ln>
                    <a:noFill/>
                  </a:ln>
                  <a:solidFill>
                    <a:srgbClr val="000000"/>
                  </a:solidFill>
                  <a:effectLst/>
                  <a:uLnTx/>
                  <a:uFillTx/>
                  <a:latin typeface="Guttman Keren" panose="02010401010101010101" pitchFamily="2" charset="-79"/>
                  <a:ea typeface="+mn-ea"/>
                  <a:cs typeface="Guttman Keren" panose="02010401010101010101" pitchFamily="2" charset="-79"/>
                </a:rPr>
                <a:t> </a:t>
              </a:r>
              <a:endParaRPr lang="he-IL" sz="1400" b="0" dirty="0">
                <a:solidFill>
                  <a:srgbClr val="000000"/>
                </a:solidFill>
                <a:latin typeface="Guttman Keren" panose="02010401010101010101" pitchFamily="2" charset="-79"/>
                <a:cs typeface="Guttman Keren" panose="02010401010101010101" pitchFamily="2" charset="-79"/>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lang="he-IL" dirty="0">
                <a:solidFill>
                  <a:srgbClr val="000000"/>
                </a:solidFill>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19" name="TextBox 18">
              <a:extLst>
                <a:ext uri="{FF2B5EF4-FFF2-40B4-BE49-F238E27FC236}">
                  <a16:creationId xmlns:a16="http://schemas.microsoft.com/office/drawing/2014/main" id="{14851345-84FF-4A2D-BF3F-4D9EE6CB4774}"/>
                </a:ext>
              </a:extLst>
            </p:cNvPr>
            <p:cNvSpPr txBox="1"/>
            <p:nvPr/>
          </p:nvSpPr>
          <p:spPr>
            <a:xfrm>
              <a:off x="5025008" y="4784953"/>
              <a:ext cx="4536504" cy="1477328"/>
            </a:xfrm>
            <a:prstGeom prst="rect">
              <a:avLst/>
            </a:prstGeom>
            <a:noFill/>
          </p:spPr>
          <p:txBody>
            <a:bodyPr wrap="square" rtlCol="0">
              <a:spAutoFit/>
            </a:bodyPr>
            <a:lstStyle/>
            <a:p>
              <a:pPr>
                <a:defRPr/>
              </a:pPr>
              <a:r>
                <a:rPr lang="he-IL" dirty="0">
                  <a:solidFill>
                    <a:schemeClr val="bg1"/>
                  </a:solidFill>
                  <a:latin typeface="Guttman Keren" panose="02010401010101010101" pitchFamily="2" charset="-79"/>
                  <a:cs typeface="Guttman Keren" panose="02010401010101010101" pitchFamily="2" charset="-79"/>
                </a:rPr>
                <a:t>שמואל ב י"א-י"ב</a:t>
              </a:r>
              <a:endParaRPr lang="he-IL" dirty="0">
                <a:solidFill>
                  <a:srgbClr val="000000"/>
                </a:solidFill>
                <a:latin typeface="Guttman Keren" panose="02010401010101010101" pitchFamily="2" charset="-79"/>
                <a:cs typeface="Guttman Keren" panose="02010401010101010101" pitchFamily="2" charset="-79"/>
              </a:endParaRPr>
            </a:p>
            <a:p>
              <a:pPr marL="0" marR="0" lvl="0" indent="0" algn="r" defTabSz="914400" rtl="1" eaLnBrk="0" fontAlgn="base" latinLnBrk="0" hangingPunct="0">
                <a:lnSpc>
                  <a:spcPct val="100000"/>
                </a:lnSpc>
                <a:spcBef>
                  <a:spcPct val="0"/>
                </a:spcBef>
                <a:spcAft>
                  <a:spcPct val="0"/>
                </a:spcAft>
                <a:buClrTx/>
                <a:buSzTx/>
                <a:buFontTx/>
                <a:buNone/>
                <a:tabLst/>
                <a:defRPr/>
              </a:pPr>
              <a:r>
                <a:rPr lang="he-IL" dirty="0">
                  <a:solidFill>
                    <a:srgbClr val="000000"/>
                  </a:solidFill>
                  <a:latin typeface="Guttman Keren" panose="02010401010101010101" pitchFamily="2" charset="-79"/>
                  <a:cs typeface="Guttman Keren" panose="02010401010101010101" pitchFamily="2" charset="-79"/>
                </a:rPr>
                <a:t>4. השלכות \ המשך הסיפור: </a:t>
              </a:r>
            </a:p>
            <a:p>
              <a:pPr marL="177800" marR="0" lvl="0" indent="-177800" algn="r" defTabSz="914400" rtl="1" latinLnBrk="0">
                <a:lnSpc>
                  <a:spcPct val="100000"/>
                </a:lnSpc>
                <a:buClrTx/>
                <a:buSzTx/>
                <a:buFont typeface="Arial" panose="020B0604020202020204" pitchFamily="34" charset="0"/>
                <a:buChar char="•"/>
                <a:tabLst/>
                <a:defRPr/>
              </a:pPr>
              <a:r>
                <a:rPr lang="he-IL" sz="1400" b="0" dirty="0">
                  <a:solidFill>
                    <a:srgbClr val="000000"/>
                  </a:solidFill>
                  <a:latin typeface="Guttman Keren" panose="02010401010101010101" pitchFamily="2" charset="-79"/>
                  <a:cs typeface="Guttman Keren" panose="02010401010101010101" pitchFamily="2" charset="-79"/>
                </a:rPr>
                <a:t>דוד לא בונה את המקדש (דה"א כ"ב, ח) "דָּם לָרֹב שָׁפַכְתָּ וּמִלְחָמוֹת גְּדֹלוֹת עָשִׂיתָ לֹא תִבְנֶה בַיִת לִשְׁמִי כִּי דָּמִים רַבִּים שָׁפַכְתָּ אַרְצָה לְפָנָי"</a:t>
              </a:r>
            </a:p>
            <a:p>
              <a:pPr marL="0" marR="0" lvl="0" indent="0" algn="r" defTabSz="914400" rtl="1" eaLnBrk="0" fontAlgn="base" latinLnBrk="0" hangingPunct="0">
                <a:lnSpc>
                  <a:spcPct val="100000"/>
                </a:lnSpc>
                <a:spcBef>
                  <a:spcPct val="0"/>
                </a:spcBef>
                <a:spcAft>
                  <a:spcPct val="0"/>
                </a:spcAft>
                <a:buClrTx/>
                <a:buSzTx/>
                <a:buFontTx/>
                <a:buNone/>
                <a:tabLst/>
                <a:defRPr/>
              </a:pPr>
              <a:endParaRPr lang="he-IL" dirty="0">
                <a:solidFill>
                  <a:srgbClr val="000000"/>
                </a:solidFill>
                <a:latin typeface="Guttman Keren" panose="02010401010101010101" pitchFamily="2" charset="-79"/>
                <a:cs typeface="Guttman Keren" panose="02010401010101010101" pitchFamily="2" charset="-79"/>
              </a:endParaRPr>
            </a:p>
          </p:txBody>
        </p:sp>
      </p:grpSp>
      <p:pic>
        <p:nvPicPr>
          <p:cNvPr id="3074" name="Picture 2" descr="Bubbles And Hot Potatoes">
            <a:extLst>
              <a:ext uri="{FF2B5EF4-FFF2-40B4-BE49-F238E27FC236}">
                <a16:creationId xmlns:a16="http://schemas.microsoft.com/office/drawing/2014/main" id="{E012BD8B-5D2C-4E53-8745-64DD6C9E93E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718" t="10183" r="25757" b="11006"/>
          <a:stretch/>
        </p:blipFill>
        <p:spPr bwMode="auto">
          <a:xfrm>
            <a:off x="56456" y="5820369"/>
            <a:ext cx="620144" cy="7769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חב&quot;ד נגד האלוקיסטיות: &quot;כת פורקת עול&quot;">
            <a:extLst>
              <a:ext uri="{FF2B5EF4-FFF2-40B4-BE49-F238E27FC236}">
                <a16:creationId xmlns:a16="http://schemas.microsoft.com/office/drawing/2014/main" id="{D5FA0F39-C963-4AB9-ADB2-FB0F8F17ED6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043" t="-1147" r="12893" b="14847"/>
          <a:stretch/>
        </p:blipFill>
        <p:spPr bwMode="auto">
          <a:xfrm>
            <a:off x="200472" y="1340768"/>
            <a:ext cx="576064"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38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30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3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3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3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30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4"/>
                                        </p:tgtEl>
                                        <p:attrNameLst>
                                          <p:attrName>style.visibility</p:attrName>
                                        </p:attrNameLst>
                                      </p:cBhvr>
                                      <p:to>
                                        <p:strVal val="visible"/>
                                      </p:to>
                                    </p:set>
                                    <p:animEffect transition="in" filter="fade">
                                      <p:cBhvr>
                                        <p:cTn id="32" dur="3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ight Bracket 6">
            <a:extLst>
              <a:ext uri="{FF2B5EF4-FFF2-40B4-BE49-F238E27FC236}">
                <a16:creationId xmlns:a16="http://schemas.microsoft.com/office/drawing/2014/main" id="{CB245517-C97C-4956-828A-64748D14F7A2}"/>
              </a:ext>
            </a:extLst>
          </p:cNvPr>
          <p:cNvSpPr/>
          <p:nvPr/>
        </p:nvSpPr>
        <p:spPr bwMode="auto">
          <a:xfrm rot="16200000">
            <a:off x="2288704" y="-1654805"/>
            <a:ext cx="360040" cy="4536504"/>
          </a:xfrm>
          <a:prstGeom prst="rightBracket">
            <a:avLst>
              <a:gd name="adj" fmla="val 80896"/>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 name="Right Bracket 3">
            <a:extLst>
              <a:ext uri="{FF2B5EF4-FFF2-40B4-BE49-F238E27FC236}">
                <a16:creationId xmlns:a16="http://schemas.microsoft.com/office/drawing/2014/main" id="{E270790D-26E2-4CB0-9B90-0A2297F87C14}"/>
              </a:ext>
            </a:extLst>
          </p:cNvPr>
          <p:cNvSpPr/>
          <p:nvPr/>
        </p:nvSpPr>
        <p:spPr bwMode="auto">
          <a:xfrm rot="16200000">
            <a:off x="7185248" y="-1654806"/>
            <a:ext cx="360040" cy="4536504"/>
          </a:xfrm>
          <a:prstGeom prst="rightBracket">
            <a:avLst>
              <a:gd name="adj" fmla="val 80896"/>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D076DD84-6557-4195-A3CB-90D5217C99B3}"/>
              </a:ext>
            </a:extLst>
          </p:cNvPr>
          <p:cNvGrpSpPr/>
          <p:nvPr/>
        </p:nvGrpSpPr>
        <p:grpSpPr>
          <a:xfrm>
            <a:off x="1568624" y="82104"/>
            <a:ext cx="6886641" cy="369332"/>
            <a:chOff x="1568624" y="-54680"/>
            <a:chExt cx="6886641" cy="369332"/>
          </a:xfrm>
        </p:grpSpPr>
        <p:sp>
          <p:nvSpPr>
            <p:cNvPr id="3" name="TextBox 2">
              <a:extLst>
                <a:ext uri="{FF2B5EF4-FFF2-40B4-BE49-F238E27FC236}">
                  <a16:creationId xmlns:a16="http://schemas.microsoft.com/office/drawing/2014/main" id="{61AE7F04-F98B-4A8E-9BA5-22096E036520}"/>
                </a:ext>
              </a:extLst>
            </p:cNvPr>
            <p:cNvSpPr txBox="1"/>
            <p:nvPr/>
          </p:nvSpPr>
          <p:spPr>
            <a:xfrm>
              <a:off x="6511049" y="-54680"/>
              <a:ext cx="1944216" cy="369332"/>
            </a:xfrm>
            <a:prstGeom prst="rect">
              <a:avLst/>
            </a:prstGeom>
            <a:noFill/>
          </p:spPr>
          <p:txBody>
            <a:bodyPr wrap="square" rtlCol="0">
              <a:spAutoFit/>
            </a:bodyPr>
            <a:lstStyle/>
            <a:p>
              <a:r>
                <a:rPr lang="en-US" sz="1800" dirty="0">
                  <a:solidFill>
                    <a:prstClr val="black"/>
                  </a:solidFill>
                  <a:latin typeface="Arial" panose="020B0604020202020204" pitchFamily="34" charset="0"/>
                  <a:cs typeface="Arial" panose="020B0604020202020204" pitchFamily="34" charset="0"/>
                </a:rPr>
                <a:t>Second Temple</a:t>
              </a:r>
            </a:p>
          </p:txBody>
        </p:sp>
        <p:sp>
          <p:nvSpPr>
            <p:cNvPr id="8" name="TextBox 7">
              <a:extLst>
                <a:ext uri="{FF2B5EF4-FFF2-40B4-BE49-F238E27FC236}">
                  <a16:creationId xmlns:a16="http://schemas.microsoft.com/office/drawing/2014/main" id="{24A36096-0E68-4052-923C-B67CC701E4B4}"/>
                </a:ext>
              </a:extLst>
            </p:cNvPr>
            <p:cNvSpPr txBox="1"/>
            <p:nvPr/>
          </p:nvSpPr>
          <p:spPr>
            <a:xfrm>
              <a:off x="1568624" y="-54680"/>
              <a:ext cx="1944216" cy="369332"/>
            </a:xfrm>
            <a:prstGeom prst="rect">
              <a:avLst/>
            </a:prstGeom>
            <a:noFill/>
          </p:spPr>
          <p:txBody>
            <a:bodyPr wrap="square" rtlCol="0">
              <a:spAutoFit/>
            </a:bodyPr>
            <a:lstStyle/>
            <a:p>
              <a:r>
                <a:rPr lang="en-US" sz="1800" dirty="0">
                  <a:solidFill>
                    <a:prstClr val="black"/>
                  </a:solidFill>
                  <a:latin typeface="Arial" panose="020B0604020202020204" pitchFamily="34" charset="0"/>
                  <a:cs typeface="Arial" panose="020B0604020202020204" pitchFamily="34" charset="0"/>
                </a:rPr>
                <a:t>First Temple</a:t>
              </a:r>
            </a:p>
          </p:txBody>
        </p:sp>
      </p:grpSp>
      <p:grpSp>
        <p:nvGrpSpPr>
          <p:cNvPr id="2" name="Group 1">
            <a:extLst>
              <a:ext uri="{FF2B5EF4-FFF2-40B4-BE49-F238E27FC236}">
                <a16:creationId xmlns:a16="http://schemas.microsoft.com/office/drawing/2014/main" id="{F15A945E-2734-43CB-A34A-F5D7F2F68466}"/>
              </a:ext>
            </a:extLst>
          </p:cNvPr>
          <p:cNvGrpSpPr/>
          <p:nvPr/>
        </p:nvGrpSpPr>
        <p:grpSpPr>
          <a:xfrm>
            <a:off x="263771" y="188640"/>
            <a:ext cx="9642229" cy="2139047"/>
            <a:chOff x="263771" y="51856"/>
            <a:chExt cx="9642229" cy="2139047"/>
          </a:xfrm>
        </p:grpSpPr>
        <p:sp>
          <p:nvSpPr>
            <p:cNvPr id="12" name="TextBox 11">
              <a:extLst>
                <a:ext uri="{FF2B5EF4-FFF2-40B4-BE49-F238E27FC236}">
                  <a16:creationId xmlns:a16="http://schemas.microsoft.com/office/drawing/2014/main" id="{494C6DD3-6982-4459-AEDB-C41FC5A794A0}"/>
                </a:ext>
              </a:extLst>
            </p:cNvPr>
            <p:cNvSpPr txBox="1"/>
            <p:nvPr/>
          </p:nvSpPr>
          <p:spPr>
            <a:xfrm>
              <a:off x="263771" y="314060"/>
              <a:ext cx="4536504" cy="156966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II Samuel 11-12</a:t>
              </a:r>
              <a:endParaRPr kumimoji="0" lang="he-IL" sz="16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lang="he-IL" sz="1300" u="sng" dirty="0">
                <a:solidFill>
                  <a:srgbClr val="000000"/>
                </a:solidFill>
                <a:latin typeface="Arial" panose="020B0604020202020204" pitchFamily="34" charset="0"/>
                <a:cs typeface="Arial" panose="020B0604020202020204" pitchFamily="34" charset="0"/>
              </a:endParaRPr>
            </a:p>
            <a:p>
              <a:pPr marL="0" marR="0" lvl="0" indent="0" algn="l" defTabSz="914400" eaLnBrk="0" fontAlgn="base" latinLnBrk="0" hangingPunct="0">
                <a:lnSpc>
                  <a:spcPct val="100000"/>
                </a:lnSpc>
                <a:spcBef>
                  <a:spcPct val="0"/>
                </a:spcBef>
                <a:spcAft>
                  <a:spcPct val="0"/>
                </a:spcAft>
                <a:buClrTx/>
                <a:buSzTx/>
                <a:buFontTx/>
                <a:buNone/>
                <a:tabLst/>
                <a:defRPr/>
              </a:pPr>
              <a:r>
                <a:rPr lang="he-IL" sz="1300" u="sng" dirty="0">
                  <a:solidFill>
                    <a:srgbClr val="000000"/>
                  </a:solidFill>
                  <a:latin typeface="Arial" panose="020B0604020202020204" pitchFamily="34" charset="0"/>
                  <a:cs typeface="Arial" panose="020B0604020202020204" pitchFamily="34" charset="0"/>
                </a:rPr>
                <a:t>1</a:t>
              </a:r>
              <a:r>
                <a:rPr lang="en-US" sz="1300" u="sng" dirty="0">
                  <a:solidFill>
                    <a:srgbClr val="000000"/>
                  </a:solidFill>
                  <a:latin typeface="Arial" panose="020B0604020202020204" pitchFamily="34" charset="0"/>
                  <a:cs typeface="Arial" panose="020B0604020202020204" pitchFamily="34" charset="0"/>
                </a:rPr>
                <a:t>. The Story of David’s sin with Bat Sheva</a:t>
              </a:r>
              <a:endParaRPr lang="he-IL" sz="1300" u="sng" dirty="0">
                <a:solidFill>
                  <a:srgbClr val="000000"/>
                </a:solidFill>
                <a:latin typeface="Arial" panose="020B0604020202020204" pitchFamily="34" charset="0"/>
                <a:cs typeface="Arial" panose="020B0604020202020204" pitchFamily="34" charset="0"/>
              </a:endParaRPr>
            </a:p>
            <a:p>
              <a:pPr marL="177800" marR="0" lvl="0" indent="-177800" algn="l"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300" b="0" dirty="0">
                  <a:solidFill>
                    <a:srgbClr val="000000"/>
                  </a:solidFill>
                  <a:latin typeface="Arial" panose="020B0604020202020204" pitchFamily="34" charset="0"/>
                  <a:cs typeface="Arial" panose="020B0604020202020204" pitchFamily="34" charset="0"/>
                </a:rPr>
                <a:t>Facts</a:t>
              </a:r>
            </a:p>
            <a:p>
              <a:pPr marL="177800" marR="0" lvl="0" indent="-177800" algn="l"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300" b="0" dirty="0">
                  <a:solidFill>
                    <a:srgbClr val="000000"/>
                  </a:solidFill>
                  <a:latin typeface="Arial" panose="020B0604020202020204" pitchFamily="34" charset="0"/>
                  <a:cs typeface="Arial" panose="020B0604020202020204" pitchFamily="34" charset="0"/>
                </a:rPr>
                <a:t>David’s silence</a:t>
              </a:r>
            </a:p>
            <a:p>
              <a:pPr marL="177800" marR="0" lvl="0" indent="-177800" algn="l"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300" b="0" dirty="0">
                  <a:solidFill>
                    <a:srgbClr val="000000"/>
                  </a:solidFill>
                  <a:latin typeface="Arial" panose="020B0604020202020204" pitchFamily="34" charset="0"/>
                  <a:cs typeface="Arial" panose="020B0604020202020204" pitchFamily="34" charset="0"/>
                </a:rPr>
                <a:t>David confesses his sin and accepts his punishment</a:t>
              </a:r>
            </a:p>
            <a:p>
              <a:pPr marL="177800" marR="0" lvl="0" indent="-177800" algn="l"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300" b="0" dirty="0">
                  <a:solidFill>
                    <a:srgbClr val="000000"/>
                  </a:solidFill>
                  <a:latin typeface="Arial" panose="020B0604020202020204" pitchFamily="34" charset="0"/>
                  <a:cs typeface="Arial" panose="020B0604020202020204" pitchFamily="34" charset="0"/>
                </a:rPr>
                <a:t>Birth of Solomon = </a:t>
              </a:r>
              <a:r>
                <a:rPr lang="en-US" sz="1300" b="0" dirty="0" err="1">
                  <a:solidFill>
                    <a:srgbClr val="000000"/>
                  </a:solidFill>
                  <a:latin typeface="Arial" panose="020B0604020202020204" pitchFamily="34" charset="0"/>
                  <a:cs typeface="Arial" panose="020B0604020202020204" pitchFamily="34" charset="0"/>
                </a:rPr>
                <a:t>Yedidiya</a:t>
              </a:r>
              <a:r>
                <a:rPr lang="he-IL" sz="1300" b="0" dirty="0">
                  <a:solidFill>
                    <a:prstClr val="black"/>
                  </a:solidFill>
                  <a:latin typeface="Arial" panose="020B0604020202020204" pitchFamily="34" charset="0"/>
                  <a:cs typeface="Arial" panose="020B0604020202020204" pitchFamily="34" charset="0"/>
                </a:rPr>
                <a:t> </a:t>
              </a:r>
              <a:endPar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AC06BA2-CA2D-490C-8B54-AF4F0B7BC2BD}"/>
                </a:ext>
              </a:extLst>
            </p:cNvPr>
            <p:cNvSpPr txBox="1"/>
            <p:nvPr/>
          </p:nvSpPr>
          <p:spPr>
            <a:xfrm>
              <a:off x="4953000" y="51856"/>
              <a:ext cx="4953000" cy="2139047"/>
            </a:xfrm>
            <a:prstGeom prst="rect">
              <a:avLst/>
            </a:prstGeom>
            <a:noFill/>
          </p:spPr>
          <p:txBody>
            <a:bodyPr wrap="square" rtlCol="0">
              <a:spAutoFit/>
            </a:bodyPr>
            <a:lstStyle/>
            <a:p>
              <a:pPr>
                <a:defRPr/>
              </a:pPr>
              <a:endParaRPr lang="en-US" dirty="0">
                <a:solidFill>
                  <a:schemeClr val="bg1"/>
                </a:solidFill>
                <a:latin typeface="Arial" panose="020B0604020202020204" pitchFamily="34" charset="0"/>
                <a:cs typeface="Arial" panose="020B0604020202020204" pitchFamily="34" charset="0"/>
              </a:endParaRPr>
            </a:p>
            <a:p>
              <a:pPr>
                <a:defRPr/>
              </a:pPr>
              <a:r>
                <a:rPr lang="en-US" sz="1300" dirty="0" err="1">
                  <a:solidFill>
                    <a:schemeClr val="bg1"/>
                  </a:solidFill>
                  <a:latin typeface="Arial" panose="020B0604020202020204" pitchFamily="34" charset="0"/>
                  <a:cs typeface="Arial" panose="020B0604020202020204" pitchFamily="34" charset="0"/>
                </a:rPr>
                <a:t>Mizmor</a:t>
              </a:r>
              <a:r>
                <a:rPr lang="en-US" sz="1300" dirty="0">
                  <a:solidFill>
                    <a:schemeClr val="bg1"/>
                  </a:solidFill>
                  <a:latin typeface="Arial" panose="020B0604020202020204" pitchFamily="34" charset="0"/>
                  <a:cs typeface="Arial" panose="020B0604020202020204" pitchFamily="34" charset="0"/>
                </a:rPr>
                <a:t> 51</a:t>
              </a:r>
              <a:endParaRPr lang="he-IL" sz="1300" dirty="0">
                <a:solidFill>
                  <a:schemeClr val="bg1"/>
                </a:solidFill>
                <a:latin typeface="Arial" panose="020B0604020202020204" pitchFamily="34" charset="0"/>
                <a:cs typeface="Arial" panose="020B0604020202020204" pitchFamily="34" charset="0"/>
              </a:endParaRPr>
            </a:p>
            <a:p>
              <a:pPr algn="l"/>
              <a:endParaRPr lang="en-US" sz="1300" u="sng" dirty="0">
                <a:solidFill>
                  <a:srgbClr val="000000"/>
                </a:solidFill>
                <a:latin typeface="Arial" panose="020B0604020202020204" pitchFamily="34" charset="0"/>
                <a:cs typeface="Arial" panose="020B0604020202020204" pitchFamily="34" charset="0"/>
              </a:endParaRPr>
            </a:p>
            <a:p>
              <a:pPr algn="l"/>
              <a:r>
                <a:rPr lang="he-IL" sz="1300" u="sng" dirty="0">
                  <a:solidFill>
                    <a:srgbClr val="000000"/>
                  </a:solidFill>
                  <a:latin typeface="Arial" panose="020B0604020202020204" pitchFamily="34" charset="0"/>
                  <a:cs typeface="Arial" panose="020B0604020202020204" pitchFamily="34" charset="0"/>
                </a:rPr>
                <a:t>1</a:t>
              </a:r>
              <a:r>
                <a:rPr lang="en-US" sz="1300" u="sng" dirty="0">
                  <a:solidFill>
                    <a:srgbClr val="000000"/>
                  </a:solidFill>
                  <a:latin typeface="Arial" panose="020B0604020202020204" pitchFamily="34" charset="0"/>
                  <a:cs typeface="Arial" panose="020B0604020202020204" pitchFamily="34" charset="0"/>
                </a:rPr>
                <a:t>. David’s response &amp; prayers after his sin with Bat Sheva</a:t>
              </a:r>
              <a:endParaRPr lang="he-IL" sz="1300" u="sng" dirty="0">
                <a:solidFill>
                  <a:srgbClr val="000000"/>
                </a:solidFill>
                <a:latin typeface="Arial" panose="020B0604020202020204" pitchFamily="34" charset="0"/>
                <a:cs typeface="Arial" panose="020B0604020202020204" pitchFamily="34" charset="0"/>
              </a:endParaRPr>
            </a:p>
            <a:p>
              <a:pPr marL="177800" marR="0" lvl="0" indent="-177800" algn="l"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His inner world: religious values, psychological, ethical, social, </a:t>
              </a:r>
            </a:p>
            <a:p>
              <a:pPr marL="177800" marR="0" lvl="0" indent="-177800" algn="l"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300" b="0" dirty="0">
                  <a:solidFill>
                    <a:srgbClr val="000000"/>
                  </a:solidFill>
                  <a:latin typeface="Arial" panose="020B0604020202020204" pitchFamily="34" charset="0"/>
                  <a:cs typeface="Arial" panose="020B0604020202020204" pitchFamily="34" charset="0"/>
                </a:rPr>
                <a:t>C</a:t>
              </a:r>
              <a:r>
                <a:rPr kumimoji="0" lang="en-US" sz="13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onfession</a:t>
              </a:r>
              <a:r>
                <a:rPr kumimoji="0" lang="en-US" sz="13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lang="en-US" sz="1300" b="0" dirty="0">
                  <a:solidFill>
                    <a:srgbClr val="000000"/>
                  </a:solidFill>
                  <a:latin typeface="Arial" panose="020B0604020202020204" pitchFamily="34" charset="0"/>
                  <a:cs typeface="Arial" panose="020B0604020202020204" pitchFamily="34" charset="0"/>
                </a:rPr>
                <a:t>r</a:t>
              </a:r>
              <a:r>
                <a:rPr kumimoji="0" lang="en-US" sz="13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epentance</a:t>
              </a:r>
              <a:r>
                <a:rPr kumimoji="0" lang="en-US" sz="13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and acceptance for the future “O Lord, open my lips...“ </a:t>
              </a:r>
            </a:p>
            <a:p>
              <a:pPr marL="177800" marR="0" lvl="0" indent="-177800" algn="l"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300" b="0" dirty="0">
                  <a:solidFill>
                    <a:srgbClr val="000000"/>
                  </a:solidFill>
                  <a:latin typeface="Arial" panose="020B0604020202020204" pitchFamily="34" charset="0"/>
                  <a:cs typeface="Arial" panose="020B0604020202020204" pitchFamily="34" charset="0"/>
                </a:rPr>
                <a:t>Personal repentance will cause other sinners to </a:t>
              </a:r>
            </a:p>
            <a:p>
              <a:pPr marR="0" lvl="0" algn="l" defTabSz="914400" eaLnBrk="0" fontAlgn="base" latinLnBrk="0" hangingPunct="0">
                <a:lnSpc>
                  <a:spcPct val="100000"/>
                </a:lnSpc>
                <a:spcBef>
                  <a:spcPct val="0"/>
                </a:spcBef>
                <a:spcAft>
                  <a:spcPct val="0"/>
                </a:spcAft>
                <a:buClrTx/>
                <a:buSzTx/>
                <a:tabLst/>
                <a:defRPr/>
              </a:pPr>
              <a:r>
                <a:rPr lang="en-US" sz="1300" b="0" dirty="0">
                  <a:solidFill>
                    <a:srgbClr val="000000"/>
                  </a:solidFill>
                  <a:latin typeface="Arial" panose="020B0604020202020204" pitchFamily="34" charset="0"/>
                  <a:cs typeface="Arial" panose="020B0604020202020204" pitchFamily="34" charset="0"/>
                </a:rPr>
                <a:t>    repent, the building of the walls of Jerusalem and </a:t>
              </a:r>
            </a:p>
            <a:p>
              <a:pPr marR="0" lvl="0" algn="l" defTabSz="914400" eaLnBrk="0" fontAlgn="base" latinLnBrk="0" hangingPunct="0">
                <a:lnSpc>
                  <a:spcPct val="100000"/>
                </a:lnSpc>
                <a:spcBef>
                  <a:spcPct val="0"/>
                </a:spcBef>
                <a:spcAft>
                  <a:spcPct val="0"/>
                </a:spcAft>
                <a:buClrTx/>
                <a:buSzTx/>
                <a:tabLst/>
                <a:defRPr/>
              </a:pPr>
              <a:r>
                <a:rPr lang="en-US" sz="1300" b="0" dirty="0">
                  <a:solidFill>
                    <a:srgbClr val="000000"/>
                  </a:solidFill>
                  <a:latin typeface="Arial" panose="020B0604020202020204" pitchFamily="34" charset="0"/>
                  <a:cs typeface="Arial" panose="020B0604020202020204" pitchFamily="34" charset="0"/>
                </a:rPr>
                <a:t>    to the renewal of the Temple worship </a:t>
              </a:r>
              <a:endParaRPr lang="he-IL" sz="1300" b="0" dirty="0">
                <a:solidFill>
                  <a:srgbClr val="000000"/>
                </a:solidFill>
                <a:latin typeface="Arial" panose="020B0604020202020204" pitchFamily="34" charset="0"/>
                <a:cs typeface="Arial" panose="020B0604020202020204" pitchFamily="34" charset="0"/>
              </a:endParaRPr>
            </a:p>
          </p:txBody>
        </p:sp>
      </p:grpSp>
      <p:sp>
        <p:nvSpPr>
          <p:cNvPr id="9" name="TextBox 8">
            <a:extLst>
              <a:ext uri="{FF2B5EF4-FFF2-40B4-BE49-F238E27FC236}">
                <a16:creationId xmlns:a16="http://schemas.microsoft.com/office/drawing/2014/main" id="{17844AC7-AB9A-40ED-881E-8C0772131FAE}"/>
              </a:ext>
            </a:extLst>
          </p:cNvPr>
          <p:cNvSpPr txBox="1"/>
          <p:nvPr/>
        </p:nvSpPr>
        <p:spPr>
          <a:xfrm>
            <a:off x="10497616" y="620688"/>
            <a:ext cx="4536504" cy="1477328"/>
          </a:xfrm>
          <a:prstGeom prst="rect">
            <a:avLst/>
          </a:prstGeom>
          <a:noFill/>
        </p:spPr>
        <p:txBody>
          <a:bodyPr wrap="square" rtlCol="0">
            <a:spAutoFit/>
          </a:bodyPr>
          <a:lstStyle/>
          <a:p>
            <a:pPr>
              <a:defRPr/>
            </a:pPr>
            <a:endParaRPr lang="he-IL" dirty="0">
              <a:solidFill>
                <a:srgbClr val="000000"/>
              </a:solidFill>
              <a:latin typeface="Guttman Keren" panose="02010401010101010101" pitchFamily="2" charset="-79"/>
              <a:cs typeface="Guttman Keren" panose="02010401010101010101" pitchFamily="2" charset="-79"/>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lang="he-IL" dirty="0">
              <a:solidFill>
                <a:srgbClr val="000000"/>
              </a:solidFill>
              <a:latin typeface="Guttman Keren" panose="02010401010101010101" pitchFamily="2" charset="-79"/>
              <a:cs typeface="Guttman Keren" panose="02010401010101010101" pitchFamily="2" charset="-79"/>
            </a:endParaRPr>
          </a:p>
          <a:p>
            <a:pPr marL="0" marR="0" lvl="0" indent="0" algn="r" defTabSz="914400" rtl="1" eaLnBrk="0" fontAlgn="base" latinLnBrk="0" hangingPunct="0">
              <a:lnSpc>
                <a:spcPct val="100000"/>
              </a:lnSpc>
              <a:spcBef>
                <a:spcPct val="0"/>
              </a:spcBef>
              <a:spcAft>
                <a:spcPct val="0"/>
              </a:spcAft>
              <a:buClrTx/>
              <a:buSzTx/>
              <a:buFontTx/>
              <a:buNone/>
              <a:tabLst/>
              <a:defRPr/>
            </a:pPr>
            <a:r>
              <a:rPr lang="he-IL" dirty="0">
                <a:solidFill>
                  <a:srgbClr val="000000"/>
                </a:solidFill>
                <a:latin typeface="Guttman Keren" panose="02010401010101010101" pitchFamily="2" charset="-79"/>
                <a:cs typeface="Guttman Keren" panose="02010401010101010101" pitchFamily="2" charset="-79"/>
              </a:rPr>
              <a:t>6. נתן הנביא: </a:t>
            </a:r>
          </a:p>
          <a:p>
            <a:pPr marL="177800" marR="0" lvl="0" indent="-177800" algn="r" defTabSz="914400" rtl="1" latinLnBrk="0">
              <a:lnSpc>
                <a:spcPct val="100000"/>
              </a:lnSpc>
              <a:buClrTx/>
              <a:buSzTx/>
              <a:buFont typeface="Arial" panose="020B0604020202020204" pitchFamily="34" charset="0"/>
              <a:buChar char="•"/>
              <a:tabLst/>
              <a:defRPr/>
            </a:pPr>
            <a:r>
              <a:rPr lang="he-IL" sz="1400" b="0" dirty="0">
                <a:solidFill>
                  <a:srgbClr val="000000"/>
                </a:solidFill>
                <a:latin typeface="Guttman Keren" panose="02010401010101010101" pitchFamily="2" charset="-79"/>
                <a:cs typeface="Guttman Keren" panose="02010401010101010101" pitchFamily="2" charset="-79"/>
              </a:rPr>
              <a:t>הבטחת נתן לדוד על מלכותו (שמ"ב ז'); נתן יכתוב את חיי דוד ושלמה (דה"א כ"ט, כט; דה"ב ט', כט) </a:t>
            </a:r>
          </a:p>
          <a:p>
            <a:pPr marL="177800" indent="-177800" algn="r" rtl="1">
              <a:buFont typeface="Arial" panose="020B0604020202020204" pitchFamily="34" charset="0"/>
              <a:buChar char="•"/>
              <a:defRPr/>
            </a:pPr>
            <a:r>
              <a:rPr lang="he-IL" sz="1400" b="0" dirty="0">
                <a:solidFill>
                  <a:srgbClr val="000000"/>
                </a:solidFill>
                <a:latin typeface="Guttman Keren" panose="02010401010101010101" pitchFamily="2" charset="-79"/>
                <a:cs typeface="Guttman Keren" panose="02010401010101010101" pitchFamily="2" charset="-79"/>
              </a:rPr>
              <a:t>משל כבשת הרש (שמ"ב י"ב) </a:t>
            </a:r>
            <a:endParaRPr lang="en-US" sz="1400" b="0" dirty="0">
              <a:solidFill>
                <a:srgbClr val="000000"/>
              </a:solidFill>
              <a:cs typeface="Guttman Keren" panose="02010401010101010101" pitchFamily="2" charset="-79"/>
            </a:endParaRPr>
          </a:p>
        </p:txBody>
      </p:sp>
      <p:grpSp>
        <p:nvGrpSpPr>
          <p:cNvPr id="5" name="Group 4">
            <a:extLst>
              <a:ext uri="{FF2B5EF4-FFF2-40B4-BE49-F238E27FC236}">
                <a16:creationId xmlns:a16="http://schemas.microsoft.com/office/drawing/2014/main" id="{6D0FF6D4-1A25-4CF5-A0A7-E0806D80D30B}"/>
              </a:ext>
            </a:extLst>
          </p:cNvPr>
          <p:cNvGrpSpPr/>
          <p:nvPr/>
        </p:nvGrpSpPr>
        <p:grpSpPr>
          <a:xfrm>
            <a:off x="251459" y="2408981"/>
            <a:ext cx="9382061" cy="1308051"/>
            <a:chOff x="360273" y="1547160"/>
            <a:chExt cx="9382061" cy="1353133"/>
          </a:xfrm>
        </p:grpSpPr>
        <p:sp>
          <p:nvSpPr>
            <p:cNvPr id="10" name="TextBox 9">
              <a:extLst>
                <a:ext uri="{FF2B5EF4-FFF2-40B4-BE49-F238E27FC236}">
                  <a16:creationId xmlns:a16="http://schemas.microsoft.com/office/drawing/2014/main" id="{7D855613-D0E0-4CDE-9589-D0BA08304AAF}"/>
                </a:ext>
              </a:extLst>
            </p:cNvPr>
            <p:cNvSpPr txBox="1"/>
            <p:nvPr/>
          </p:nvSpPr>
          <p:spPr>
            <a:xfrm>
              <a:off x="360273" y="1547160"/>
              <a:ext cx="4536504" cy="1353133"/>
            </a:xfrm>
            <a:prstGeom prst="rect">
              <a:avLst/>
            </a:prstGeom>
            <a:noFill/>
          </p:spPr>
          <p:txBody>
            <a:bodyPr wrap="square" rtlCol="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endParaRPr lang="he-IL" sz="1400" u="sng" dirty="0">
                <a:solidFill>
                  <a:srgbClr val="000000"/>
                </a:solidFill>
                <a:latin typeface="Arial" panose="020B0604020202020204" pitchFamily="34" charset="0"/>
                <a:cs typeface="Arial" panose="020B0604020202020204" pitchFamily="34" charset="0"/>
              </a:endParaRPr>
            </a:p>
            <a:p>
              <a:pPr marL="0" marR="0" lvl="0" indent="0" algn="l" defTabSz="914400" eaLnBrk="0" fontAlgn="base" latinLnBrk="0" hangingPunct="0">
                <a:lnSpc>
                  <a:spcPct val="100000"/>
                </a:lnSpc>
                <a:spcBef>
                  <a:spcPct val="0"/>
                </a:spcBef>
                <a:spcAft>
                  <a:spcPct val="0"/>
                </a:spcAft>
                <a:buClrTx/>
                <a:buSzTx/>
                <a:buFontTx/>
                <a:buNone/>
                <a:tabLst/>
                <a:defRPr/>
              </a:pPr>
              <a:r>
                <a:rPr kumimoji="0" lang="he-IL" sz="1300" b="1"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a:t>
              </a:r>
              <a:r>
                <a:rPr lang="en-US" sz="1300" u="sng" dirty="0">
                  <a:solidFill>
                    <a:srgbClr val="000000"/>
                  </a:solidFill>
                  <a:latin typeface="Arial" panose="020B0604020202020204" pitchFamily="34" charset="0"/>
                  <a:cs typeface="Arial" panose="020B0604020202020204" pitchFamily="34" charset="0"/>
                </a:rPr>
                <a:t>. Parallel words/phrases</a:t>
              </a:r>
            </a:p>
            <a:p>
              <a:pPr marR="0" lvl="0" algn="l" defTabSz="914400" eaLnBrk="0" fontAlgn="base" latinLnBrk="0" hangingPunct="0">
                <a:lnSpc>
                  <a:spcPct val="100000"/>
                </a:lnSpc>
                <a:spcBef>
                  <a:spcPct val="0"/>
                </a:spcBef>
                <a:spcAft>
                  <a:spcPct val="0"/>
                </a:spcAft>
                <a:buClrTx/>
                <a:buSzTx/>
                <a:tabLst/>
                <a:defRPr/>
              </a:pPr>
              <a:r>
                <a:rPr lang="en-US" sz="1300" b="0" u="sng" dirty="0">
                  <a:solidFill>
                    <a:srgbClr val="000000"/>
                  </a:solidFill>
                  <a:latin typeface="Arial" panose="020B0604020202020204" pitchFamily="34" charset="0"/>
                  <a:cs typeface="Arial" panose="020B0604020202020204" pitchFamily="34" charset="0"/>
                </a:rPr>
                <a:t>II Samuel 12, 9.13</a:t>
              </a:r>
            </a:p>
            <a:p>
              <a:pPr marR="0" lvl="0" algn="l" defTabSz="914400" eaLnBrk="0" fontAlgn="base" latinLnBrk="0" hangingPunct="0">
                <a:lnSpc>
                  <a:spcPct val="100000"/>
                </a:lnSpc>
                <a:spcBef>
                  <a:spcPct val="0"/>
                </a:spcBef>
                <a:spcAft>
                  <a:spcPct val="0"/>
                </a:spcAft>
                <a:buClrTx/>
                <a:buSzTx/>
                <a:tabLst/>
                <a:defRPr/>
              </a:pPr>
              <a:r>
                <a:rPr lang="en-US" sz="1300" b="0" dirty="0">
                  <a:solidFill>
                    <a:srgbClr val="000000"/>
                  </a:solidFill>
                  <a:latin typeface="Arial" panose="020B0604020202020204" pitchFamily="34" charset="0"/>
                  <a:cs typeface="Arial" panose="020B0604020202020204" pitchFamily="34" charset="0"/>
                </a:rPr>
                <a:t>Why have you despised the word of the Lord, </a:t>
              </a:r>
              <a:r>
                <a:rPr lang="en-US" sz="1300" dirty="0">
                  <a:solidFill>
                    <a:srgbClr val="000000"/>
                  </a:solidFill>
                  <a:highlight>
                    <a:srgbClr val="C0C0C0"/>
                  </a:highlight>
                  <a:latin typeface="Arial" panose="020B0604020202020204" pitchFamily="34" charset="0"/>
                  <a:cs typeface="Arial" panose="020B0604020202020204" pitchFamily="34" charset="0"/>
                </a:rPr>
                <a:t>to do what is evil in My eyes?</a:t>
              </a:r>
            </a:p>
            <a:p>
              <a:pPr marR="0" lvl="0" algn="l" defTabSz="914400" eaLnBrk="0" fontAlgn="base" latinLnBrk="0" hangingPunct="0">
                <a:lnSpc>
                  <a:spcPct val="100000"/>
                </a:lnSpc>
                <a:spcBef>
                  <a:spcPct val="0"/>
                </a:spcBef>
                <a:spcAft>
                  <a:spcPct val="0"/>
                </a:spcAft>
                <a:buClrTx/>
                <a:buSzTx/>
                <a:tabLst/>
                <a:defRPr/>
              </a:pPr>
              <a:r>
                <a:rPr lang="en-US" sz="1300" b="0" dirty="0">
                  <a:solidFill>
                    <a:srgbClr val="000000"/>
                  </a:solidFill>
                  <a:latin typeface="Arial" panose="020B0604020202020204" pitchFamily="34" charset="0"/>
                  <a:cs typeface="Arial" panose="020B0604020202020204" pitchFamily="34" charset="0"/>
                </a:rPr>
                <a:t>And David said to </a:t>
              </a:r>
              <a:r>
                <a:rPr lang="en-US" sz="1300" b="0" dirty="0" err="1">
                  <a:solidFill>
                    <a:srgbClr val="000000"/>
                  </a:solidFill>
                  <a:latin typeface="Arial" panose="020B0604020202020204" pitchFamily="34" charset="0"/>
                  <a:cs typeface="Arial" panose="020B0604020202020204" pitchFamily="34" charset="0"/>
                </a:rPr>
                <a:t>Natan</a:t>
              </a:r>
              <a:r>
                <a:rPr lang="en-US" sz="1300" b="0" dirty="0">
                  <a:solidFill>
                    <a:srgbClr val="000000"/>
                  </a:solidFill>
                  <a:latin typeface="Arial" panose="020B0604020202020204" pitchFamily="34" charset="0"/>
                  <a:cs typeface="Arial" panose="020B0604020202020204" pitchFamily="34" charset="0"/>
                </a:rPr>
                <a:t>: </a:t>
              </a:r>
              <a:r>
                <a:rPr lang="en-US" sz="1300" dirty="0">
                  <a:solidFill>
                    <a:srgbClr val="000000"/>
                  </a:solidFill>
                  <a:highlight>
                    <a:srgbClr val="C0C0C0"/>
                  </a:highlight>
                  <a:latin typeface="Arial" panose="020B0604020202020204" pitchFamily="34" charset="0"/>
                  <a:cs typeface="Arial" panose="020B0604020202020204" pitchFamily="34" charset="0"/>
                </a:rPr>
                <a:t>I have sinned against the Lord</a:t>
              </a:r>
              <a:endParaRPr lang="en-US" sz="1300" dirty="0">
                <a:solidFill>
                  <a:srgbClr val="00000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515F43C-87C9-4BC5-A268-A51BD82D1011}"/>
                </a:ext>
              </a:extLst>
            </p:cNvPr>
            <p:cNvSpPr txBox="1"/>
            <p:nvPr/>
          </p:nvSpPr>
          <p:spPr>
            <a:xfrm>
              <a:off x="5205830" y="1708457"/>
              <a:ext cx="4536504" cy="923315"/>
            </a:xfrm>
            <a:prstGeom prst="rect">
              <a:avLst/>
            </a:prstGeom>
            <a:noFill/>
          </p:spPr>
          <p:txBody>
            <a:bodyPr wrap="square" rtlCol="0">
              <a:spAutoFit/>
            </a:bodyPr>
            <a:lstStyle/>
            <a:p>
              <a:pPr algn="l">
                <a:defRPr/>
              </a:pPr>
              <a:r>
                <a:rPr lang="en-US" sz="1300" dirty="0">
                  <a:latin typeface="Arial" panose="020B0604020202020204" pitchFamily="34" charset="0"/>
                  <a:cs typeface="Arial" panose="020B0604020202020204" pitchFamily="34" charset="0"/>
                </a:rPr>
                <a:t>2</a:t>
              </a:r>
              <a:r>
                <a:rPr lang="en-US" sz="1300" u="sng" dirty="0">
                  <a:solidFill>
                    <a:srgbClr val="000000"/>
                  </a:solidFill>
                  <a:latin typeface="Arial" panose="020B0604020202020204" pitchFamily="34" charset="0"/>
                  <a:cs typeface="Arial" panose="020B0604020202020204" pitchFamily="34" charset="0"/>
                </a:rPr>
                <a:t>. Parallel words/phrases</a:t>
              </a:r>
            </a:p>
            <a:p>
              <a:pPr algn="l">
                <a:defRPr/>
              </a:pPr>
              <a:r>
                <a:rPr lang="en-US" sz="1300" b="0" u="sng" dirty="0" err="1">
                  <a:solidFill>
                    <a:srgbClr val="000000"/>
                  </a:solidFill>
                  <a:latin typeface="Arial" panose="020B0604020202020204" pitchFamily="34" charset="0"/>
                  <a:cs typeface="Arial" panose="020B0604020202020204" pitchFamily="34" charset="0"/>
                </a:rPr>
                <a:t>Mizmor</a:t>
              </a:r>
              <a:r>
                <a:rPr lang="en-US" sz="1300" b="0" u="sng" dirty="0">
                  <a:solidFill>
                    <a:srgbClr val="000000"/>
                  </a:solidFill>
                  <a:latin typeface="Arial" panose="020B0604020202020204" pitchFamily="34" charset="0"/>
                  <a:cs typeface="Arial" panose="020B0604020202020204" pitchFamily="34" charset="0"/>
                </a:rPr>
                <a:t> 51, 6:</a:t>
              </a:r>
              <a:endParaRPr lang="he-IL" sz="1300" b="0" u="sng" dirty="0">
                <a:solidFill>
                  <a:srgbClr val="000000"/>
                </a:solidFill>
                <a:latin typeface="Arial" panose="020B0604020202020204" pitchFamily="34" charset="0"/>
                <a:cs typeface="Arial" panose="020B0604020202020204" pitchFamily="34" charset="0"/>
              </a:endParaRPr>
            </a:p>
            <a:p>
              <a:pPr marL="0" marR="0" lvl="0" indent="0" algn="l" defTabSz="914400" eaLnBrk="0" fontAlgn="base" latinLnBrk="0" hangingPunct="0">
                <a:lnSpc>
                  <a:spcPct val="100000"/>
                </a:lnSpc>
                <a:spcBef>
                  <a:spcPct val="0"/>
                </a:spcBef>
                <a:spcAft>
                  <a:spcPct val="0"/>
                </a:spcAft>
                <a:buClrTx/>
                <a:buSzTx/>
                <a:buFontTx/>
                <a:buNone/>
                <a:tabLst/>
                <a:defRPr/>
              </a:pPr>
              <a:r>
                <a:rPr lang="en-IL" sz="1300" dirty="0">
                  <a:solidFill>
                    <a:srgbClr val="000000"/>
                  </a:solidFill>
                  <a:highlight>
                    <a:srgbClr val="C0C0C0"/>
                  </a:highlight>
                  <a:latin typeface="Arial" panose="020B0604020202020204" pitchFamily="34" charset="0"/>
                  <a:cs typeface="Arial" panose="020B0604020202020204" pitchFamily="34" charset="0"/>
                </a:rPr>
                <a:t>Against You </a:t>
              </a:r>
              <a:r>
                <a:rPr lang="en-IL" sz="1300" b="0" dirty="0">
                  <a:effectLst/>
                  <a:latin typeface="Arial" panose="020B0604020202020204" pitchFamily="34" charset="0"/>
                  <a:ea typeface="Calibri" panose="020F0502020204030204" pitchFamily="34" charset="0"/>
                  <a:cs typeface="Arial" panose="020B0604020202020204" pitchFamily="34" charset="0"/>
                </a:rPr>
                <a:t>alone </a:t>
              </a:r>
              <a:r>
                <a:rPr lang="en-IL" sz="1300" dirty="0">
                  <a:solidFill>
                    <a:srgbClr val="000000"/>
                  </a:solidFill>
                  <a:highlight>
                    <a:srgbClr val="C0C0C0"/>
                  </a:highlight>
                  <a:latin typeface="Arial" panose="020B0604020202020204" pitchFamily="34" charset="0"/>
                  <a:cs typeface="Arial" panose="020B0604020202020204" pitchFamily="34" charset="0"/>
                </a:rPr>
                <a:t>I </a:t>
              </a:r>
              <a:r>
                <a:rPr lang="en-US" sz="1300" dirty="0">
                  <a:solidFill>
                    <a:srgbClr val="000000"/>
                  </a:solidFill>
                  <a:highlight>
                    <a:srgbClr val="C0C0C0"/>
                  </a:highlight>
                  <a:latin typeface="Arial" panose="020B0604020202020204" pitchFamily="34" charset="0"/>
                  <a:cs typeface="Arial" panose="020B0604020202020204" pitchFamily="34" charset="0"/>
                </a:rPr>
                <a:t>have </a:t>
              </a:r>
              <a:r>
                <a:rPr lang="en-IL" sz="1300" dirty="0">
                  <a:solidFill>
                    <a:srgbClr val="000000"/>
                  </a:solidFill>
                  <a:highlight>
                    <a:srgbClr val="C0C0C0"/>
                  </a:highlight>
                  <a:latin typeface="Arial" panose="020B0604020202020204" pitchFamily="34" charset="0"/>
                  <a:cs typeface="Arial" panose="020B0604020202020204" pitchFamily="34" charset="0"/>
                </a:rPr>
                <a:t>sinned, </a:t>
              </a:r>
              <a:endParaRPr lang="en-US" sz="1300" dirty="0">
                <a:solidFill>
                  <a:srgbClr val="000000"/>
                </a:solidFill>
                <a:highlight>
                  <a:srgbClr val="C0C0C0"/>
                </a:highlight>
                <a:latin typeface="Arial" panose="020B0604020202020204" pitchFamily="34" charset="0"/>
                <a:cs typeface="Arial" panose="020B0604020202020204" pitchFamily="34" charset="0"/>
              </a:endParaRPr>
            </a:p>
            <a:p>
              <a:pPr marL="0" marR="0" lvl="0" indent="0" algn="l" defTabSz="914400" eaLnBrk="0" fontAlgn="base" latinLnBrk="0" hangingPunct="0">
                <a:lnSpc>
                  <a:spcPct val="100000"/>
                </a:lnSpc>
                <a:spcBef>
                  <a:spcPct val="0"/>
                </a:spcBef>
                <a:spcAft>
                  <a:spcPct val="0"/>
                </a:spcAft>
                <a:buClrTx/>
                <a:buSzTx/>
                <a:buFontTx/>
                <a:buNone/>
                <a:tabLst/>
                <a:defRPr/>
              </a:pPr>
              <a:r>
                <a:rPr lang="en-IL" sz="1300" dirty="0">
                  <a:solidFill>
                    <a:srgbClr val="000000"/>
                  </a:solidFill>
                  <a:highlight>
                    <a:srgbClr val="C0C0C0"/>
                  </a:highlight>
                  <a:latin typeface="Arial" panose="020B0604020202020204" pitchFamily="34" charset="0"/>
                  <a:cs typeface="Arial" panose="020B0604020202020204" pitchFamily="34" charset="0"/>
                </a:rPr>
                <a:t>and I have done </a:t>
              </a:r>
              <a:r>
                <a:rPr lang="en-US" sz="1300" dirty="0">
                  <a:solidFill>
                    <a:srgbClr val="000000"/>
                  </a:solidFill>
                  <a:highlight>
                    <a:srgbClr val="C0C0C0"/>
                  </a:highlight>
                  <a:latin typeface="Arial" panose="020B0604020202020204" pitchFamily="34" charset="0"/>
                  <a:cs typeface="Arial" panose="020B0604020202020204" pitchFamily="34" charset="0"/>
                </a:rPr>
                <a:t>that which </a:t>
              </a:r>
              <a:r>
                <a:rPr lang="en-IL" sz="1300" dirty="0">
                  <a:solidFill>
                    <a:srgbClr val="000000"/>
                  </a:solidFill>
                  <a:highlight>
                    <a:srgbClr val="C0C0C0"/>
                  </a:highlight>
                  <a:latin typeface="Arial" panose="020B0604020202020204" pitchFamily="34" charset="0"/>
                  <a:cs typeface="Arial" panose="020B0604020202020204" pitchFamily="34" charset="0"/>
                </a:rPr>
                <a:t>is evil in Your </a:t>
              </a:r>
              <a:r>
                <a:rPr lang="en-US" sz="1300" dirty="0">
                  <a:solidFill>
                    <a:srgbClr val="000000"/>
                  </a:solidFill>
                  <a:highlight>
                    <a:srgbClr val="C0C0C0"/>
                  </a:highlight>
                  <a:latin typeface="Arial" panose="020B0604020202020204" pitchFamily="34" charset="0"/>
                  <a:cs typeface="Arial" panose="020B0604020202020204" pitchFamily="34" charset="0"/>
                </a:rPr>
                <a:t>eyes</a:t>
              </a:r>
              <a:endParaRPr lang="he-IL" sz="1300" dirty="0">
                <a:solidFill>
                  <a:srgbClr val="000000"/>
                </a:solidFill>
                <a:highlight>
                  <a:srgbClr val="C0C0C0"/>
                </a:highlight>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193B1440-4C90-4343-B210-9FFAC26C37A3}"/>
              </a:ext>
            </a:extLst>
          </p:cNvPr>
          <p:cNvGrpSpPr/>
          <p:nvPr/>
        </p:nvGrpSpPr>
        <p:grpSpPr>
          <a:xfrm>
            <a:off x="308392" y="3789040"/>
            <a:ext cx="9613160" cy="2480211"/>
            <a:chOff x="236384" y="2820160"/>
            <a:chExt cx="9613160" cy="2480211"/>
          </a:xfrm>
        </p:grpSpPr>
        <p:sp>
          <p:nvSpPr>
            <p:cNvPr id="16" name="TextBox 15">
              <a:extLst>
                <a:ext uri="{FF2B5EF4-FFF2-40B4-BE49-F238E27FC236}">
                  <a16:creationId xmlns:a16="http://schemas.microsoft.com/office/drawing/2014/main" id="{E848FB65-0DB0-4A93-A35B-F0D0D08F8833}"/>
                </a:ext>
              </a:extLst>
            </p:cNvPr>
            <p:cNvSpPr txBox="1"/>
            <p:nvPr/>
          </p:nvSpPr>
          <p:spPr>
            <a:xfrm>
              <a:off x="236384" y="2820160"/>
              <a:ext cx="4536504" cy="692497"/>
            </a:xfrm>
            <a:prstGeom prst="rect">
              <a:avLst/>
            </a:prstGeom>
            <a:noFill/>
          </p:spPr>
          <p:txBody>
            <a:bodyPr wrap="square" rtlCol="0">
              <a:spAutoFit/>
            </a:bodyPr>
            <a:lstStyle/>
            <a:p>
              <a:pPr marL="0" marR="0" lvl="0" indent="0" algn="l" defTabSz="914400" eaLnBrk="0" fontAlgn="base" latinLnBrk="0" hangingPunct="0">
                <a:lnSpc>
                  <a:spcPct val="100000"/>
                </a:lnSpc>
                <a:spcBef>
                  <a:spcPct val="0"/>
                </a:spcBef>
                <a:spcAft>
                  <a:spcPct val="0"/>
                </a:spcAft>
                <a:buClrTx/>
                <a:buSzTx/>
                <a:buFontTx/>
                <a:buNone/>
                <a:tabLst/>
                <a:defRPr/>
              </a:pPr>
              <a:r>
                <a:rPr kumimoji="0" lang="he-IL" sz="1300" b="1"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a:t>
              </a:r>
              <a:r>
                <a:rPr kumimoji="0" lang="en-US" sz="1300" b="1"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Connection and happy ending of the story</a:t>
              </a:r>
              <a:endParaRPr kumimoji="0" lang="en-US" sz="1300" b="0"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l"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300" b="0" dirty="0">
                  <a:solidFill>
                    <a:srgbClr val="000000"/>
                  </a:solidFill>
                  <a:latin typeface="Arial" panose="020B0604020202020204" pitchFamily="34" charset="0"/>
                  <a:cs typeface="Arial" panose="020B0604020202020204" pitchFamily="34" charset="0"/>
                </a:rPr>
                <a:t>The stories of King David</a:t>
              </a:r>
            </a:p>
            <a:p>
              <a:pPr marL="285750" marR="0" lvl="0" indent="-285750" algn="l"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300" b="0" dirty="0">
                  <a:solidFill>
                    <a:srgbClr val="000000"/>
                  </a:solidFill>
                  <a:latin typeface="Arial" panose="020B0604020202020204" pitchFamily="34" charset="0"/>
                  <a:cs typeface="Arial" panose="020B0604020202020204" pitchFamily="34" charset="0"/>
                </a:rPr>
                <a:t>The birth of Solomon (</a:t>
              </a:r>
              <a:r>
                <a:rPr lang="en-US" sz="1300" b="0" dirty="0" err="1">
                  <a:solidFill>
                    <a:srgbClr val="000000"/>
                  </a:solidFill>
                  <a:latin typeface="Arial" panose="020B0604020202020204" pitchFamily="34" charset="0"/>
                  <a:cs typeface="Arial" panose="020B0604020202020204" pitchFamily="34" charset="0"/>
                </a:rPr>
                <a:t>Yedidiya</a:t>
              </a:r>
              <a:r>
                <a:rPr lang="en-US" sz="1300" b="0" dirty="0">
                  <a:solidFill>
                    <a:srgbClr val="000000"/>
                  </a:solidFill>
                  <a:latin typeface="Arial" panose="020B0604020202020204" pitchFamily="34" charset="0"/>
                  <a:cs typeface="Arial" panose="020B0604020202020204" pitchFamily="34" charset="0"/>
                </a:rPr>
                <a:t>)</a:t>
              </a:r>
            </a:p>
          </p:txBody>
        </p:sp>
        <p:sp>
          <p:nvSpPr>
            <p:cNvPr id="17" name="TextBox 16">
              <a:extLst>
                <a:ext uri="{FF2B5EF4-FFF2-40B4-BE49-F238E27FC236}">
                  <a16:creationId xmlns:a16="http://schemas.microsoft.com/office/drawing/2014/main" id="{1682CB54-204B-48B7-BC1B-3401FFE401E1}"/>
                </a:ext>
              </a:extLst>
            </p:cNvPr>
            <p:cNvSpPr txBox="1"/>
            <p:nvPr/>
          </p:nvSpPr>
          <p:spPr>
            <a:xfrm>
              <a:off x="4896544" y="2838158"/>
              <a:ext cx="4953000" cy="2462213"/>
            </a:xfrm>
            <a:prstGeom prst="rect">
              <a:avLst/>
            </a:prstGeom>
            <a:noFill/>
          </p:spPr>
          <p:txBody>
            <a:bodyPr wrap="square" rtlCol="0">
              <a:spAutoFit/>
            </a:bodyPr>
            <a:lstStyle/>
            <a:p>
              <a:pPr marL="0" marR="0" lvl="0" indent="0" algn="l" defTabSz="914400" eaLnBrk="0" fontAlgn="base" latinLnBrk="0" hangingPunct="0">
                <a:lnSpc>
                  <a:spcPct val="100000"/>
                </a:lnSpc>
                <a:spcBef>
                  <a:spcPct val="0"/>
                </a:spcBef>
                <a:spcAft>
                  <a:spcPct val="0"/>
                </a:spcAft>
                <a:buClrTx/>
                <a:buSzTx/>
                <a:buFontTx/>
                <a:buNone/>
                <a:tabLst/>
                <a:defRPr/>
              </a:pPr>
              <a:r>
                <a:rPr kumimoji="0" lang="he-IL" sz="1300" b="1"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a:t>
              </a:r>
              <a:r>
                <a:rPr kumimoji="0" lang="en-US" sz="1300" b="1"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Connection &amp; happy ending of 2</a:t>
              </a:r>
              <a:r>
                <a:rPr kumimoji="0" lang="en-US" sz="1300" b="1" i="0" u="sng" strike="noStrike" kern="1200" cap="none" spc="0" normalizeH="0" baseline="30000" noProof="0" dirty="0">
                  <a:ln>
                    <a:noFill/>
                  </a:ln>
                  <a:solidFill>
                    <a:srgbClr val="000000"/>
                  </a:solidFill>
                  <a:effectLst/>
                  <a:uLnTx/>
                  <a:uFillTx/>
                  <a:latin typeface="Arial" panose="020B0604020202020204" pitchFamily="34" charset="0"/>
                  <a:cs typeface="Arial" panose="020B0604020202020204" pitchFamily="34" charset="0"/>
                </a:rPr>
                <a:t>nd</a:t>
              </a:r>
              <a:r>
                <a:rPr kumimoji="0" lang="en-US" sz="1300" b="1"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David collection (51-72)</a:t>
              </a:r>
              <a:endParaRPr kumimoji="0" lang="he-IL" sz="1300" b="1"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177800" indent="-177800" algn="l">
                <a:buFont typeface="Arial" panose="020B0604020202020204" pitchFamily="34" charset="0"/>
                <a:buChar char="•"/>
                <a:defRPr/>
              </a:pPr>
              <a:r>
                <a:rPr lang="en-US" sz="1300" b="0" dirty="0">
                  <a:solidFill>
                    <a:srgbClr val="000000"/>
                  </a:solidFill>
                  <a:latin typeface="Arial" panose="020B0604020202020204" pitchFamily="34" charset="0"/>
                  <a:cs typeface="Arial" panose="020B0604020202020204" pitchFamily="34" charset="0"/>
                </a:rPr>
                <a:t>Envelop: David’s repentance for the sin with Bat Sheva “do not cast me away from you…(51,13)“ and concluding with “do not cast me away in old age…(71,9)“</a:t>
              </a:r>
            </a:p>
            <a:p>
              <a:pPr marL="177800" indent="-177800" algn="l">
                <a:buFont typeface="Arial" panose="020B0604020202020204" pitchFamily="34" charset="0"/>
                <a:buChar char="•"/>
                <a:defRPr/>
              </a:pPr>
              <a:r>
                <a:rPr lang="en-US" sz="1300" b="0" dirty="0">
                  <a:solidFill>
                    <a:srgbClr val="000000"/>
                  </a:solidFill>
                  <a:latin typeface="Arial" panose="020B0604020202020204" pitchFamily="34" charset="0"/>
                  <a:cs typeface="Arial" panose="020B0604020202020204" pitchFamily="34" charset="0"/>
                </a:rPr>
                <a:t>Collection ends with David’s prayer for the success of his son Solomon’s kingdom (72)</a:t>
              </a:r>
            </a:p>
            <a:p>
              <a:pPr marL="177800" indent="-177800" algn="l">
                <a:buFont typeface="Arial" panose="020B0604020202020204" pitchFamily="34" charset="0"/>
                <a:buChar char="•"/>
                <a:defRPr/>
              </a:pPr>
              <a:r>
                <a:rPr lang="en-US" sz="1300" b="0" dirty="0">
                  <a:solidFill>
                    <a:srgbClr val="000000"/>
                  </a:solidFill>
                  <a:highlight>
                    <a:srgbClr val="33CC33"/>
                  </a:highlight>
                  <a:latin typeface="Arial" panose="020B0604020202020204" pitchFamily="34" charset="0"/>
                  <a:cs typeface="Arial" panose="020B0604020202020204" pitchFamily="34" charset="0"/>
                </a:rPr>
                <a:t>The </a:t>
              </a:r>
              <a:r>
                <a:rPr lang="en-US" sz="1300" b="0" dirty="0" err="1">
                  <a:solidFill>
                    <a:srgbClr val="000000"/>
                  </a:solidFill>
                  <a:highlight>
                    <a:srgbClr val="33CC33"/>
                  </a:highlight>
                  <a:latin typeface="Arial" panose="020B0604020202020204" pitchFamily="34" charset="0"/>
                  <a:cs typeface="Arial" panose="020B0604020202020204" pitchFamily="34" charset="0"/>
                </a:rPr>
                <a:t>mizmor</a:t>
              </a:r>
              <a:r>
                <a:rPr lang="en-US" sz="1300" b="0" dirty="0">
                  <a:solidFill>
                    <a:srgbClr val="000000"/>
                  </a:solidFill>
                  <a:highlight>
                    <a:srgbClr val="33CC33"/>
                  </a:highlight>
                  <a:latin typeface="Arial" panose="020B0604020202020204" pitchFamily="34" charset="0"/>
                  <a:cs typeface="Arial" panose="020B0604020202020204" pitchFamily="34" charset="0"/>
                </a:rPr>
                <a:t> ends with the prayer for the building of the walls of Jerusalem and Temple and renewal of the sacrifices, appropriate for the period of the Return to Zion (Ibn Ezra)</a:t>
              </a:r>
            </a:p>
            <a:p>
              <a:pPr marL="177800" indent="-177800" algn="l">
                <a:buFont typeface="Arial" panose="020B0604020202020204" pitchFamily="34" charset="0"/>
                <a:buChar char="•"/>
                <a:defRPr/>
              </a:pPr>
              <a:endParaRPr lang="he-IL" sz="1300" b="0" dirty="0">
                <a:solidFill>
                  <a:srgbClr val="000000"/>
                </a:solidFill>
                <a:latin typeface="Arial" panose="020B0604020202020204" pitchFamily="34" charset="0"/>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lang="he-IL" sz="1300" dirty="0">
                <a:solidFill>
                  <a:srgbClr val="000000"/>
                </a:solidFill>
                <a:latin typeface="Arial" panose="020B0604020202020204" pitchFamily="34" charset="0"/>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lang="he-IL" sz="1100" dirty="0">
                <a:solidFill>
                  <a:srgbClr val="000000"/>
                </a:solidFill>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FED04BB1-7D76-401C-9678-3A14FA2B4A89}"/>
              </a:ext>
            </a:extLst>
          </p:cNvPr>
          <p:cNvGrpSpPr/>
          <p:nvPr/>
        </p:nvGrpSpPr>
        <p:grpSpPr>
          <a:xfrm>
            <a:off x="200797" y="5520714"/>
            <a:ext cx="9360715" cy="1292662"/>
            <a:chOff x="200797" y="4716427"/>
            <a:chExt cx="9360715" cy="1292662"/>
          </a:xfrm>
        </p:grpSpPr>
        <p:sp>
          <p:nvSpPr>
            <p:cNvPr id="18" name="TextBox 17">
              <a:extLst>
                <a:ext uri="{FF2B5EF4-FFF2-40B4-BE49-F238E27FC236}">
                  <a16:creationId xmlns:a16="http://schemas.microsoft.com/office/drawing/2014/main" id="{7673445B-AF6E-4B28-9F84-F815B11770E4}"/>
                </a:ext>
              </a:extLst>
            </p:cNvPr>
            <p:cNvSpPr txBox="1"/>
            <p:nvPr/>
          </p:nvSpPr>
          <p:spPr>
            <a:xfrm>
              <a:off x="200797" y="4716427"/>
              <a:ext cx="4104131" cy="129266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e-IL" sz="1300" b="1"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4</a:t>
              </a:r>
              <a:r>
                <a:rPr kumimoji="0" lang="en-US" sz="1300" b="1"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Consequences/Continuation of the story</a:t>
              </a:r>
              <a:endParaRPr kumimoji="0" lang="en-US" sz="1300" b="0"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l"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300" b="0" dirty="0">
                  <a:solidFill>
                    <a:srgbClr val="000000"/>
                  </a:solidFill>
                  <a:latin typeface="Arial" panose="020B0604020202020204" pitchFamily="34" charset="0"/>
                  <a:cs typeface="Arial" panose="020B0604020202020204" pitchFamily="34" charset="0"/>
                </a:rPr>
                <a:t>David does not build the Temple (I Chronicles 22,8) You have shed much blood, and you have waged great wars; you shall not build a house in My name because you have shed much blood upon the earth before Me</a:t>
              </a:r>
              <a:endPar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14851345-84FF-4A2D-BF3F-4D9EE6CB4774}"/>
                </a:ext>
              </a:extLst>
            </p:cNvPr>
            <p:cNvSpPr txBox="1"/>
            <p:nvPr/>
          </p:nvSpPr>
          <p:spPr>
            <a:xfrm>
              <a:off x="5025008" y="4928969"/>
              <a:ext cx="4536504" cy="892552"/>
            </a:xfrm>
            <a:prstGeom prst="rect">
              <a:avLst/>
            </a:prstGeom>
            <a:noFill/>
          </p:spPr>
          <p:txBody>
            <a:bodyPr wrap="square" rtlCol="0">
              <a:spAutoFit/>
            </a:bodyPr>
            <a:lstStyle/>
            <a:p>
              <a:pPr algn="l">
                <a:defRPr/>
              </a:pPr>
              <a:r>
                <a:rPr lang="he-IL" sz="1300" u="sng" dirty="0">
                  <a:solidFill>
                    <a:srgbClr val="000000"/>
                  </a:solidFill>
                  <a:latin typeface="Arial" panose="020B0604020202020204" pitchFamily="34" charset="0"/>
                  <a:cs typeface="Arial" panose="020B0604020202020204" pitchFamily="34" charset="0"/>
                </a:rPr>
                <a:t>4</a:t>
              </a:r>
              <a:r>
                <a:rPr lang="en-US" sz="1300" u="sng" dirty="0">
                  <a:solidFill>
                    <a:srgbClr val="000000"/>
                  </a:solidFill>
                  <a:latin typeface="Arial" panose="020B0604020202020204" pitchFamily="34" charset="0"/>
                  <a:cs typeface="Arial" panose="020B0604020202020204" pitchFamily="34" charset="0"/>
                </a:rPr>
                <a:t>. Consequences/Continuation of the story</a:t>
              </a:r>
              <a:endParaRPr lang="en-US" sz="1300" b="0" u="sng" dirty="0">
                <a:solidFill>
                  <a:srgbClr val="00000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defRPr/>
              </a:pPr>
              <a:r>
                <a:rPr lang="en-US" sz="1300" b="0" dirty="0">
                  <a:solidFill>
                    <a:srgbClr val="000000"/>
                  </a:solidFill>
                  <a:latin typeface="Arial" panose="020B0604020202020204" pitchFamily="34" charset="0"/>
                  <a:cs typeface="Arial" panose="020B0604020202020204" pitchFamily="34" charset="0"/>
                </a:rPr>
                <a:t>Solomon builds the First Temple and Ezra and Nechemia rebuild the Second Temple (51, 20-21 according to the Ibn Ezra)</a:t>
              </a:r>
              <a:endParaRPr lang="he-IL" sz="1300" dirty="0">
                <a:solidFill>
                  <a:srgbClr val="000000"/>
                </a:solidFill>
                <a:latin typeface="Arial" panose="020B0604020202020204" pitchFamily="34" charset="0"/>
                <a:cs typeface="Arial" panose="020B0604020202020204" pitchFamily="34" charset="0"/>
              </a:endParaRPr>
            </a:p>
          </p:txBody>
        </p:sp>
      </p:grpSp>
      <p:pic>
        <p:nvPicPr>
          <p:cNvPr id="3074" name="Picture 2" descr="Bubbles And Hot Potatoes">
            <a:extLst>
              <a:ext uri="{FF2B5EF4-FFF2-40B4-BE49-F238E27FC236}">
                <a16:creationId xmlns:a16="http://schemas.microsoft.com/office/drawing/2014/main" id="{E012BD8B-5D2C-4E53-8745-64DD6C9E93E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718" t="10183" r="25757" b="11006"/>
          <a:stretch/>
        </p:blipFill>
        <p:spPr bwMode="auto">
          <a:xfrm>
            <a:off x="9201472" y="6021288"/>
            <a:ext cx="620144" cy="7769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חב&quot;ד נגד האלוקיסטיות: &quot;כת פורקת עול&quot;">
            <a:extLst>
              <a:ext uri="{FF2B5EF4-FFF2-40B4-BE49-F238E27FC236}">
                <a16:creationId xmlns:a16="http://schemas.microsoft.com/office/drawing/2014/main" id="{D5FA0F39-C963-4AB9-ADB2-FB0F8F17ED6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043" t="-1147" r="12893" b="14847"/>
          <a:stretch/>
        </p:blipFill>
        <p:spPr bwMode="auto">
          <a:xfrm>
            <a:off x="9129464" y="1772816"/>
            <a:ext cx="576064"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75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30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3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3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3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30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4"/>
                                        </p:tgtEl>
                                        <p:attrNameLst>
                                          <p:attrName>style.visibility</p:attrName>
                                        </p:attrNameLst>
                                      </p:cBhvr>
                                      <p:to>
                                        <p:strVal val="visible"/>
                                      </p:to>
                                    </p:set>
                                    <p:animEffect transition="in" filter="fade">
                                      <p:cBhvr>
                                        <p:cTn id="32" dur="3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Line 590"/>
          <p:cNvSpPr>
            <a:spLocks noChangeShapeType="1"/>
          </p:cNvSpPr>
          <p:nvPr/>
        </p:nvSpPr>
        <p:spPr bwMode="auto">
          <a:xfrm>
            <a:off x="8108132" y="102940"/>
            <a:ext cx="0" cy="917575"/>
          </a:xfrm>
          <a:prstGeom prst="line">
            <a:avLst/>
          </a:prstGeom>
          <a:noFill/>
          <a:ln w="12700" cap="rnd">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Times New Roman" pitchFamily="18" charset="0"/>
            </a:endParaRPr>
          </a:p>
        </p:txBody>
      </p:sp>
      <p:sp>
        <p:nvSpPr>
          <p:cNvPr id="65" name="TextBox 64"/>
          <p:cNvSpPr txBox="1"/>
          <p:nvPr/>
        </p:nvSpPr>
        <p:spPr>
          <a:xfrm>
            <a:off x="5658423" y="812750"/>
            <a:ext cx="3667322" cy="5424562"/>
          </a:xfrm>
          <a:prstGeom prst="rect">
            <a:avLst/>
          </a:prstGeom>
          <a:noFill/>
          <a:ln w="28575" cmpd="dbl">
            <a:noFill/>
          </a:ln>
        </p:spPr>
        <p:txBody>
          <a:bodyPr wrap="square" rtlCol="0">
            <a:spAutoFit/>
          </a:bodyPr>
          <a:lstStyle/>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א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לַמְנַצֵּחַ מִזְמוֹר לְדָוִד:</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ב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בְּבוֹא אֵלָיו נָתָן הַנָּבִיא 	כַּאֲשֶׁר בָּא אֶל בַּת שָׁבַע:</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ג </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effectLst/>
                <a:uLnTx/>
                <a:uFillTx/>
                <a:latin typeface="Guttman Keren" panose="02010701010101010101" pitchFamily="2" charset="-79"/>
                <a:ea typeface="+mn-ea"/>
                <a:cs typeface="Guttman Keren" panose="02010701010101010101" pitchFamily="2" charset="-79"/>
              </a:rPr>
              <a:t>חָנֵּנִי אֱלֹהִים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כְּחַסְדֶּךָ 	כְּרֹב רַחֲמֶיךָ </a:t>
            </a:r>
            <a:r>
              <a:rPr kumimoji="0" lang="he-IL" sz="105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מְחֵה</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פְשָׁעָי:</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ד </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הֶרֶב </a:t>
            </a:r>
            <a:r>
              <a:rPr lang="he-IL" sz="1050" dirty="0" err="1">
                <a:solidFill>
                  <a:srgbClr val="FF0000"/>
                </a:solidFill>
                <a:latin typeface="Guttman Keren" panose="02010701010101010101" pitchFamily="2" charset="-79"/>
                <a:cs typeface="Guttman Keren" panose="02010701010101010101" pitchFamily="2" charset="-79"/>
              </a:rPr>
              <a:t>כַּבְּסֵנִי</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מֵעֲוֹנִי 	וּמֵחַטָּאתִי </a:t>
            </a:r>
            <a:r>
              <a:rPr lang="he-IL" sz="1050" dirty="0">
                <a:solidFill>
                  <a:srgbClr val="FF0000"/>
                </a:solidFill>
                <a:latin typeface="Guttman Keren" panose="02010701010101010101" pitchFamily="2" charset="-79"/>
                <a:cs typeface="Guttman Keren" panose="02010701010101010101" pitchFamily="2" charset="-79"/>
              </a:rPr>
              <a:t>טַהֲרֵנִי</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ה </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כִּי פְשָׁעַי אֲנִי </a:t>
            </a:r>
            <a:r>
              <a:rPr lang="he-IL" sz="1050" dirty="0">
                <a:solidFill>
                  <a:srgbClr val="FF0000"/>
                </a:solidFill>
                <a:latin typeface="Guttman Keren" panose="02010701010101010101" pitchFamily="2" charset="-79"/>
                <a:cs typeface="Guttman Keren" panose="02010701010101010101" pitchFamily="2" charset="-79"/>
              </a:rPr>
              <a:t>אֵדָע</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וְחַטָּאתִי נֶגְדִּי תָמִיד:</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ו </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לְךָ </a:t>
            </a:r>
            <a:r>
              <a:rPr kumimoji="0" lang="he-IL" sz="1050" b="1" i="0" u="none" strike="noStrike" kern="1200" cap="none" spc="0" normalizeH="0" baseline="0" noProof="0" dirty="0">
                <a:ln>
                  <a:noFill/>
                </a:ln>
                <a:effectLst/>
                <a:uLnTx/>
                <a:uFillTx/>
                <a:latin typeface="Guttman Keren" panose="02010701010101010101" pitchFamily="2" charset="-79"/>
                <a:ea typeface="+mn-ea"/>
                <a:cs typeface="Guttman Keren" panose="02010701010101010101" pitchFamily="2" charset="-79"/>
              </a:rPr>
              <a:t>לְבַדְּךָ חָטָאתִי 	וְהָרַע בְּעֵינֶיךָ עָשִׂיתִי </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לְמַעַן תִּצְדַּק בְּדָבְרֶךָ 	תִּזְכֶּה בְשָׁפְטֶךָ:</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ז </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הֵן בְּעָווֹן חוֹלָלְתִּי 	וּבְחֵטְא </a:t>
            </a:r>
            <a:r>
              <a:rPr kumimoji="0" lang="he-IL" sz="105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יֶחֱמַתְנִי</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אִמִּי:</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ח </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הֵן אֱמֶת חָפַצְתָּ בַטֻּחוֹת 	וּבְסָתֻם חָכְמָה </a:t>
            </a:r>
            <a:r>
              <a:rPr lang="he-IL" sz="1050" dirty="0">
                <a:solidFill>
                  <a:srgbClr val="FF0000"/>
                </a:solidFill>
                <a:latin typeface="Guttman Keren" panose="02010701010101010101" pitchFamily="2" charset="-79"/>
                <a:cs typeface="Guttman Keren" panose="02010701010101010101" pitchFamily="2" charset="-79"/>
              </a:rPr>
              <a:t>תוֹדִיעֵנִי</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ט </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תְּחַטְּאֵנִי בְאֵזוֹב </a:t>
            </a:r>
            <a:r>
              <a:rPr lang="he-IL" sz="1050" dirty="0">
                <a:solidFill>
                  <a:srgbClr val="FF0000"/>
                </a:solidFill>
                <a:latin typeface="Guttman Keren" panose="02010701010101010101" pitchFamily="2" charset="-79"/>
                <a:cs typeface="Guttman Keren" panose="02010701010101010101" pitchFamily="2" charset="-79"/>
              </a:rPr>
              <a:t>וְאֶטְהָר</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lang="he-IL" sz="1050" dirty="0">
                <a:solidFill>
                  <a:srgbClr val="FF0000"/>
                </a:solidFill>
                <a:latin typeface="Guttman Keren" panose="02010701010101010101" pitchFamily="2" charset="-79"/>
                <a:cs typeface="Guttman Keren" panose="02010701010101010101" pitchFamily="2" charset="-79"/>
              </a:rPr>
              <a:t>תְּכַבְּסֵנִי</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וּמִשֶּׁלֶג אַלְבִּין:</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י </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תַּשְׁמִיעֵנִי שָׂשׂוֹן וְשִׂמְחָה 	תָּגֵלְנָה עֲצָמוֹת </a:t>
            </a:r>
            <a:r>
              <a:rPr kumimoji="0" lang="he-IL" sz="105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דִּכִּית</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יא </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הַסְתֵּר פָּנֶיךָ מֵחֲטָאָי 	וְכָל עֲוֹנֹתַי </a:t>
            </a:r>
            <a:r>
              <a:rPr lang="he-IL" sz="1050" dirty="0">
                <a:solidFill>
                  <a:srgbClr val="FF0000"/>
                </a:solidFill>
                <a:latin typeface="Guttman Keren" panose="02010701010101010101" pitchFamily="2" charset="-79"/>
                <a:cs typeface="Guttman Keren" panose="02010701010101010101" pitchFamily="2" charset="-79"/>
              </a:rPr>
              <a:t>מְחֵה</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יב</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לֵב טָהוֹר בְּרָא לִי אֱלֹהִים 	וְרוּחַ נָכוֹן חַדֵּשׁ בְּקִרְבִּי:</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יג</a:t>
            </a: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אַל תַּשְׁלִיכֵנִי מִלְּפָנֶיךָ 	וְרוּחַ </a:t>
            </a:r>
            <a:r>
              <a:rPr kumimoji="0" lang="he-IL" sz="105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קָדְשְׁך</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אַל </a:t>
            </a:r>
            <a:r>
              <a:rPr kumimoji="0" lang="he-IL" sz="105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תִּקַּח</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מִמֶּנִּי:</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יד</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הָשִׁיבָה לִּי שְׂשׂוֹן יִשְׁעֶךָ 	וְרוּחַ נְדִיבָה </a:t>
            </a:r>
            <a:r>
              <a:rPr kumimoji="0" lang="he-IL" sz="105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תִסְמְכֵנִי</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טו</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אֲלַמְּדָה פֹשְׁעִים דְּרָכֶיךָ 	וְחַטָּאִים אֵלֶיךָ יָשׁוּבוּ:</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טז</a:t>
            </a: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הַצִּילֵנִי מִדָּמִים </a:t>
            </a:r>
            <a:r>
              <a:rPr kumimoji="0" lang="he-IL" sz="105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אֱלֹהִים</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אֱלֹהֵי</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תְּשׁוּעָתִי תְּרַנֵּן לְשׁוֹנִי צִדְקָתֶךָ:</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יז</a:t>
            </a: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אֲדֹנָי שְׂפָתַי תִּפְתָּח 	וּפִי יַגִּיד </a:t>
            </a:r>
            <a:r>
              <a:rPr kumimoji="0" lang="he-IL" sz="105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תְּהִלָּתֶך</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יח</a:t>
            </a: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כִּי לֹא </a:t>
            </a:r>
            <a:r>
              <a:rPr kumimoji="0" lang="he-IL" sz="105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תַחְפֹּץ</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זֶבַח וְאֶתֵּנָה 	עוֹלָה לֹא תִרְצֶה:</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יט </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זִבְחֵי אֱלֹהִים רוּחַ נִשְׁבָּרָה 	לֵב נִשְׁבָּר וְנִדְכֶּה אֱלֹהִים לֹא תִבְזֶה:</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כ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הֵיטִיבָה בִרְצוֹנְךָ אֶת צִיּוֹן 	תִּבְנֶה חוֹמוֹת יְרוּשָׁלִָם:</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כא</a:t>
            </a: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אָז </a:t>
            </a:r>
            <a:r>
              <a:rPr kumimoji="0" lang="he-IL" sz="105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תַּחְפֹּץ</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זִבְחֵי צֶדֶק עוֹלָה וְכָלִיל אָז יַעֲלוּ עַל מִזְבַּחֲךָ פָרִים:</a:t>
            </a:r>
          </a:p>
        </p:txBody>
      </p:sp>
      <p:sp>
        <p:nvSpPr>
          <p:cNvPr id="217" name="Text Box 38"/>
          <p:cNvSpPr txBox="1">
            <a:spLocks noChangeArrowheads="1"/>
          </p:cNvSpPr>
          <p:nvPr/>
        </p:nvSpPr>
        <p:spPr bwMode="auto">
          <a:xfrm>
            <a:off x="8487316" y="712186"/>
            <a:ext cx="828952" cy="184666"/>
          </a:xfrm>
          <a:prstGeom prst="rect">
            <a:avLst/>
          </a:prstGeom>
          <a:noFill/>
          <a:ln w="9525">
            <a:solidFill>
              <a:schemeClr val="tx1"/>
            </a:solidFill>
            <a:miter lim="800000"/>
            <a:headEnd/>
            <a:tailEnd/>
          </a:ln>
        </p:spPr>
        <p:txBody>
          <a:bodyPr wrap="square" lIns="0" tIns="0" rIns="0" bIns="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Guttman Keren" panose="02010401010101010101" pitchFamily="2" charset="-79"/>
                <a:ea typeface="+mn-ea"/>
                <a:cs typeface="Guttman Keren" panose="02010401010101010101" pitchFamily="2" charset="-79"/>
              </a:rPr>
              <a:t>מזמור נ"א</a:t>
            </a:r>
            <a:endParaRPr kumimoji="0" lang="en-US" sz="1200" b="1" i="0" u="none" strike="noStrike" kern="1200" cap="none" spc="0" normalizeH="0" baseline="0" noProof="0" dirty="0">
              <a:ln>
                <a:noFill/>
              </a:ln>
              <a:solidFill>
                <a:prstClr val="black"/>
              </a:solidFill>
              <a:effectLst/>
              <a:uLnTx/>
              <a:uFillTx/>
              <a:latin typeface="Guttman Keren" panose="02010401010101010101" pitchFamily="2" charset="-79"/>
              <a:ea typeface="+mn-ea"/>
              <a:cs typeface="Guttman Keren" panose="02010401010101010101" pitchFamily="2" charset="-79"/>
            </a:endParaRPr>
          </a:p>
        </p:txBody>
      </p:sp>
      <p:sp>
        <p:nvSpPr>
          <p:cNvPr id="235" name="Rounded Rectangle 205"/>
          <p:cNvSpPr/>
          <p:nvPr/>
        </p:nvSpPr>
        <p:spPr>
          <a:xfrm>
            <a:off x="5776279" y="897828"/>
            <a:ext cx="3549559" cy="5292000"/>
          </a:xfrm>
          <a:prstGeom prst="roundRect">
            <a:avLst>
              <a:gd name="adj" fmla="val 2355"/>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prstClr val="black"/>
              </a:solidFill>
              <a:effectLst/>
              <a:uLnTx/>
              <a:uFillTx/>
              <a:latin typeface="David" pitchFamily="34" charset="-79"/>
              <a:ea typeface="+mn-ea"/>
              <a:cs typeface="David" pitchFamily="34" charset="-79"/>
            </a:endParaRPr>
          </a:p>
        </p:txBody>
      </p:sp>
      <p:sp>
        <p:nvSpPr>
          <p:cNvPr id="78" name="Oval 77">
            <a:extLst>
              <a:ext uri="{FF2B5EF4-FFF2-40B4-BE49-F238E27FC236}">
                <a16:creationId xmlns:a16="http://schemas.microsoft.com/office/drawing/2014/main" id="{4720A3E3-F1DB-4130-935D-D5DE36977AF4}"/>
              </a:ext>
            </a:extLst>
          </p:cNvPr>
          <p:cNvSpPr/>
          <p:nvPr/>
        </p:nvSpPr>
        <p:spPr>
          <a:xfrm>
            <a:off x="5486400" y="14249400"/>
            <a:ext cx="381000" cy="381000"/>
          </a:xfrm>
          <a:prstGeom prst="ellipse">
            <a:avLst/>
          </a:prstGeom>
          <a:no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prstClr val="black"/>
              </a:solidFill>
              <a:effectLst/>
              <a:uLnTx/>
              <a:uFillTx/>
              <a:latin typeface="David" pitchFamily="34" charset="-79"/>
              <a:ea typeface="+mn-ea"/>
              <a:cs typeface="David" pitchFamily="34" charset="-79"/>
            </a:endParaRPr>
          </a:p>
        </p:txBody>
      </p:sp>
      <p:grpSp>
        <p:nvGrpSpPr>
          <p:cNvPr id="11" name="Group 10">
            <a:extLst>
              <a:ext uri="{FF2B5EF4-FFF2-40B4-BE49-F238E27FC236}">
                <a16:creationId xmlns:a16="http://schemas.microsoft.com/office/drawing/2014/main" id="{03620DCB-DB7B-4924-9E08-821B51EA1C0D}"/>
              </a:ext>
            </a:extLst>
          </p:cNvPr>
          <p:cNvGrpSpPr/>
          <p:nvPr/>
        </p:nvGrpSpPr>
        <p:grpSpPr>
          <a:xfrm>
            <a:off x="4376935" y="680783"/>
            <a:ext cx="1350735" cy="3071085"/>
            <a:chOff x="4880991" y="-2125"/>
            <a:chExt cx="1350735" cy="3071085"/>
          </a:xfrm>
        </p:grpSpPr>
        <p:sp>
          <p:nvSpPr>
            <p:cNvPr id="315" name="Rectangle 314"/>
            <p:cNvSpPr/>
            <p:nvPr/>
          </p:nvSpPr>
          <p:spPr>
            <a:xfrm>
              <a:off x="4880992" y="-1034"/>
              <a:ext cx="1350734" cy="3069994"/>
            </a:xfrm>
            <a:prstGeom prst="rect">
              <a:avLst/>
            </a:prstGeom>
            <a:solidFill>
              <a:srgbClr val="EDF2F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prstClr val="black"/>
                </a:solidFill>
                <a:effectLst/>
                <a:uLnTx/>
                <a:uFillTx/>
                <a:latin typeface="David" pitchFamily="34" charset="-79"/>
                <a:ea typeface="+mn-ea"/>
                <a:cs typeface="David" pitchFamily="34" charset="-79"/>
              </a:endParaRPr>
            </a:p>
          </p:txBody>
        </p:sp>
        <p:sp>
          <p:nvSpPr>
            <p:cNvPr id="136" name="Rectangle 135"/>
            <p:cNvSpPr/>
            <p:nvPr/>
          </p:nvSpPr>
          <p:spPr>
            <a:xfrm>
              <a:off x="4989120" y="2750856"/>
              <a:ext cx="1044000" cy="180000"/>
            </a:xfrm>
            <a:prstGeom prst="rect">
              <a:avLst/>
            </a:prstGeom>
            <a:ln w="3175">
              <a:solidFill>
                <a:schemeClr val="tx1"/>
              </a:solidFill>
            </a:ln>
          </p:spPr>
          <p:txBody>
            <a:bodyPr wrap="square" lIns="27432" tIns="27432" rIns="27432" bIns="27432" anchor="ctr" anchorCtr="0">
              <a:spAutoFit/>
            </a:bodyPr>
            <a:lstStyle/>
            <a:p>
              <a:pPr marL="269875" marR="0" lvl="0" indent="-269875" algn="r" defTabSz="914400" rtl="1" eaLnBrk="1" fontAlgn="auto" latinLnBrk="0" hangingPunct="1">
                <a:lnSpc>
                  <a:spcPct val="100000"/>
                </a:lnSpc>
                <a:spcBef>
                  <a:spcPts val="0"/>
                </a:spcBef>
                <a:spcAft>
                  <a:spcPts val="0"/>
                </a:spcAft>
                <a:buClrTx/>
                <a:buSzTx/>
                <a:buFontTx/>
                <a:buNone/>
                <a:tabLst>
                  <a:tab pos="1436688" algn="r"/>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וְכָל עֲוֹנֹתַי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מְחֵה</a:t>
              </a:r>
            </a:p>
          </p:txBody>
        </p:sp>
        <p:sp>
          <p:nvSpPr>
            <p:cNvPr id="134" name="Rectangle 133"/>
            <p:cNvSpPr/>
            <p:nvPr/>
          </p:nvSpPr>
          <p:spPr>
            <a:xfrm>
              <a:off x="4989120" y="461451"/>
              <a:ext cx="1044000" cy="180000"/>
            </a:xfrm>
            <a:prstGeom prst="rect">
              <a:avLst/>
            </a:prstGeom>
            <a:ln w="3175">
              <a:solidFill>
                <a:schemeClr val="tx1"/>
              </a:solidFill>
            </a:ln>
          </p:spPr>
          <p:txBody>
            <a:bodyPr wrap="square" lIns="27432" tIns="27432" rIns="27432" bIns="27432" anchor="ctr" anchorCtr="0">
              <a:spAutoFit/>
            </a:bodyPr>
            <a:lstStyle/>
            <a:p>
              <a:pPr marL="269875" marR="0" lvl="0" indent="-269875" algn="r" defTabSz="914400" rtl="1" eaLnBrk="1" fontAlgn="auto" latinLnBrk="0" hangingPunct="1">
                <a:lnSpc>
                  <a:spcPct val="100000"/>
                </a:lnSpc>
                <a:spcBef>
                  <a:spcPts val="0"/>
                </a:spcBef>
                <a:spcAft>
                  <a:spcPts val="0"/>
                </a:spcAft>
                <a:buClrTx/>
                <a:buSzTx/>
                <a:buFontTx/>
                <a:buNone/>
                <a:tabLst>
                  <a:tab pos="1436688" algn="r"/>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כְרֹב רַחֲמֶיךָ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מְחֵה</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פְשָׁעָי</a:t>
              </a:r>
            </a:p>
          </p:txBody>
        </p:sp>
        <p:cxnSp>
          <p:nvCxnSpPr>
            <p:cNvPr id="118" name="Straight Arrow Connector 117"/>
            <p:cNvCxnSpPr>
              <a:cxnSpLocks/>
              <a:stCxn id="136" idx="3"/>
              <a:endCxn id="134" idx="3"/>
            </p:cNvCxnSpPr>
            <p:nvPr/>
          </p:nvCxnSpPr>
          <p:spPr>
            <a:xfrm flipV="1">
              <a:off x="6033120" y="551451"/>
              <a:ext cx="0" cy="2289405"/>
            </a:xfrm>
            <a:prstGeom prst="straightConnector1">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0" name="Rectangle 129"/>
            <p:cNvSpPr/>
            <p:nvPr/>
          </p:nvSpPr>
          <p:spPr>
            <a:xfrm>
              <a:off x="4989120" y="2544856"/>
              <a:ext cx="1008000" cy="180000"/>
            </a:xfrm>
            <a:prstGeom prst="rect">
              <a:avLst/>
            </a:prstGeom>
            <a:ln w="3175">
              <a:solidFill>
                <a:schemeClr val="tx1"/>
              </a:solidFill>
            </a:ln>
          </p:spPr>
          <p:txBody>
            <a:bodyPr wrap="square" lIns="27432" tIns="27432" rIns="27432" bIns="27432" anchor="ctr" anchorCtr="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תְּכַבְּסֵנִי</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וּמִשֶּׁלֶג אַלְבִּין</a:t>
              </a:r>
            </a:p>
          </p:txBody>
        </p:sp>
        <p:sp>
          <p:nvSpPr>
            <p:cNvPr id="131" name="Rectangle 130"/>
            <p:cNvSpPr/>
            <p:nvPr/>
          </p:nvSpPr>
          <p:spPr>
            <a:xfrm>
              <a:off x="4989119" y="671551"/>
              <a:ext cx="1008000" cy="180000"/>
            </a:xfrm>
            <a:prstGeom prst="rect">
              <a:avLst/>
            </a:prstGeom>
            <a:ln w="3175">
              <a:solidFill>
                <a:schemeClr val="tx1"/>
              </a:solidFill>
            </a:ln>
          </p:spPr>
          <p:txBody>
            <a:bodyPr wrap="square" lIns="27432" tIns="27432" rIns="27432" bIns="27432" anchor="ctr" anchorCtr="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הֶרֶב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כַּבְּסֵנִי</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מֵעֲוֹנִי</a:t>
              </a:r>
            </a:p>
          </p:txBody>
        </p:sp>
        <p:cxnSp>
          <p:nvCxnSpPr>
            <p:cNvPr id="132" name="Straight Arrow Connector 131"/>
            <p:cNvCxnSpPr>
              <a:cxnSpLocks/>
              <a:stCxn id="131" idx="3"/>
              <a:endCxn id="130" idx="3"/>
            </p:cNvCxnSpPr>
            <p:nvPr/>
          </p:nvCxnSpPr>
          <p:spPr>
            <a:xfrm>
              <a:off x="5997119" y="761551"/>
              <a:ext cx="1" cy="1873305"/>
            </a:xfrm>
            <a:prstGeom prst="straightConnector1">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7" name="Rectangle 126"/>
            <p:cNvSpPr/>
            <p:nvPr/>
          </p:nvSpPr>
          <p:spPr>
            <a:xfrm>
              <a:off x="4989120" y="1091752"/>
              <a:ext cx="936000" cy="180000"/>
            </a:xfrm>
            <a:prstGeom prst="rect">
              <a:avLst/>
            </a:prstGeom>
            <a:ln w="3175">
              <a:solidFill>
                <a:schemeClr val="tx1"/>
              </a:solidFill>
            </a:ln>
          </p:spPr>
          <p:txBody>
            <a:bodyPr wrap="square" lIns="27432" tIns="27432" rIns="27432" bIns="27432" anchor="ctr" anchorCtr="0">
              <a:spAutoFit/>
            </a:bodyPr>
            <a:lstStyle/>
            <a:p>
              <a:pPr marL="269875" marR="0" lvl="0" indent="-269875" algn="r" defTabSz="914400" rtl="1" eaLnBrk="1" fontAlgn="auto" latinLnBrk="0" hangingPunct="1">
                <a:lnSpc>
                  <a:spcPct val="100000"/>
                </a:lnSpc>
                <a:spcBef>
                  <a:spcPts val="0"/>
                </a:spcBef>
                <a:spcAft>
                  <a:spcPts val="0"/>
                </a:spcAft>
                <a:buClrTx/>
                <a:buSzTx/>
                <a:buFontTx/>
                <a:buNone/>
                <a:tabLst>
                  <a:tab pos="1436688" algn="r"/>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כִּי</a:t>
              </a:r>
              <a:r>
                <a:rPr kumimoji="0" lang="he-IL" sz="900" b="1" i="0" u="none" strike="noStrike" kern="1200" cap="none" spc="0" normalizeH="0" baseline="0" noProof="0" dirty="0">
                  <a:ln>
                    <a:noFill/>
                  </a:ln>
                  <a:solidFill>
                    <a:prstClr val="black"/>
                  </a:solidFill>
                  <a:effectLst/>
                  <a:uLnTx/>
                  <a:uFillTx/>
                  <a:latin typeface="David" pitchFamily="34" charset="-79"/>
                  <a:ea typeface="+mn-ea"/>
                  <a:cs typeface="David" pitchFamily="34" charset="-79"/>
                </a:rPr>
                <a:t>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פְשָׁעַי</a:t>
              </a:r>
              <a:r>
                <a:rPr kumimoji="0" lang="he-IL" sz="900" b="1" i="0" u="none" strike="noStrike" kern="1200" cap="none" spc="0" normalizeH="0" baseline="0" noProof="0" dirty="0">
                  <a:ln>
                    <a:noFill/>
                  </a:ln>
                  <a:solidFill>
                    <a:prstClr val="black"/>
                  </a:solidFill>
                  <a:effectLst/>
                  <a:uLnTx/>
                  <a:uFillTx/>
                  <a:latin typeface="David" pitchFamily="34" charset="-79"/>
                  <a:ea typeface="+mn-ea"/>
                  <a:cs typeface="David" pitchFamily="34" charset="-79"/>
                </a:rPr>
                <a:t>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אֲנִי</a:t>
              </a:r>
              <a:r>
                <a:rPr kumimoji="0" lang="he-IL" sz="900" b="1" i="0" u="none" strike="noStrike" kern="1200" cap="none" spc="0" normalizeH="0" baseline="0" noProof="0" dirty="0">
                  <a:ln>
                    <a:noFill/>
                  </a:ln>
                  <a:solidFill>
                    <a:prstClr val="black"/>
                  </a:solidFill>
                  <a:effectLst/>
                  <a:uLnTx/>
                  <a:uFillTx/>
                  <a:latin typeface="David" pitchFamily="34" charset="-79"/>
                  <a:ea typeface="+mn-ea"/>
                  <a:cs typeface="David" pitchFamily="34" charset="-79"/>
                </a:rPr>
                <a:t>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אֵדָע</a:t>
              </a:r>
            </a:p>
          </p:txBody>
        </p:sp>
        <p:sp>
          <p:nvSpPr>
            <p:cNvPr id="125" name="Rectangle 124"/>
            <p:cNvSpPr/>
            <p:nvPr/>
          </p:nvSpPr>
          <p:spPr>
            <a:xfrm>
              <a:off x="4989120" y="2132856"/>
              <a:ext cx="936000" cy="180000"/>
            </a:xfrm>
            <a:prstGeom prst="rect">
              <a:avLst/>
            </a:prstGeom>
            <a:ln w="3175">
              <a:solidFill>
                <a:schemeClr val="tx1"/>
              </a:solidFill>
            </a:ln>
          </p:spPr>
          <p:txBody>
            <a:bodyPr wrap="square" lIns="27432" tIns="27432" rIns="27432" bIns="27432" anchor="ctr" anchorCtr="0">
              <a:spAutoFit/>
            </a:bodyPr>
            <a:lstStyle/>
            <a:p>
              <a:pPr marL="269875" marR="0" lvl="0" indent="-269875" algn="r" defTabSz="914400" rtl="1" eaLnBrk="1" fontAlgn="auto" latinLnBrk="0" hangingPunct="1">
                <a:lnSpc>
                  <a:spcPct val="100000"/>
                </a:lnSpc>
                <a:spcBef>
                  <a:spcPts val="0"/>
                </a:spcBef>
                <a:spcAft>
                  <a:spcPts val="0"/>
                </a:spcAft>
                <a:buClrTx/>
                <a:buSzTx/>
                <a:buFontTx/>
                <a:buNone/>
                <a:tabLst>
                  <a:tab pos="1436688" algn="r"/>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וּבְסָתֻם חָכְמָה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תוֹדִיעֵנִי</a:t>
              </a:r>
            </a:p>
          </p:txBody>
        </p:sp>
        <p:cxnSp>
          <p:nvCxnSpPr>
            <p:cNvPr id="123" name="Straight Arrow Connector 122"/>
            <p:cNvCxnSpPr>
              <a:cxnSpLocks/>
              <a:stCxn id="125" idx="3"/>
              <a:endCxn id="127" idx="3"/>
            </p:cNvCxnSpPr>
            <p:nvPr/>
          </p:nvCxnSpPr>
          <p:spPr>
            <a:xfrm flipV="1">
              <a:off x="5925120" y="1181752"/>
              <a:ext cx="0" cy="1041104"/>
            </a:xfrm>
            <a:prstGeom prst="straightConnector1">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3" name="Rectangle 142">
              <a:extLst>
                <a:ext uri="{FF2B5EF4-FFF2-40B4-BE49-F238E27FC236}">
                  <a16:creationId xmlns:a16="http://schemas.microsoft.com/office/drawing/2014/main" id="{7F5B8598-6981-48D8-9676-BFE504956D0C}"/>
                </a:ext>
              </a:extLst>
            </p:cNvPr>
            <p:cNvSpPr/>
            <p:nvPr/>
          </p:nvSpPr>
          <p:spPr>
            <a:xfrm>
              <a:off x="4989119" y="2338856"/>
              <a:ext cx="972000" cy="180000"/>
            </a:xfrm>
            <a:prstGeom prst="rect">
              <a:avLst/>
            </a:prstGeom>
            <a:ln w="3175">
              <a:solidFill>
                <a:schemeClr val="tx1"/>
              </a:solidFill>
            </a:ln>
          </p:spPr>
          <p:txBody>
            <a:bodyPr wrap="square" lIns="27432" tIns="27432" rIns="27432" bIns="27432" anchor="ctr" anchorCtr="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תְּחַטְּאֵנִי בְאֵזוֹב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וְאֶטְהָר</a:t>
              </a:r>
            </a:p>
          </p:txBody>
        </p:sp>
        <p:sp>
          <p:nvSpPr>
            <p:cNvPr id="144" name="Rectangle 143">
              <a:extLst>
                <a:ext uri="{FF2B5EF4-FFF2-40B4-BE49-F238E27FC236}">
                  <a16:creationId xmlns:a16="http://schemas.microsoft.com/office/drawing/2014/main" id="{2C271DC3-7BAA-4485-B89F-98C652786490}"/>
                </a:ext>
              </a:extLst>
            </p:cNvPr>
            <p:cNvSpPr/>
            <p:nvPr/>
          </p:nvSpPr>
          <p:spPr>
            <a:xfrm>
              <a:off x="4989120" y="881651"/>
              <a:ext cx="972000" cy="180000"/>
            </a:xfrm>
            <a:prstGeom prst="rect">
              <a:avLst/>
            </a:prstGeom>
            <a:ln w="3175">
              <a:solidFill>
                <a:schemeClr val="tx1"/>
              </a:solidFill>
            </a:ln>
          </p:spPr>
          <p:txBody>
            <a:bodyPr wrap="square" lIns="27432" tIns="27432" rIns="27432" bIns="27432" anchor="ctr" anchorCtr="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וּמֵחַטָּאתִי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טַהֲרֵנִי</a:t>
              </a:r>
            </a:p>
          </p:txBody>
        </p:sp>
        <p:cxnSp>
          <p:nvCxnSpPr>
            <p:cNvPr id="145" name="Straight Arrow Connector 144">
              <a:extLst>
                <a:ext uri="{FF2B5EF4-FFF2-40B4-BE49-F238E27FC236}">
                  <a16:creationId xmlns:a16="http://schemas.microsoft.com/office/drawing/2014/main" id="{BFAC1BA7-5902-41DB-83B6-B01E73587BF3}"/>
                </a:ext>
              </a:extLst>
            </p:cNvPr>
            <p:cNvCxnSpPr>
              <a:cxnSpLocks/>
              <a:stCxn id="144" idx="3"/>
              <a:endCxn id="143" idx="3"/>
            </p:cNvCxnSpPr>
            <p:nvPr/>
          </p:nvCxnSpPr>
          <p:spPr>
            <a:xfrm flipH="1">
              <a:off x="5961119" y="971651"/>
              <a:ext cx="1" cy="1457205"/>
            </a:xfrm>
            <a:prstGeom prst="straightConnector1">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0" name="Rounded Rectangle 126">
              <a:extLst>
                <a:ext uri="{FF2B5EF4-FFF2-40B4-BE49-F238E27FC236}">
                  <a16:creationId xmlns:a16="http://schemas.microsoft.com/office/drawing/2014/main" id="{161A66B7-F67D-4120-BC0C-E17949452789}"/>
                </a:ext>
              </a:extLst>
            </p:cNvPr>
            <p:cNvSpPr/>
            <p:nvPr/>
          </p:nvSpPr>
          <p:spPr>
            <a:xfrm>
              <a:off x="4953000" y="23036"/>
              <a:ext cx="1227864" cy="381628"/>
            </a:xfrm>
            <a:prstGeom prst="roundRect">
              <a:avLst/>
            </a:prstGeom>
            <a:solidFill>
              <a:srgbClr val="00006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800" b="1" i="0" u="sng" strike="noStrike" kern="1200" cap="none" spc="0" normalizeH="0" baseline="0" noProof="0" dirty="0">
                <a:ln>
                  <a:noFill/>
                </a:ln>
                <a:solidFill>
                  <a:prstClr val="white"/>
                </a:solidFill>
                <a:effectLst/>
                <a:uLnTx/>
                <a:uFillTx/>
                <a:latin typeface="David" pitchFamily="34" charset="-79"/>
                <a:ea typeface="+mn-ea"/>
                <a:cs typeface="David" pitchFamily="34" charset="-79"/>
              </a:endParaRPr>
            </a:p>
          </p:txBody>
        </p:sp>
        <p:sp>
          <p:nvSpPr>
            <p:cNvPr id="311" name="TextBox 310">
              <a:extLst>
                <a:ext uri="{FF2B5EF4-FFF2-40B4-BE49-F238E27FC236}">
                  <a16:creationId xmlns:a16="http://schemas.microsoft.com/office/drawing/2014/main" id="{EBCD1D86-C028-48FD-B8C5-FE2DBCB380D4}"/>
                </a:ext>
              </a:extLst>
            </p:cNvPr>
            <p:cNvSpPr txBox="1"/>
            <p:nvPr/>
          </p:nvSpPr>
          <p:spPr>
            <a:xfrm>
              <a:off x="4880991" y="-2125"/>
              <a:ext cx="1298695" cy="415498"/>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050" b="1" i="0" u="none" strike="noStrike" kern="1200" cap="none" spc="0" normalizeH="0" baseline="0" noProof="0" dirty="0">
                  <a:ln>
                    <a:noFill/>
                  </a:ln>
                  <a:solidFill>
                    <a:prstClr val="white"/>
                  </a:solidFill>
                  <a:effectLst/>
                  <a:uLnTx/>
                  <a:uFillTx/>
                  <a:latin typeface="David" pitchFamily="34" charset="-79"/>
                  <a:ea typeface="+mn-ea"/>
                  <a:cs typeface="David" pitchFamily="34" charset="-79"/>
                </a:rPr>
                <a:t>חלוקת המזמור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050" b="1" i="0" u="none" strike="noStrike" kern="1200" cap="none" spc="0" normalizeH="0" baseline="0" noProof="0" dirty="0">
                  <a:ln>
                    <a:noFill/>
                  </a:ln>
                  <a:solidFill>
                    <a:prstClr val="white"/>
                  </a:solidFill>
                  <a:effectLst/>
                  <a:uLnTx/>
                  <a:uFillTx/>
                  <a:latin typeface="David" pitchFamily="34" charset="-79"/>
                  <a:ea typeface="+mn-ea"/>
                  <a:cs typeface="David" pitchFamily="34" charset="-79"/>
                </a:rPr>
                <a:t>ושירשורים פנימיים</a:t>
              </a:r>
            </a:p>
          </p:txBody>
        </p:sp>
      </p:grpSp>
      <p:grpSp>
        <p:nvGrpSpPr>
          <p:cNvPr id="21" name="Group 20">
            <a:extLst>
              <a:ext uri="{FF2B5EF4-FFF2-40B4-BE49-F238E27FC236}">
                <a16:creationId xmlns:a16="http://schemas.microsoft.com/office/drawing/2014/main" id="{6A2A6E8F-75B4-453C-A801-CDC09AB751C8}"/>
              </a:ext>
            </a:extLst>
          </p:cNvPr>
          <p:cNvGrpSpPr/>
          <p:nvPr/>
        </p:nvGrpSpPr>
        <p:grpSpPr>
          <a:xfrm>
            <a:off x="1784648" y="812238"/>
            <a:ext cx="7385016" cy="867300"/>
            <a:chOff x="2288704" y="116632"/>
            <a:chExt cx="7385016" cy="867300"/>
          </a:xfrm>
        </p:grpSpPr>
        <p:sp>
          <p:nvSpPr>
            <p:cNvPr id="339" name="Rectangle 338">
              <a:extLst>
                <a:ext uri="{FF2B5EF4-FFF2-40B4-BE49-F238E27FC236}">
                  <a16:creationId xmlns:a16="http://schemas.microsoft.com/office/drawing/2014/main" id="{9AE428EF-43C0-4BD4-8DAC-E55325B089BA}"/>
                </a:ext>
              </a:extLst>
            </p:cNvPr>
            <p:cNvSpPr/>
            <p:nvPr/>
          </p:nvSpPr>
          <p:spPr>
            <a:xfrm>
              <a:off x="2360712" y="592225"/>
              <a:ext cx="2448240" cy="360040"/>
            </a:xfrm>
            <a:prstGeom prst="rect">
              <a:avLst/>
            </a:prstGeom>
            <a:solidFill>
              <a:schemeClr val="accent3">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prstClr val="black"/>
                </a:solidFill>
                <a:effectLst/>
                <a:uLnTx/>
                <a:uFillTx/>
                <a:latin typeface="David" pitchFamily="34" charset="-79"/>
                <a:ea typeface="+mn-ea"/>
                <a:cs typeface="David" pitchFamily="34" charset="-79"/>
              </a:endParaRPr>
            </a:p>
          </p:txBody>
        </p:sp>
        <p:sp>
          <p:nvSpPr>
            <p:cNvPr id="333" name="TextBox 332">
              <a:extLst>
                <a:ext uri="{FF2B5EF4-FFF2-40B4-BE49-F238E27FC236}">
                  <a16:creationId xmlns:a16="http://schemas.microsoft.com/office/drawing/2014/main" id="{7CE556A4-1CC4-4115-A04A-19C267B0A26D}"/>
                </a:ext>
              </a:extLst>
            </p:cNvPr>
            <p:cNvSpPr txBox="1"/>
            <p:nvPr/>
          </p:nvSpPr>
          <p:spPr>
            <a:xfrm>
              <a:off x="2288704" y="568434"/>
              <a:ext cx="2557452" cy="415498"/>
            </a:xfrm>
            <a:prstGeom prst="rect">
              <a:avLst/>
            </a:prstGeom>
            <a:noFill/>
          </p:spPr>
          <p:txBody>
            <a:bodyPr wrap="square">
              <a:spAutoFit/>
            </a:bodyPr>
            <a:lstStyle/>
            <a:p>
              <a:pPr algn="r" rtl="1"/>
              <a:r>
                <a:rPr kumimoji="0" lang="he-IL" sz="1050" b="0" i="0" u="sng" strike="noStrike" kern="1200" cap="none" spc="0" normalizeH="0" baseline="0" noProof="0" dirty="0">
                  <a:ln>
                    <a:noFill/>
                  </a:ln>
                  <a:solidFill>
                    <a:prstClr val="black"/>
                  </a:solidFill>
                  <a:effectLst/>
                  <a:uLnTx/>
                  <a:uFillTx/>
                  <a:latin typeface="Guttman Keren" panose="02010701010101010101" pitchFamily="2" charset="-79"/>
                  <a:cs typeface="Guttman Keren" panose="02010701010101010101" pitchFamily="2" charset="-79"/>
                </a:rPr>
                <a:t>שמואל ב י"ב, כב</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cs typeface="Guttman Keren" panose="02010701010101010101" pitchFamily="2" charset="-79"/>
                </a:rPr>
                <a:t>: </a:t>
              </a:r>
              <a:r>
                <a:rPr lang="en-US" sz="1050" dirty="0" err="1">
                  <a:cs typeface="Guttman Keren" panose="02010401010101010101" pitchFamily="2" charset="-79"/>
                </a:rPr>
                <a:t>וַי</a:t>
              </a:r>
              <a:r>
                <a:rPr lang="en-US" sz="1050" dirty="0">
                  <a:cs typeface="Guttman Keren" panose="02010401010101010101" pitchFamily="2" charset="-79"/>
                </a:rPr>
                <a:t>ֹּ</a:t>
              </a:r>
              <a:r>
                <a:rPr lang="en-US" sz="1050" dirty="0" err="1">
                  <a:cs typeface="Guttman Keren" panose="02010401010101010101" pitchFamily="2" charset="-79"/>
                </a:rPr>
                <a:t>אמֶר</a:t>
              </a:r>
              <a:r>
                <a:rPr lang="en-US" sz="1050" dirty="0">
                  <a:cs typeface="Guttman Keren" panose="02010401010101010101" pitchFamily="2" charset="-79"/>
                </a:rPr>
                <a:t> בְּ</a:t>
              </a:r>
              <a:r>
                <a:rPr lang="en-US" sz="1050" dirty="0" err="1">
                  <a:cs typeface="Guttman Keren" panose="02010401010101010101" pitchFamily="2" charset="-79"/>
                </a:rPr>
                <a:t>עוֹד</a:t>
              </a:r>
              <a:r>
                <a:rPr lang="en-US" sz="1050" dirty="0">
                  <a:cs typeface="Guttman Keren" panose="02010401010101010101" pitchFamily="2" charset="-79"/>
                </a:rPr>
                <a:t> </a:t>
              </a:r>
              <a:r>
                <a:rPr lang="en-US" sz="1050" dirty="0" err="1">
                  <a:cs typeface="Guttman Keren" panose="02010401010101010101" pitchFamily="2" charset="-79"/>
                </a:rPr>
                <a:t>הַי</a:t>
              </a:r>
              <a:r>
                <a:rPr lang="en-US" sz="1050" dirty="0">
                  <a:cs typeface="Guttman Keren" panose="02010401010101010101" pitchFamily="2" charset="-79"/>
                </a:rPr>
                <a:t>ֶּ</a:t>
              </a:r>
              <a:r>
                <a:rPr lang="en-US" sz="1050" dirty="0" err="1">
                  <a:cs typeface="Guttman Keren" panose="02010401010101010101" pitchFamily="2" charset="-79"/>
                </a:rPr>
                <a:t>לֶד</a:t>
              </a:r>
              <a:r>
                <a:rPr lang="en-US" sz="1050" dirty="0">
                  <a:cs typeface="Guttman Keren" panose="02010401010101010101" pitchFamily="2" charset="-79"/>
                </a:rPr>
                <a:t> </a:t>
              </a:r>
              <a:r>
                <a:rPr lang="en-US" sz="1050" dirty="0" err="1">
                  <a:cs typeface="Guttman Keren" panose="02010401010101010101" pitchFamily="2" charset="-79"/>
                </a:rPr>
                <a:t>חַי</a:t>
              </a:r>
              <a:r>
                <a:rPr lang="en-US" sz="1050" dirty="0">
                  <a:cs typeface="Guttman Keren" panose="02010401010101010101" pitchFamily="2" charset="-79"/>
                </a:rPr>
                <a:t> </a:t>
              </a:r>
              <a:r>
                <a:rPr lang="en-US" sz="1050" dirty="0" err="1">
                  <a:cs typeface="Guttman Keren" panose="02010401010101010101" pitchFamily="2" charset="-79"/>
                </a:rPr>
                <a:t>צַמְת</a:t>
              </a:r>
              <a:r>
                <a:rPr lang="en-US" sz="1050" dirty="0">
                  <a:cs typeface="Guttman Keren" panose="02010401010101010101" pitchFamily="2" charset="-79"/>
                </a:rPr>
                <a:t>ִּי </a:t>
              </a:r>
              <a:r>
                <a:rPr lang="en-US" sz="1050" dirty="0" err="1">
                  <a:cs typeface="Guttman Keren" panose="02010401010101010101" pitchFamily="2" charset="-79"/>
                </a:rPr>
                <a:t>וָאֶבְכ</a:t>
              </a:r>
              <a:r>
                <a:rPr lang="en-US" sz="1050" dirty="0">
                  <a:cs typeface="Guttman Keren" panose="02010401010101010101" pitchFamily="2" charset="-79"/>
                </a:rPr>
                <a:t>ֶּה כִּי </a:t>
              </a:r>
              <a:r>
                <a:rPr lang="en-US" sz="1050" dirty="0" err="1">
                  <a:cs typeface="Guttman Keren" panose="02010401010101010101" pitchFamily="2" charset="-79"/>
                </a:rPr>
                <a:t>אָמַרְת</a:t>
              </a:r>
              <a:r>
                <a:rPr lang="en-US" sz="1050" dirty="0">
                  <a:cs typeface="Guttman Keren" panose="02010401010101010101" pitchFamily="2" charset="-79"/>
                </a:rPr>
                <a:t>ִּי </a:t>
              </a:r>
              <a:r>
                <a:rPr lang="en-US" sz="1050" dirty="0" err="1">
                  <a:cs typeface="Guttman Keren" panose="02010401010101010101" pitchFamily="2" charset="-79"/>
                </a:rPr>
                <a:t>מִי</a:t>
              </a:r>
              <a:r>
                <a:rPr lang="en-US" sz="1050" dirty="0">
                  <a:cs typeface="Guttman Keren" panose="02010401010101010101" pitchFamily="2" charset="-79"/>
                </a:rPr>
                <a:t> </a:t>
              </a:r>
              <a:r>
                <a:rPr lang="en-US" sz="1050" dirty="0" err="1">
                  <a:cs typeface="Guttman Keren" panose="02010401010101010101" pitchFamily="2" charset="-79"/>
                </a:rPr>
                <a:t>יוֹדֵע</a:t>
              </a:r>
              <a:r>
                <a:rPr lang="en-US" sz="1050" dirty="0">
                  <a:cs typeface="Guttman Keren" panose="02010401010101010101" pitchFamily="2" charset="-79"/>
                </a:rPr>
                <a:t>ַ </a:t>
              </a:r>
              <a:r>
                <a:rPr lang="en-US" sz="1050" dirty="0" err="1">
                  <a:solidFill>
                    <a:srgbClr val="33CC33"/>
                  </a:solidFill>
                  <a:cs typeface="Guttman Keren" panose="02010401010101010101" pitchFamily="2" charset="-79"/>
                </a:rPr>
                <a:t>וְחַנ</a:t>
              </a:r>
              <a:r>
                <a:rPr lang="en-US" sz="1050" dirty="0">
                  <a:solidFill>
                    <a:srgbClr val="33CC33"/>
                  </a:solidFill>
                  <a:cs typeface="Guttman Keren" panose="02010401010101010101" pitchFamily="2" charset="-79"/>
                </a:rPr>
                <a:t>ַּ</a:t>
              </a:r>
              <a:r>
                <a:rPr lang="en-US" sz="1050" dirty="0" err="1">
                  <a:solidFill>
                    <a:srgbClr val="33CC33"/>
                  </a:solidFill>
                  <a:cs typeface="Guttman Keren" panose="02010401010101010101" pitchFamily="2" charset="-79"/>
                </a:rPr>
                <a:t>נִי</a:t>
              </a:r>
              <a:r>
                <a:rPr lang="en-US" sz="1050" dirty="0">
                  <a:cs typeface="Guttman Keren" panose="02010401010101010101" pitchFamily="2" charset="-79"/>
                </a:rPr>
                <a:t> </a:t>
              </a:r>
              <a:r>
                <a:rPr lang="he-IL" sz="1050" dirty="0">
                  <a:latin typeface="Guttman Keren" panose="02010401010101010101" pitchFamily="2" charset="-79"/>
                  <a:cs typeface="Guttman Keren" panose="02010401010101010101" pitchFamily="2" charset="-79"/>
                </a:rPr>
                <a:t>ה'</a:t>
              </a:r>
              <a:r>
                <a:rPr lang="en-US" sz="1050" dirty="0">
                  <a:cs typeface="Guttman Keren" panose="02010401010101010101" pitchFamily="2" charset="-79"/>
                </a:rPr>
                <a:t> </a:t>
              </a:r>
              <a:r>
                <a:rPr lang="en-US" sz="1050" dirty="0" err="1">
                  <a:cs typeface="Guttman Keren" panose="02010401010101010101" pitchFamily="2" charset="-79"/>
                </a:rPr>
                <a:t>וְחַי</a:t>
              </a:r>
              <a:r>
                <a:rPr lang="en-US" sz="1050" dirty="0">
                  <a:cs typeface="Guttman Keren" panose="02010401010101010101" pitchFamily="2" charset="-79"/>
                </a:rPr>
                <a:t> </a:t>
              </a:r>
              <a:r>
                <a:rPr lang="en-US" sz="1050" dirty="0" err="1">
                  <a:cs typeface="Guttman Keren" panose="02010401010101010101" pitchFamily="2" charset="-79"/>
                </a:rPr>
                <a:t>הַי</a:t>
              </a:r>
              <a:r>
                <a:rPr lang="en-US" sz="1050" dirty="0">
                  <a:cs typeface="Guttman Keren" panose="02010401010101010101" pitchFamily="2" charset="-79"/>
                </a:rPr>
                <a:t>ָּ</a:t>
              </a:r>
              <a:r>
                <a:rPr lang="en-US" sz="1050" dirty="0" err="1">
                  <a:cs typeface="Guttman Keren" panose="02010401010101010101" pitchFamily="2" charset="-79"/>
                </a:rPr>
                <a:t>לֶד</a:t>
              </a:r>
              <a:r>
                <a:rPr lang="en-US" sz="1050" dirty="0">
                  <a:cs typeface="Guttman Keren" panose="02010401010101010101" pitchFamily="2" charset="-79"/>
                </a:rPr>
                <a:t>:</a:t>
              </a:r>
              <a:endParaRPr lang="en-US" sz="1050" dirty="0"/>
            </a:p>
          </p:txBody>
        </p:sp>
        <p:sp>
          <p:nvSpPr>
            <p:cNvPr id="335" name="TextBox 334">
              <a:extLst>
                <a:ext uri="{FF2B5EF4-FFF2-40B4-BE49-F238E27FC236}">
                  <a16:creationId xmlns:a16="http://schemas.microsoft.com/office/drawing/2014/main" id="{9441E974-B509-498E-9DF2-C37630FCF873}"/>
                </a:ext>
              </a:extLst>
            </p:cNvPr>
            <p:cNvSpPr txBox="1"/>
            <p:nvPr/>
          </p:nvSpPr>
          <p:spPr>
            <a:xfrm>
              <a:off x="3368824" y="116632"/>
              <a:ext cx="1396079" cy="155812"/>
            </a:xfrm>
            <a:prstGeom prst="rect">
              <a:avLst/>
            </a:prstGeom>
            <a:solidFill>
              <a:srgbClr val="39CA06"/>
            </a:solidFill>
          </p:spPr>
          <p:txBody>
            <a:bodyPr wrap="square" lIns="45720" tIns="0" rIns="45720" bIns="0" rtlCol="1">
              <a:spAutoFit/>
            </a:bodyPr>
            <a:lstStyle/>
            <a:p>
              <a:pPr marL="0" marR="0" lvl="0" indent="0" algn="r" defTabSz="914400" rtl="1" eaLnBrk="1" fontAlgn="auto" latinLnBrk="0" hangingPunct="1">
                <a:lnSpc>
                  <a:spcPts val="1200"/>
                </a:lnSpc>
                <a:spcBef>
                  <a:spcPts val="0"/>
                </a:spcBef>
                <a:spcAft>
                  <a:spcPts val="0"/>
                </a:spcAft>
                <a:buClrTx/>
                <a:buSzTx/>
                <a:buFontTx/>
                <a:buNone/>
                <a:tabLst/>
                <a:defRPr/>
              </a:pPr>
              <a:r>
                <a:rPr kumimoji="0" lang="he-IL" sz="1050" b="1" i="0" u="none" strike="noStrike" kern="1200" cap="none" spc="0" normalizeH="0" baseline="0" noProof="0" dirty="0">
                  <a:ln>
                    <a:noFill/>
                  </a:ln>
                  <a:solidFill>
                    <a:prstClr val="white"/>
                  </a:solidFill>
                  <a:effectLst/>
                  <a:uLnTx/>
                  <a:uFillTx/>
                  <a:latin typeface="David" pitchFamily="34" charset="-79"/>
                  <a:ea typeface="+mn-ea"/>
                  <a:cs typeface="David" pitchFamily="34" charset="-79"/>
                </a:rPr>
                <a:t>קשרים עם ספרים אחרים </a:t>
              </a:r>
            </a:p>
          </p:txBody>
        </p:sp>
        <p:sp>
          <p:nvSpPr>
            <p:cNvPr id="344" name="Rectangle 343">
              <a:extLst>
                <a:ext uri="{FF2B5EF4-FFF2-40B4-BE49-F238E27FC236}">
                  <a16:creationId xmlns:a16="http://schemas.microsoft.com/office/drawing/2014/main" id="{94C9935D-F7A2-45E3-AF4D-60E049E80920}"/>
                </a:ext>
              </a:extLst>
            </p:cNvPr>
            <p:cNvSpPr/>
            <p:nvPr/>
          </p:nvSpPr>
          <p:spPr>
            <a:xfrm>
              <a:off x="9345488" y="682245"/>
              <a:ext cx="232336" cy="180000"/>
            </a:xfrm>
            <a:prstGeom prst="rect">
              <a:avLst/>
            </a:prstGeom>
            <a:solidFill>
              <a:schemeClr val="accent3">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prstClr val="black"/>
                </a:solidFill>
                <a:effectLst/>
                <a:uLnTx/>
                <a:uFillTx/>
                <a:latin typeface="David" pitchFamily="34" charset="-79"/>
                <a:ea typeface="+mn-ea"/>
                <a:cs typeface="David" pitchFamily="34" charset="-79"/>
              </a:endParaRPr>
            </a:p>
          </p:txBody>
        </p:sp>
        <p:sp>
          <p:nvSpPr>
            <p:cNvPr id="345" name="TextBox 344">
              <a:extLst>
                <a:ext uri="{FF2B5EF4-FFF2-40B4-BE49-F238E27FC236}">
                  <a16:creationId xmlns:a16="http://schemas.microsoft.com/office/drawing/2014/main" id="{565379EC-3505-40CF-AA12-5D954A351BC5}"/>
                </a:ext>
              </a:extLst>
            </p:cNvPr>
            <p:cNvSpPr txBox="1"/>
            <p:nvPr/>
          </p:nvSpPr>
          <p:spPr>
            <a:xfrm>
              <a:off x="9254371" y="650791"/>
              <a:ext cx="419349" cy="253916"/>
            </a:xfrm>
            <a:prstGeom prst="rect">
              <a:avLst/>
            </a:prstGeom>
            <a:noFill/>
          </p:spPr>
          <p:txBody>
            <a:bodyPr wrap="square">
              <a:spAutoFit/>
            </a:bodyPr>
            <a:lstStyle/>
            <a:p>
              <a:r>
                <a:rPr kumimoji="0" lang="he-IL" sz="1050" b="1" i="0" u="none" strike="noStrike" kern="1200" cap="none" spc="0" normalizeH="0" baseline="0" noProof="0" dirty="0">
                  <a:ln>
                    <a:noFill/>
                  </a:ln>
                  <a:solidFill>
                    <a:srgbClr val="33CC33"/>
                  </a:solidFill>
                  <a:effectLst/>
                  <a:uLnTx/>
                  <a:uFillTx/>
                  <a:latin typeface="Guttman Keren" panose="02010701010101010101" pitchFamily="2" charset="-79"/>
                  <a:ea typeface="+mn-ea"/>
                  <a:cs typeface="Guttman Keren" panose="02010701010101010101" pitchFamily="2" charset="-79"/>
                </a:rPr>
                <a:t>חָנֵּנִי</a:t>
              </a:r>
              <a:endParaRPr lang="en-US" dirty="0"/>
            </a:p>
          </p:txBody>
        </p:sp>
      </p:grpSp>
      <p:grpSp>
        <p:nvGrpSpPr>
          <p:cNvPr id="25" name="Group 24">
            <a:extLst>
              <a:ext uri="{FF2B5EF4-FFF2-40B4-BE49-F238E27FC236}">
                <a16:creationId xmlns:a16="http://schemas.microsoft.com/office/drawing/2014/main" id="{DCD6A082-5ECA-4FCA-BD18-6EEA267FE1A5}"/>
              </a:ext>
            </a:extLst>
          </p:cNvPr>
          <p:cNvGrpSpPr/>
          <p:nvPr/>
        </p:nvGrpSpPr>
        <p:grpSpPr>
          <a:xfrm>
            <a:off x="272480" y="1988841"/>
            <a:ext cx="9064299" cy="396000"/>
            <a:chOff x="721561" y="5940035"/>
            <a:chExt cx="9064299" cy="396000"/>
          </a:xfrm>
        </p:grpSpPr>
        <p:grpSp>
          <p:nvGrpSpPr>
            <p:cNvPr id="349" name="Group 348">
              <a:extLst>
                <a:ext uri="{FF2B5EF4-FFF2-40B4-BE49-F238E27FC236}">
                  <a16:creationId xmlns:a16="http://schemas.microsoft.com/office/drawing/2014/main" id="{4A767C1E-D89C-4B8C-843F-C5D2EB2C0EE7}"/>
                </a:ext>
              </a:extLst>
            </p:cNvPr>
            <p:cNvGrpSpPr/>
            <p:nvPr/>
          </p:nvGrpSpPr>
          <p:grpSpPr>
            <a:xfrm>
              <a:off x="721561" y="5940035"/>
              <a:ext cx="8064896" cy="396000"/>
              <a:chOff x="721561" y="1276933"/>
              <a:chExt cx="8064896" cy="396000"/>
            </a:xfrm>
          </p:grpSpPr>
          <p:sp>
            <p:nvSpPr>
              <p:cNvPr id="350" name="Trapezoid 349">
                <a:extLst>
                  <a:ext uri="{FF2B5EF4-FFF2-40B4-BE49-F238E27FC236}">
                    <a16:creationId xmlns:a16="http://schemas.microsoft.com/office/drawing/2014/main" id="{92EA3401-5E99-470A-9973-FA7CB29EC7AE}"/>
                  </a:ext>
                </a:extLst>
              </p:cNvPr>
              <p:cNvSpPr/>
              <p:nvPr/>
            </p:nvSpPr>
            <p:spPr>
              <a:xfrm rot="5400000">
                <a:off x="5151099" y="862921"/>
                <a:ext cx="396000" cy="1224024"/>
              </a:xfrm>
              <a:prstGeom prst="trapezoid">
                <a:avLst/>
              </a:prstGeom>
              <a:solidFill>
                <a:schemeClr val="accent3">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US" sz="800" b="1" u="sng" dirty="0">
                  <a:solidFill>
                    <a:schemeClr val="tx1"/>
                  </a:solidFill>
                  <a:latin typeface="David" pitchFamily="34" charset="-79"/>
                  <a:cs typeface="David" pitchFamily="34" charset="-79"/>
                </a:endParaRPr>
              </a:p>
            </p:txBody>
          </p:sp>
          <p:sp>
            <p:nvSpPr>
              <p:cNvPr id="351" name="Rectangle 350">
                <a:extLst>
                  <a:ext uri="{FF2B5EF4-FFF2-40B4-BE49-F238E27FC236}">
                    <a16:creationId xmlns:a16="http://schemas.microsoft.com/office/drawing/2014/main" id="{CA8DE54B-84B8-47BA-992E-7672E9E95AD7}"/>
                  </a:ext>
                </a:extLst>
              </p:cNvPr>
              <p:cNvSpPr/>
              <p:nvPr/>
            </p:nvSpPr>
            <p:spPr>
              <a:xfrm>
                <a:off x="721561" y="1297223"/>
                <a:ext cx="4087423" cy="360000"/>
              </a:xfrm>
              <a:prstGeom prst="rect">
                <a:avLst/>
              </a:prstGeom>
              <a:solidFill>
                <a:schemeClr val="accent3">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prstClr val="black"/>
                  </a:solidFill>
                  <a:effectLst/>
                  <a:uLnTx/>
                  <a:uFillTx/>
                  <a:latin typeface="David" pitchFamily="34" charset="-79"/>
                  <a:ea typeface="+mn-ea"/>
                  <a:cs typeface="David" pitchFamily="34" charset="-79"/>
                </a:endParaRPr>
              </a:p>
            </p:txBody>
          </p:sp>
          <p:sp>
            <p:nvSpPr>
              <p:cNvPr id="353" name="TextBox 352">
                <a:extLst>
                  <a:ext uri="{FF2B5EF4-FFF2-40B4-BE49-F238E27FC236}">
                    <a16:creationId xmlns:a16="http://schemas.microsoft.com/office/drawing/2014/main" id="{2914AD9F-7C10-4961-B0A7-B7E9ADD15775}"/>
                  </a:ext>
                </a:extLst>
              </p:cNvPr>
              <p:cNvSpPr txBox="1"/>
              <p:nvPr/>
            </p:nvSpPr>
            <p:spPr>
              <a:xfrm>
                <a:off x="721561" y="1348940"/>
                <a:ext cx="8064896" cy="253916"/>
              </a:xfrm>
              <a:prstGeom prst="rect">
                <a:avLst/>
              </a:prstGeom>
              <a:noFill/>
              <a:ln>
                <a:noFill/>
              </a:ln>
            </p:spPr>
            <p:txBody>
              <a:bodyPr wrap="square">
                <a:spAutoFit/>
              </a:bodyPr>
              <a:lstStyle/>
              <a:p>
                <a:pPr algn="l" rtl="1"/>
                <a:r>
                  <a:rPr kumimoji="0" lang="he-IL" sz="1050" b="0"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שמואל ב י"ב, ט.יג: </a:t>
                </a:r>
                <a:r>
                  <a:rPr kumimoji="0" lang="he-IL" sz="1050" b="1" i="0" u="none" strike="noStrike" kern="1200" cap="none" spc="0" normalizeH="0" baseline="0" noProof="0" dirty="0">
                    <a:ln>
                      <a:noFill/>
                    </a:ln>
                    <a:effectLst/>
                    <a:uLnTx/>
                    <a:uFillTx/>
                    <a:latin typeface="Guttman Keren" panose="02010701010101010101" pitchFamily="2" charset="-79"/>
                    <a:ea typeface="+mn-ea"/>
                    <a:cs typeface="Guttman Keren" panose="02010701010101010101" pitchFamily="2" charset="-79"/>
                  </a:rPr>
                  <a:t>מַדּוּעַ בָּזִיתָ אֶת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דְּבַר ה' </a:t>
                </a:r>
                <a:r>
                  <a:rPr kumimoji="0" lang="he-IL" sz="105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לַעֲשׂוֹת הָרַע בְּעֵינַי</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וַיֹּאמֶר דָּוִד אֶל נָתָן </a:t>
                </a:r>
                <a:r>
                  <a:rPr kumimoji="0" lang="he-IL" sz="105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חָטָאתִי</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ל</a:t>
                </a:r>
                <a:r>
                  <a:rPr kumimoji="0" lang="he-IL" sz="105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ה'...</a:t>
                </a:r>
                <a:endParaRPr lang="en-US" sz="1050" dirty="0"/>
              </a:p>
            </p:txBody>
          </p:sp>
        </p:grpSp>
        <p:sp>
          <p:nvSpPr>
            <p:cNvPr id="363" name="Rectangle 362">
              <a:extLst>
                <a:ext uri="{FF2B5EF4-FFF2-40B4-BE49-F238E27FC236}">
                  <a16:creationId xmlns:a16="http://schemas.microsoft.com/office/drawing/2014/main" id="{3A80AA93-86E3-4917-A644-937C9E3E6C3E}"/>
                </a:ext>
              </a:extLst>
            </p:cNvPr>
            <p:cNvSpPr/>
            <p:nvPr/>
          </p:nvSpPr>
          <p:spPr>
            <a:xfrm>
              <a:off x="5906136" y="6038706"/>
              <a:ext cx="3834935" cy="216000"/>
            </a:xfrm>
            <a:prstGeom prst="rect">
              <a:avLst/>
            </a:prstGeom>
            <a:solidFill>
              <a:schemeClr val="accent3">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prstClr val="black"/>
                </a:solidFill>
                <a:effectLst/>
                <a:uLnTx/>
                <a:uFillTx/>
                <a:latin typeface="David" pitchFamily="34" charset="-79"/>
                <a:ea typeface="+mn-ea"/>
                <a:cs typeface="David" pitchFamily="34" charset="-79"/>
              </a:endParaRPr>
            </a:p>
          </p:txBody>
        </p:sp>
        <p:sp>
          <p:nvSpPr>
            <p:cNvPr id="364" name="TextBox 363">
              <a:extLst>
                <a:ext uri="{FF2B5EF4-FFF2-40B4-BE49-F238E27FC236}">
                  <a16:creationId xmlns:a16="http://schemas.microsoft.com/office/drawing/2014/main" id="{E3DD56F4-E477-48D1-A0A4-2E75BE4F7313}"/>
                </a:ext>
              </a:extLst>
            </p:cNvPr>
            <p:cNvSpPr txBox="1"/>
            <p:nvPr/>
          </p:nvSpPr>
          <p:spPr>
            <a:xfrm>
              <a:off x="6846231" y="5947806"/>
              <a:ext cx="2939629" cy="314510"/>
            </a:xfrm>
            <a:prstGeom prst="rect">
              <a:avLst/>
            </a:prstGeom>
            <a:noFill/>
          </p:spPr>
          <p:txBody>
            <a:bodyPr wrap="square">
              <a:spAutoFit/>
            </a:bodyPr>
            <a:lstStyle/>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ו </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לְךָ לְבַדְּךָ </a:t>
              </a:r>
              <a:r>
                <a:rPr kumimoji="0" lang="he-IL" sz="1050" b="1" i="0" u="none" strike="noStrike" kern="1200" cap="none" spc="0" normalizeH="0" baseline="0" noProof="0" dirty="0">
                  <a:ln>
                    <a:noFill/>
                  </a:ln>
                  <a:solidFill>
                    <a:srgbClr val="33CC33"/>
                  </a:solidFill>
                  <a:effectLst/>
                  <a:uLnTx/>
                  <a:uFillTx/>
                  <a:latin typeface="Guttman Keren" panose="02010701010101010101" pitchFamily="2" charset="-79"/>
                  <a:ea typeface="+mn-ea"/>
                  <a:cs typeface="Guttman Keren" panose="02010701010101010101" pitchFamily="2" charset="-79"/>
                </a:rPr>
                <a:t>חָטָאתִי</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srgbClr val="33CC33"/>
                  </a:solidFill>
                  <a:effectLst/>
                  <a:uLnTx/>
                  <a:uFillTx/>
                  <a:latin typeface="Guttman Keren" panose="02010701010101010101" pitchFamily="2" charset="-79"/>
                  <a:ea typeface="+mn-ea"/>
                  <a:cs typeface="Guttman Keren" panose="02010701010101010101" pitchFamily="2" charset="-79"/>
                </a:rPr>
                <a:t>וְהָרַע בְּעֵינֶיךָ עָשִׂיתִי </a:t>
              </a:r>
            </a:p>
          </p:txBody>
        </p:sp>
      </p:grpSp>
      <p:sp>
        <p:nvSpPr>
          <p:cNvPr id="28" name="Rectangle 27">
            <a:extLst>
              <a:ext uri="{FF2B5EF4-FFF2-40B4-BE49-F238E27FC236}">
                <a16:creationId xmlns:a16="http://schemas.microsoft.com/office/drawing/2014/main" id="{1B3FE283-0F1F-4BB4-9A47-7B7DA3DE3433}"/>
              </a:ext>
            </a:extLst>
          </p:cNvPr>
          <p:cNvSpPr/>
          <p:nvPr/>
        </p:nvSpPr>
        <p:spPr>
          <a:xfrm>
            <a:off x="5673080" y="3789040"/>
            <a:ext cx="3672408" cy="252028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US" sz="800" b="1" u="sng" dirty="0">
              <a:solidFill>
                <a:schemeClr val="tx1"/>
              </a:solidFill>
              <a:latin typeface="David" pitchFamily="34" charset="-79"/>
              <a:cs typeface="David" pitchFamily="34" charset="-79"/>
            </a:endParaRPr>
          </a:p>
        </p:txBody>
      </p:sp>
    </p:spTree>
    <p:extLst>
      <p:ext uri="{BB962C8B-B14F-4D97-AF65-F5344CB8AC3E}">
        <p14:creationId xmlns:p14="http://schemas.microsoft.com/office/powerpoint/2010/main" val="395022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3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3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1A141012-9E90-414A-AA9D-D84022936B0D}"/>
              </a:ext>
            </a:extLst>
          </p:cNvPr>
          <p:cNvGrpSpPr/>
          <p:nvPr/>
        </p:nvGrpSpPr>
        <p:grpSpPr>
          <a:xfrm>
            <a:off x="13924" y="3818516"/>
            <a:ext cx="9835620" cy="1620152"/>
            <a:chOff x="56456" y="3825072"/>
            <a:chExt cx="9447264" cy="1620152"/>
          </a:xfrm>
        </p:grpSpPr>
        <p:sp>
          <p:nvSpPr>
            <p:cNvPr id="23" name="Rectangle 22">
              <a:extLst>
                <a:ext uri="{FF2B5EF4-FFF2-40B4-BE49-F238E27FC236}">
                  <a16:creationId xmlns:a16="http://schemas.microsoft.com/office/drawing/2014/main" id="{C3E9C202-F4DC-4D78-90A5-92FD6C3E5931}"/>
                </a:ext>
              </a:extLst>
            </p:cNvPr>
            <p:cNvSpPr/>
            <p:nvPr/>
          </p:nvSpPr>
          <p:spPr bwMode="auto">
            <a:xfrm>
              <a:off x="56456" y="3825072"/>
              <a:ext cx="4176000" cy="252000"/>
            </a:xfrm>
            <a:prstGeom prst="rect">
              <a:avLst/>
            </a:prstGeom>
            <a:solidFill>
              <a:srgbClr val="B7FC9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4" name="Rectangle 23">
              <a:extLst>
                <a:ext uri="{FF2B5EF4-FFF2-40B4-BE49-F238E27FC236}">
                  <a16:creationId xmlns:a16="http://schemas.microsoft.com/office/drawing/2014/main" id="{2BA23FFA-BEDC-46B6-A583-BF3C76B4D682}"/>
                </a:ext>
              </a:extLst>
            </p:cNvPr>
            <p:cNvSpPr/>
            <p:nvPr/>
          </p:nvSpPr>
          <p:spPr bwMode="auto">
            <a:xfrm>
              <a:off x="6551720" y="5193224"/>
              <a:ext cx="2952000" cy="252000"/>
            </a:xfrm>
            <a:prstGeom prst="rect">
              <a:avLst/>
            </a:prstGeom>
            <a:solidFill>
              <a:srgbClr val="B7FC9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5" name="Rectangle 24">
              <a:extLst>
                <a:ext uri="{FF2B5EF4-FFF2-40B4-BE49-F238E27FC236}">
                  <a16:creationId xmlns:a16="http://schemas.microsoft.com/office/drawing/2014/main" id="{852FBC9E-9300-458F-9510-9F2073023533}"/>
                </a:ext>
              </a:extLst>
            </p:cNvPr>
            <p:cNvSpPr/>
            <p:nvPr/>
          </p:nvSpPr>
          <p:spPr bwMode="auto">
            <a:xfrm>
              <a:off x="6529634" y="3861048"/>
              <a:ext cx="2952000" cy="252000"/>
            </a:xfrm>
            <a:prstGeom prst="rect">
              <a:avLst/>
            </a:prstGeom>
            <a:solidFill>
              <a:srgbClr val="B7FC9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6" name="Rectangle 25">
              <a:extLst>
                <a:ext uri="{FF2B5EF4-FFF2-40B4-BE49-F238E27FC236}">
                  <a16:creationId xmlns:a16="http://schemas.microsoft.com/office/drawing/2014/main" id="{43D68788-6041-428B-9D36-5643DE82A2A1}"/>
                </a:ext>
              </a:extLst>
            </p:cNvPr>
            <p:cNvSpPr/>
            <p:nvPr/>
          </p:nvSpPr>
          <p:spPr bwMode="auto">
            <a:xfrm>
              <a:off x="56920" y="5157192"/>
              <a:ext cx="4176000" cy="252000"/>
            </a:xfrm>
            <a:prstGeom prst="rect">
              <a:avLst/>
            </a:prstGeom>
            <a:solidFill>
              <a:srgbClr val="B7FC9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p:txBody>
        </p:sp>
      </p:grpSp>
      <p:sp>
        <p:nvSpPr>
          <p:cNvPr id="5" name="TextBox 4">
            <a:extLst>
              <a:ext uri="{FF2B5EF4-FFF2-40B4-BE49-F238E27FC236}">
                <a16:creationId xmlns:a16="http://schemas.microsoft.com/office/drawing/2014/main" id="{C336C1F6-0F3F-41B8-AE2C-EE0D5A248DB1}"/>
              </a:ext>
            </a:extLst>
          </p:cNvPr>
          <p:cNvSpPr txBox="1"/>
          <p:nvPr/>
        </p:nvSpPr>
        <p:spPr>
          <a:xfrm>
            <a:off x="-34836" y="-171400"/>
            <a:ext cx="9993559" cy="600164"/>
          </a:xfrm>
          <a:prstGeom prst="rect">
            <a:avLst/>
          </a:prstGeom>
          <a:solidFill>
            <a:schemeClr val="accent1">
              <a:lumMod val="50000"/>
            </a:schemeClr>
          </a:solidFill>
        </p:spPr>
        <p:txBody>
          <a:bodyPr wrap="square" anchor="ctr" anchorCtr="0">
            <a:spAutoFit/>
          </a:bodyPr>
          <a:lstStyle/>
          <a:p>
            <a:pPr marL="177800" marR="0" lvl="0" indent="-177800" defTabSz="914400" rtl="1" eaLnBrk="1" fontAlgn="auto" latinLnBrk="0" hangingPunct="1">
              <a:lnSpc>
                <a:spcPct val="150000"/>
              </a:lnSpc>
              <a:spcBef>
                <a:spcPts val="0"/>
              </a:spcBef>
              <a:spcAft>
                <a:spcPts val="0"/>
              </a:spcAft>
              <a:buClrTx/>
              <a:buSzTx/>
              <a:buFontTx/>
              <a:buNone/>
              <a:tabLst>
                <a:tab pos="1616075" algn="r"/>
              </a:tabLst>
              <a:defRPr/>
            </a:pPr>
            <a:r>
              <a:rPr kumimoji="0" lang="he-IL" sz="2400" b="1" i="0" u="none" strike="noStrike" kern="1200" cap="none" spc="0" normalizeH="0" baseline="0" noProof="0" dirty="0">
                <a:ln>
                  <a:noFill/>
                </a:ln>
                <a:solidFill>
                  <a:schemeClr val="bg1"/>
                </a:solidFill>
                <a:effectLst/>
                <a:uLnTx/>
                <a:uFillTx/>
                <a:latin typeface="Guttman Keren" panose="02010701010101010101" pitchFamily="2" charset="-79"/>
                <a:ea typeface="+mn-ea"/>
                <a:cs typeface="Guttman Keren" panose="02010701010101010101" pitchFamily="2" charset="-79"/>
              </a:rPr>
              <a:t>דוד המלך כדוגמא ודמות לחיקוי של בעל תשובה במקרא ועל פי חז"ל</a:t>
            </a:r>
          </a:p>
        </p:txBody>
      </p:sp>
      <p:sp>
        <p:nvSpPr>
          <p:cNvPr id="11" name="TextBox 10">
            <a:extLst>
              <a:ext uri="{FF2B5EF4-FFF2-40B4-BE49-F238E27FC236}">
                <a16:creationId xmlns:a16="http://schemas.microsoft.com/office/drawing/2014/main" id="{E9A30EED-81A7-4DE1-B68F-EE6CB8EE8138}"/>
              </a:ext>
            </a:extLst>
          </p:cNvPr>
          <p:cNvSpPr txBox="1"/>
          <p:nvPr/>
        </p:nvSpPr>
        <p:spPr>
          <a:xfrm>
            <a:off x="8710" y="6605341"/>
            <a:ext cx="9906000" cy="253916"/>
          </a:xfrm>
          <a:prstGeom prst="rect">
            <a:avLst/>
          </a:prstGeom>
          <a:noFill/>
        </p:spPr>
        <p:txBody>
          <a:bodyPr wrap="square">
            <a:spAutoFit/>
          </a:bodyPr>
          <a:lstStyle/>
          <a:p>
            <a:pPr rtl="1"/>
            <a:r>
              <a:rPr lang="he-IL" sz="1050" dirty="0">
                <a:latin typeface="Guttman Keren" panose="02010401010101010101" pitchFamily="2" charset="-79"/>
                <a:cs typeface="Guttman Keren" panose="02010401010101010101" pitchFamily="2" charset="-79"/>
              </a:rPr>
              <a:t>יהודה אליצור "דוד בן ישי - מופת לבעלי תשובה </a:t>
            </a:r>
            <a:r>
              <a:rPr lang="he-IL" sz="1050" b="0" dirty="0">
                <a:latin typeface="Guttman Keren" panose="02010401010101010101" pitchFamily="2" charset="-79"/>
                <a:cs typeface="Guttman Keren" panose="02010401010101010101" pitchFamily="2" charset="-79"/>
              </a:rPr>
              <a:t>(שמואל ב, יב-טז)" </a:t>
            </a:r>
            <a:r>
              <a:rPr lang="he-IL" sz="1050" dirty="0">
                <a:latin typeface="Guttman Keren" panose="02010401010101010101" pitchFamily="2" charset="-79"/>
                <a:cs typeface="Guttman Keren" panose="02010401010101010101" pitchFamily="2" charset="-79"/>
              </a:rPr>
              <a:t>מתוך: תשובה ושבים (הגות - מאסף למחשבה יהודית, ג'), </a:t>
            </a:r>
            <a:r>
              <a:rPr lang="he-IL" sz="1050" b="0" dirty="0">
                <a:latin typeface="Guttman Keren" panose="02010401010101010101" pitchFamily="2" charset="-79"/>
                <a:cs typeface="Guttman Keren" panose="02010401010101010101" pitchFamily="2" charset="-79"/>
              </a:rPr>
              <a:t>ירושלים, תש"ך</a:t>
            </a:r>
            <a:endParaRPr lang="en-US" sz="1050" dirty="0">
              <a:cs typeface="Guttman Keren" panose="02010401010101010101" pitchFamily="2" charset="-79"/>
            </a:endParaRPr>
          </a:p>
        </p:txBody>
      </p:sp>
      <p:sp>
        <p:nvSpPr>
          <p:cNvPr id="12" name="TextBox 11">
            <a:extLst>
              <a:ext uri="{FF2B5EF4-FFF2-40B4-BE49-F238E27FC236}">
                <a16:creationId xmlns:a16="http://schemas.microsoft.com/office/drawing/2014/main" id="{E226923A-8B3C-47C2-A96E-A2701F4AF533}"/>
              </a:ext>
            </a:extLst>
          </p:cNvPr>
          <p:cNvSpPr txBox="1"/>
          <p:nvPr/>
        </p:nvSpPr>
        <p:spPr>
          <a:xfrm>
            <a:off x="-4768080" y="2708920"/>
            <a:ext cx="3024336" cy="3046988"/>
          </a:xfrm>
          <a:prstGeom prst="rect">
            <a:avLst/>
          </a:prstGeom>
          <a:solidFill>
            <a:srgbClr val="FFFF00"/>
          </a:solidFill>
        </p:spPr>
        <p:txBody>
          <a:bodyPr wrap="square" rtlCol="0">
            <a:spAutoFit/>
          </a:bodyPr>
          <a:lstStyle/>
          <a:p>
            <a:r>
              <a:rPr lang="en-US" dirty="0">
                <a:highlight>
                  <a:srgbClr val="FFFF00"/>
                </a:highlight>
              </a:rPr>
              <a:t>Audrey: The translations of the 2 Talmudic sources are important, the Midrash is BEAUTIFUL, but I won’t have time to discuss so IMHO no need to translate.</a:t>
            </a:r>
          </a:p>
          <a:p>
            <a:r>
              <a:rPr lang="en-US" dirty="0">
                <a:highlight>
                  <a:srgbClr val="FFFF00"/>
                </a:highlight>
              </a:rPr>
              <a:t>(but I am curious to know whether there is an online English translation of this Midrash?) </a:t>
            </a:r>
            <a:r>
              <a:rPr lang="en-US" i="1" dirty="0">
                <a:solidFill>
                  <a:srgbClr val="7030A0"/>
                </a:solidFill>
                <a:highlight>
                  <a:srgbClr val="FFFF00"/>
                </a:highlight>
              </a:rPr>
              <a:t>No translation in </a:t>
            </a:r>
            <a:r>
              <a:rPr lang="en-US" i="1" dirty="0" err="1">
                <a:solidFill>
                  <a:srgbClr val="7030A0"/>
                </a:solidFill>
                <a:highlight>
                  <a:srgbClr val="FFFF00"/>
                </a:highlight>
              </a:rPr>
              <a:t>Sefariya</a:t>
            </a:r>
            <a:r>
              <a:rPr lang="en-US" i="1" dirty="0">
                <a:solidFill>
                  <a:srgbClr val="7030A0"/>
                </a:solidFill>
                <a:highlight>
                  <a:srgbClr val="FFFF00"/>
                </a:highlight>
              </a:rPr>
              <a:t>, I did it on my own, see if it is OK. Please look over all.</a:t>
            </a:r>
          </a:p>
        </p:txBody>
      </p:sp>
      <p:grpSp>
        <p:nvGrpSpPr>
          <p:cNvPr id="14" name="Group 13">
            <a:extLst>
              <a:ext uri="{FF2B5EF4-FFF2-40B4-BE49-F238E27FC236}">
                <a16:creationId xmlns:a16="http://schemas.microsoft.com/office/drawing/2014/main" id="{248B7368-2487-4C14-98A1-92D0E4A3A90B}"/>
              </a:ext>
            </a:extLst>
          </p:cNvPr>
          <p:cNvGrpSpPr/>
          <p:nvPr/>
        </p:nvGrpSpPr>
        <p:grpSpPr>
          <a:xfrm>
            <a:off x="56456" y="422082"/>
            <a:ext cx="9865097" cy="3139321"/>
            <a:chOff x="56456" y="422082"/>
            <a:chExt cx="9865097" cy="3139321"/>
          </a:xfrm>
        </p:grpSpPr>
        <p:sp>
          <p:nvSpPr>
            <p:cNvPr id="9" name="TextBox 8">
              <a:extLst>
                <a:ext uri="{FF2B5EF4-FFF2-40B4-BE49-F238E27FC236}">
                  <a16:creationId xmlns:a16="http://schemas.microsoft.com/office/drawing/2014/main" id="{6ABF8F07-193F-4895-B3B0-83C504B4F760}"/>
                </a:ext>
              </a:extLst>
            </p:cNvPr>
            <p:cNvSpPr txBox="1"/>
            <p:nvPr/>
          </p:nvSpPr>
          <p:spPr>
            <a:xfrm>
              <a:off x="5385048" y="422082"/>
              <a:ext cx="4536505" cy="3139321"/>
            </a:xfrm>
            <a:prstGeom prst="rect">
              <a:avLst/>
            </a:prstGeom>
            <a:noFill/>
          </p:spPr>
          <p:txBody>
            <a:bodyPr wrap="square">
              <a:spAutoFit/>
            </a:bodyPr>
            <a:lstStyle/>
            <a:p>
              <a:pPr marR="0" lvl="0" algn="r" defTabSz="914400" rtl="1" eaLnBrk="1" fontAlgn="auto" latinLnBrk="0" hangingPunct="1">
                <a:spcBef>
                  <a:spcPts val="0"/>
                </a:spcBef>
                <a:spcAft>
                  <a:spcPts val="0"/>
                </a:spcAft>
                <a:buClrTx/>
                <a:buSzTx/>
                <a:buFontTx/>
                <a:buNone/>
                <a:tabLst>
                  <a:tab pos="1616075" algn="r"/>
                </a:tabLst>
                <a:defRPr/>
              </a:pPr>
              <a:r>
                <a:rPr lang="he-IL" sz="1400" u="sng" dirty="0">
                  <a:latin typeface="Guttman Keren" panose="02010401010101010101" pitchFamily="2" charset="-79"/>
                  <a:cs typeface="Guttman Keren" panose="02010401010101010101" pitchFamily="2" charset="-79"/>
                </a:rPr>
                <a:t>מדרש תהלים מזמור נ"א</a:t>
              </a:r>
              <a:r>
                <a:rPr lang="he-IL" sz="1400" dirty="0">
                  <a:latin typeface="Guttman Keren" panose="02010401010101010101" pitchFamily="2" charset="-79"/>
                  <a:cs typeface="Guttman Keren" panose="02010401010101010101" pitchFamily="2" charset="-79"/>
                </a:rPr>
                <a:t>: "</a:t>
              </a:r>
              <a:r>
                <a:rPr kumimoji="0" lang="he-IL" sz="1400" b="1" i="0" u="none" strike="noStrike" kern="1200" cap="none" spc="0" normalizeH="0" baseline="0" noProof="0" dirty="0">
                  <a:ln>
                    <a:noFill/>
                  </a:ln>
                  <a:solidFill>
                    <a:prstClr val="black"/>
                  </a:solidFill>
                  <a:effectLst/>
                  <a:uLnTx/>
                  <a:uFillTx/>
                  <a:latin typeface="Guttman Keren" panose="02010401010101010101" pitchFamily="2" charset="-79"/>
                  <a:cs typeface="Guttman Keren" panose="02010401010101010101" pitchFamily="2" charset="-79"/>
                </a:rPr>
                <a:t>לְךָ לְבַדְּךָ חָטָאתִי</a:t>
              </a:r>
              <a:r>
                <a:rPr lang="he-IL" sz="1400" dirty="0">
                  <a:latin typeface="Guttman Keren" panose="02010401010101010101" pitchFamily="2" charset="-79"/>
                  <a:cs typeface="Guttman Keren" panose="02010401010101010101" pitchFamily="2" charset="-79"/>
                </a:rPr>
                <a:t>... </a:t>
              </a:r>
              <a:r>
                <a:rPr kumimoji="0" lang="he-IL" sz="1400" b="1" i="0" u="none" strike="noStrike" kern="1200" cap="none" spc="0" normalizeH="0" baseline="0" noProof="0" dirty="0">
                  <a:ln>
                    <a:noFill/>
                  </a:ln>
                  <a:solidFill>
                    <a:prstClr val="black"/>
                  </a:solidFill>
                  <a:effectLst/>
                  <a:uLnTx/>
                  <a:uFillTx/>
                  <a:latin typeface="Guttman Keren" panose="02010401010101010101" pitchFamily="2" charset="-79"/>
                  <a:cs typeface="Guttman Keren" panose="02010401010101010101" pitchFamily="2" charset="-79"/>
                </a:rPr>
                <a:t>לְמַעַן תִּצְדַּק בְּדָבְרֶךָ</a:t>
              </a:r>
              <a:r>
                <a:rPr lang="he-IL" sz="1400" dirty="0">
                  <a:latin typeface="Guttman Keren" panose="02010401010101010101" pitchFamily="2" charset="-79"/>
                  <a:cs typeface="Guttman Keren" panose="02010401010101010101" pitchFamily="2" charset="-79"/>
                </a:rPr>
                <a:t>". למה היה דוד דומה? למי שנשבר ובא לו אצל רופא והיה הרופא מתמיה ואומר לו כמה גדולה מכתך - צר לי עליך מאד. אמר לו אותו הנשבר: אתה צר לך עלי - לא בשבילך נשברתי, אלא השכר שלך! כך אמר דוד להקב"ה </a:t>
              </a:r>
              <a:r>
                <a:rPr kumimoji="0" lang="he-IL" sz="1400" b="1" i="0" u="none" strike="noStrike" kern="1200" cap="none" spc="0" normalizeH="0" baseline="0" noProof="0" dirty="0">
                  <a:ln>
                    <a:noFill/>
                  </a:ln>
                  <a:solidFill>
                    <a:prstClr val="black"/>
                  </a:solidFill>
                  <a:effectLst/>
                  <a:uLnTx/>
                  <a:uFillTx/>
                  <a:latin typeface="Guttman Keren" panose="02010401010101010101" pitchFamily="2" charset="-79"/>
                  <a:cs typeface="Guttman Keren" panose="02010401010101010101" pitchFamily="2" charset="-79"/>
                </a:rPr>
                <a:t> לְבַדְּךָ חָטָאתִי</a:t>
              </a:r>
              <a:r>
                <a:rPr lang="he-IL" sz="1400" dirty="0">
                  <a:latin typeface="Guttman Keren" panose="02010401010101010101" pitchFamily="2" charset="-79"/>
                  <a:cs typeface="Guttman Keren" panose="02010401010101010101" pitchFamily="2" charset="-79"/>
                </a:rPr>
                <a:t>, כשתהא אומר לפושעים, למה לא עשיתם תשובה, אם תקבלני כל הפושעים משלימין לך, ומסתכלין בי הכל, ואני העד העיד שאתה מקבל את השבים, וכן הקדוש ברוך הוא אומר "</a:t>
              </a:r>
              <a:r>
                <a:rPr kumimoji="0" lang="he-IL" sz="1400" b="1" i="0" u="none" strike="noStrike" kern="1200" cap="none" spc="0" normalizeH="0" baseline="0" noProof="0" dirty="0">
                  <a:ln>
                    <a:noFill/>
                  </a:ln>
                  <a:solidFill>
                    <a:prstClr val="black"/>
                  </a:solidFill>
                  <a:effectLst/>
                  <a:uLnTx/>
                  <a:uFillTx/>
                  <a:latin typeface="Guttman Keren" panose="02010401010101010101" pitchFamily="2" charset="-79"/>
                  <a:cs typeface="Guttman Keren" panose="02010401010101010101" pitchFamily="2" charset="-79"/>
                </a:rPr>
                <a:t>הֵן עֵד לְאוּמִּים נְתַתִּיו</a:t>
              </a:r>
              <a:r>
                <a:rPr lang="he-IL" sz="1400" dirty="0">
                  <a:latin typeface="Guttman Keren" panose="02010401010101010101" pitchFamily="2" charset="-79"/>
                  <a:cs typeface="Guttman Keren" panose="02010401010101010101" pitchFamily="2" charset="-79"/>
                </a:rPr>
                <a:t>" (ישעיה נ"ה, ד)</a:t>
              </a:r>
              <a:r>
                <a:rPr lang="he-IL" sz="1400" baseline="30000" dirty="0">
                  <a:latin typeface="Guttman Keren" panose="02010401010101010101" pitchFamily="2" charset="-79"/>
                  <a:cs typeface="Guttman Keren" panose="02010401010101010101" pitchFamily="2" charset="-79"/>
                </a:rPr>
                <a:t>(*)</a:t>
              </a:r>
              <a:r>
                <a:rPr lang="he-IL" sz="1400" dirty="0">
                  <a:latin typeface="Guttman Keren" panose="02010401010101010101" pitchFamily="2" charset="-79"/>
                  <a:cs typeface="Guttman Keren" panose="02010401010101010101" pitchFamily="2" charset="-79"/>
                </a:rPr>
                <a:t> ולא אני בלבד, אלא כל ישראל, שנאמר "אַתֶּם עֵדַי נְאֻם ה' וְעַבְדִּי אֲשֶׁר בָּחָרְתִּי..." (ישעיהו מ"ג, י).</a:t>
              </a:r>
            </a:p>
            <a:p>
              <a:pPr marR="0" lvl="0" algn="r" defTabSz="914400" rtl="1" eaLnBrk="1" fontAlgn="auto" latinLnBrk="0" hangingPunct="1">
                <a:spcBef>
                  <a:spcPts val="0"/>
                </a:spcBef>
                <a:spcAft>
                  <a:spcPts val="0"/>
                </a:spcAft>
                <a:buClrTx/>
                <a:buSzTx/>
                <a:buFontTx/>
                <a:buNone/>
                <a:tabLst>
                  <a:tab pos="1616075" algn="r"/>
                </a:tabLst>
                <a:defRPr/>
              </a:pPr>
              <a:endParaRPr lang="he-IL" sz="800" dirty="0">
                <a:latin typeface="Guttman Keren" panose="02010401010101010101" pitchFamily="2" charset="-79"/>
                <a:cs typeface="Guttman Keren" panose="02010401010101010101" pitchFamily="2" charset="-79"/>
              </a:endParaRPr>
            </a:p>
            <a:p>
              <a:pPr algn="r" rtl="1" eaLnBrk="1" fontAlgn="auto" hangingPunct="1">
                <a:spcBef>
                  <a:spcPts val="0"/>
                </a:spcBef>
                <a:spcAft>
                  <a:spcPts val="0"/>
                </a:spcAft>
                <a:tabLst>
                  <a:tab pos="1616075" algn="r"/>
                </a:tabLst>
                <a:defRPr/>
              </a:pPr>
              <a:r>
                <a:rPr lang="he-IL" baseline="30000" dirty="0">
                  <a:latin typeface="Guttman Keren" panose="02010401010101010101" pitchFamily="2" charset="-79"/>
                  <a:cs typeface="Guttman Keren" panose="02010401010101010101" pitchFamily="2" charset="-79"/>
                </a:rPr>
                <a:t>(*) </a:t>
              </a:r>
              <a:r>
                <a:rPr lang="he-IL" sz="1200" dirty="0">
                  <a:cs typeface="Guttman Keren" panose="02010401010101010101" pitchFamily="2" charset="-79"/>
                </a:rPr>
                <a:t>וראה המשך הפסוק: "</a:t>
              </a:r>
              <a:r>
                <a:rPr kumimoji="0" lang="he-IL" sz="1200" b="1" i="0" u="none" strike="noStrike" kern="1200" cap="none" spc="0" normalizeH="0" baseline="0" noProof="0" dirty="0">
                  <a:ln>
                    <a:noFill/>
                  </a:ln>
                  <a:solidFill>
                    <a:prstClr val="black"/>
                  </a:solidFill>
                  <a:effectLst/>
                  <a:uLnTx/>
                  <a:uFillTx/>
                  <a:latin typeface="Guttman Keren" panose="02010701010101010101" pitchFamily="2" charset="-79"/>
                  <a:cs typeface="Guttman Keren" panose="02010701010101010101" pitchFamily="2" charset="-79"/>
                </a:rPr>
                <a:t>הֵן עֵד לְאוּמִּים נְתַתִּיו נָגִיד וּמְצַוֵּה לְאֻמִּים". </a:t>
              </a:r>
              <a:r>
                <a:rPr lang="he-IL" sz="1200" dirty="0">
                  <a:cs typeface="Guttman Keren" panose="02010401010101010101" pitchFamily="2" charset="-79"/>
                </a:rPr>
                <a:t>הקשר לדוד מפורש בפסוק הקודם שם: "הַטּוּ אָזְנְכֶם וּלְכוּ אֵלַי שִׁמְעוּ וּתְחִי נַפְשְׁכֶם וְאֶכְרְתָה לָכֶם בְּרִית עוֹלָם חַסְדֵי דָוִד הַנֶּאֱמָנִים:"</a:t>
              </a:r>
              <a:endParaRPr lang="en-US" sz="1200" dirty="0">
                <a:cs typeface="Guttman Keren" panose="02010401010101010101" pitchFamily="2" charset="-79"/>
              </a:endParaRPr>
            </a:p>
          </p:txBody>
        </p:sp>
        <p:sp>
          <p:nvSpPr>
            <p:cNvPr id="6" name="TextBox 5">
              <a:extLst>
                <a:ext uri="{FF2B5EF4-FFF2-40B4-BE49-F238E27FC236}">
                  <a16:creationId xmlns:a16="http://schemas.microsoft.com/office/drawing/2014/main" id="{1C31ACCF-5B9F-4754-8002-C98A3A0188F5}"/>
                </a:ext>
              </a:extLst>
            </p:cNvPr>
            <p:cNvSpPr txBox="1"/>
            <p:nvPr/>
          </p:nvSpPr>
          <p:spPr>
            <a:xfrm>
              <a:off x="56456" y="476672"/>
              <a:ext cx="5184576" cy="2693045"/>
            </a:xfrm>
            <a:prstGeom prst="rect">
              <a:avLst/>
            </a:prstGeom>
            <a:noFill/>
          </p:spPr>
          <p:txBody>
            <a:bodyPr wrap="square" rtlCol="0">
              <a:spAutoFit/>
            </a:bodyPr>
            <a:lstStyle/>
            <a:p>
              <a:pPr algn="l"/>
              <a:r>
                <a:rPr lang="en-US" sz="1300" u="sng" dirty="0"/>
                <a:t>Midrash Tehillim 51</a:t>
              </a:r>
              <a:r>
                <a:rPr lang="en-US" sz="1300" dirty="0"/>
                <a:t>: “</a:t>
              </a:r>
              <a:r>
                <a:rPr lang="en-US" sz="1300" b="0" dirty="0"/>
                <a:t>Against You alone I have sinned…so You are justified in Your words.” To what can David be compared? To one who was broken and went to the doctor and the doctor was amazed and said: "How badly are you hurt! I feel very sorry for you". He said to him: "You fell bad for me? Not because of you was I broken, but rather for your reward!". This is what David said to the Holy One Blessed Be He: "To You </a:t>
              </a:r>
              <a:r>
                <a:rPr lang="en-US" sz="1300" dirty="0"/>
                <a:t>alone</a:t>
              </a:r>
              <a:r>
                <a:rPr lang="en-US" sz="1300" b="0" dirty="0"/>
                <a:t> I sinned“ so that when You will ask sinners why they didn’t repent, if You accept me, all the sinners will pay You, and they will all look at me and I am the witness that You accept all those who repent, as the Holy One Blessed Be He says, "Behold, a witness to nations have I appointed him (Isaiah 55,4)" and not just me alone, but all of Israel, as it is written, "You are My witnesses," says the Lord, "and My servant whom I chose (Isaiah 43,10)".</a:t>
              </a:r>
              <a:endParaRPr lang="en-IL" sz="1300" b="0" dirty="0"/>
            </a:p>
          </p:txBody>
        </p:sp>
      </p:grpSp>
      <p:grpSp>
        <p:nvGrpSpPr>
          <p:cNvPr id="15" name="Group 14">
            <a:extLst>
              <a:ext uri="{FF2B5EF4-FFF2-40B4-BE49-F238E27FC236}">
                <a16:creationId xmlns:a16="http://schemas.microsoft.com/office/drawing/2014/main" id="{2DCE057A-9345-4B89-AED8-82246DC8F9EC}"/>
              </a:ext>
            </a:extLst>
          </p:cNvPr>
          <p:cNvGrpSpPr/>
          <p:nvPr/>
        </p:nvGrpSpPr>
        <p:grpSpPr>
          <a:xfrm>
            <a:off x="-15552" y="3573016"/>
            <a:ext cx="9865096" cy="1092607"/>
            <a:chOff x="288032" y="3573016"/>
            <a:chExt cx="9865096" cy="1092607"/>
          </a:xfrm>
        </p:grpSpPr>
        <p:sp>
          <p:nvSpPr>
            <p:cNvPr id="3" name="TextBox 2">
              <a:extLst>
                <a:ext uri="{FF2B5EF4-FFF2-40B4-BE49-F238E27FC236}">
                  <a16:creationId xmlns:a16="http://schemas.microsoft.com/office/drawing/2014/main" id="{5E18A5C8-0F58-40FB-B0FB-4EA1CF38A5C7}"/>
                </a:ext>
              </a:extLst>
            </p:cNvPr>
            <p:cNvSpPr txBox="1"/>
            <p:nvPr/>
          </p:nvSpPr>
          <p:spPr>
            <a:xfrm>
              <a:off x="5832647" y="3645024"/>
              <a:ext cx="4320481" cy="954107"/>
            </a:xfrm>
            <a:prstGeom prst="rect">
              <a:avLst/>
            </a:prstGeom>
            <a:noFill/>
          </p:spPr>
          <p:txBody>
            <a:bodyPr wrap="square">
              <a:spAutoFit/>
            </a:bodyPr>
            <a:lstStyle/>
            <a:p>
              <a:pPr marR="270510" algn="just" rtl="1">
                <a:spcAft>
                  <a:spcPts val="0"/>
                </a:spcAft>
                <a:tabLst>
                  <a:tab pos="114300" algn="l"/>
                </a:tabLst>
              </a:pPr>
              <a:r>
                <a:rPr lang="he-IL" sz="1400" u="sng" dirty="0">
                  <a:latin typeface="Guttman Keren" panose="02010401010101010101" pitchFamily="2" charset="-79"/>
                  <a:ea typeface="Times New Roman" panose="02020603050405020304" pitchFamily="18" charset="0"/>
                  <a:cs typeface="Guttman Keren" panose="02010401010101010101" pitchFamily="2" charset="-79"/>
                </a:rPr>
                <a:t>מועד קטן ט"ז ע"ב</a:t>
              </a:r>
              <a:r>
                <a:rPr lang="he-IL" sz="1400" dirty="0">
                  <a:latin typeface="Guttman Keren" panose="02010401010101010101" pitchFamily="2" charset="-79"/>
                  <a:ea typeface="Times New Roman" panose="02020603050405020304" pitchFamily="18" charset="0"/>
                  <a:cs typeface="Guttman Keren" panose="02010401010101010101" pitchFamily="2" charset="-79"/>
                </a:rPr>
                <a:t> (במקביל בעבודה זרה ה' ע"א): </a:t>
              </a:r>
            </a:p>
            <a:p>
              <a:pPr marR="270510" algn="just" rtl="1">
                <a:spcAft>
                  <a:spcPts val="0"/>
                </a:spcAft>
                <a:tabLst>
                  <a:tab pos="114300" algn="l"/>
                </a:tabLst>
              </a:pPr>
              <a:r>
                <a:rPr lang="he-IL" sz="1400" dirty="0">
                  <a:effectLst/>
                  <a:latin typeface="Guttman Keren" panose="02010401010101010101" pitchFamily="2" charset="-79"/>
                  <a:ea typeface="Times New Roman" panose="02020603050405020304" pitchFamily="18" charset="0"/>
                  <a:cs typeface="Guttman Keren" panose="02010401010101010101" pitchFamily="2" charset="-79"/>
                </a:rPr>
                <a:t>אמר רבי שמואל בר נחמני אמר רבי יונתן: מאי דכתיב: "נְאֻם דָּוִד בֶּן יִשַׁי וּנְאֻם הַגֶּבֶר הֻקַם עָל" (שמואל ב' כ"ג, א)? נאם דוד בן ישי שהקים עולה של תשובה</a:t>
              </a:r>
              <a:endParaRPr lang="en-US" sz="1400" dirty="0">
                <a:cs typeface="Guttman Keren" panose="02010401010101010101" pitchFamily="2" charset="-79"/>
              </a:endParaRPr>
            </a:p>
          </p:txBody>
        </p:sp>
        <p:sp>
          <p:nvSpPr>
            <p:cNvPr id="8" name="TextBox 7">
              <a:extLst>
                <a:ext uri="{FF2B5EF4-FFF2-40B4-BE49-F238E27FC236}">
                  <a16:creationId xmlns:a16="http://schemas.microsoft.com/office/drawing/2014/main" id="{FB3EF9FB-6E21-4446-ADD1-129D5FCB04D7}"/>
                </a:ext>
              </a:extLst>
            </p:cNvPr>
            <p:cNvSpPr txBox="1"/>
            <p:nvPr/>
          </p:nvSpPr>
          <p:spPr>
            <a:xfrm>
              <a:off x="288032" y="3573016"/>
              <a:ext cx="5328592" cy="1092607"/>
            </a:xfrm>
            <a:prstGeom prst="rect">
              <a:avLst/>
            </a:prstGeom>
            <a:noFill/>
          </p:spPr>
          <p:txBody>
            <a:bodyPr wrap="square" rtlCol="0">
              <a:spAutoFit/>
            </a:bodyPr>
            <a:lstStyle/>
            <a:p>
              <a:pPr algn="l"/>
              <a:r>
                <a:rPr lang="en-US" sz="1300" u="sng" dirty="0" err="1"/>
                <a:t>Moed</a:t>
              </a:r>
              <a:r>
                <a:rPr lang="en-US" sz="1300" u="sng" dirty="0"/>
                <a:t> Katan 16: (in parallel with </a:t>
              </a:r>
              <a:r>
                <a:rPr lang="en-US" sz="1300" u="sng" dirty="0" err="1"/>
                <a:t>Avoda</a:t>
              </a:r>
              <a:r>
                <a:rPr lang="en-US" sz="1300" u="sng" dirty="0"/>
                <a:t> Zara 5:):</a:t>
              </a:r>
              <a:r>
                <a:rPr lang="en-US" sz="1300" dirty="0"/>
                <a:t> </a:t>
              </a:r>
            </a:p>
            <a:p>
              <a:pPr algn="l"/>
              <a:r>
                <a:rPr lang="en-US" sz="1300" b="0" dirty="0"/>
                <a:t>Rav Shmuel son of </a:t>
              </a:r>
              <a:r>
                <a:rPr lang="en-US" sz="1300" b="0" dirty="0" err="1"/>
                <a:t>Nachmani</a:t>
              </a:r>
              <a:r>
                <a:rPr lang="en-US" sz="1300" b="0" dirty="0"/>
                <a:t> said in the name of Rav Yonatan: "Why is it written the saying of David the son of Yishai, and the saying of the man raised on high“ (II Samuel 23, 1)? These are the words of David the son of Yishai who established the yoke of repentance</a:t>
              </a:r>
              <a:endParaRPr lang="en-IL" sz="1300" b="0" dirty="0"/>
            </a:p>
          </p:txBody>
        </p:sp>
      </p:grpSp>
      <p:grpSp>
        <p:nvGrpSpPr>
          <p:cNvPr id="18" name="Group 17">
            <a:extLst>
              <a:ext uri="{FF2B5EF4-FFF2-40B4-BE49-F238E27FC236}">
                <a16:creationId xmlns:a16="http://schemas.microsoft.com/office/drawing/2014/main" id="{E4134EFA-9E00-43DC-927B-F501AD9E4D1E}"/>
              </a:ext>
            </a:extLst>
          </p:cNvPr>
          <p:cNvGrpSpPr/>
          <p:nvPr/>
        </p:nvGrpSpPr>
        <p:grpSpPr>
          <a:xfrm>
            <a:off x="17223" y="4922325"/>
            <a:ext cx="9832321" cy="1492716"/>
            <a:chOff x="17223" y="4922325"/>
            <a:chExt cx="9832321" cy="1492716"/>
          </a:xfrm>
        </p:grpSpPr>
        <p:sp>
          <p:nvSpPr>
            <p:cNvPr id="19" name="TextBox 18">
              <a:extLst>
                <a:ext uri="{FF2B5EF4-FFF2-40B4-BE49-F238E27FC236}">
                  <a16:creationId xmlns:a16="http://schemas.microsoft.com/office/drawing/2014/main" id="{6991D802-EB83-4DC7-9160-5666902AF332}"/>
                </a:ext>
              </a:extLst>
            </p:cNvPr>
            <p:cNvSpPr txBox="1"/>
            <p:nvPr/>
          </p:nvSpPr>
          <p:spPr>
            <a:xfrm>
              <a:off x="5601071" y="4941168"/>
              <a:ext cx="4248473" cy="1384995"/>
            </a:xfrm>
            <a:prstGeom prst="rect">
              <a:avLst/>
            </a:prstGeom>
            <a:noFill/>
          </p:spPr>
          <p:txBody>
            <a:bodyPr wrap="square">
              <a:spAutoFit/>
            </a:bodyPr>
            <a:lstStyle/>
            <a:p>
              <a:pPr algn="r" rtl="1" eaLnBrk="1" fontAlgn="auto" hangingPunct="1">
                <a:spcBef>
                  <a:spcPts val="0"/>
                </a:spcBef>
                <a:spcAft>
                  <a:spcPts val="0"/>
                </a:spcAft>
                <a:tabLst>
                  <a:tab pos="1616075" algn="r"/>
                </a:tabLst>
                <a:defRPr/>
              </a:pPr>
              <a:r>
                <a:rPr lang="he-IL" sz="1400" u="sng" dirty="0">
                  <a:latin typeface="Guttman Keren" panose="02010401010101010101" pitchFamily="2" charset="-79"/>
                  <a:ea typeface="Times New Roman" panose="02020603050405020304" pitchFamily="18" charset="0"/>
                  <a:cs typeface="Guttman Keren" panose="02010401010101010101" pitchFamily="2" charset="-79"/>
                </a:rPr>
                <a:t>שבת נ"ו ע"א</a:t>
              </a:r>
              <a:r>
                <a:rPr lang="he-IL" sz="1400" dirty="0">
                  <a:latin typeface="Guttman Keren" panose="02010401010101010101" pitchFamily="2" charset="-79"/>
                  <a:ea typeface="Times New Roman" panose="02020603050405020304" pitchFamily="18" charset="0"/>
                  <a:cs typeface="Guttman Keren" panose="02010401010101010101" pitchFamily="2" charset="-79"/>
                </a:rPr>
                <a:t>: </a:t>
              </a:r>
            </a:p>
            <a:p>
              <a:pPr algn="r" rtl="1" eaLnBrk="1" fontAlgn="auto" hangingPunct="1">
                <a:spcBef>
                  <a:spcPts val="0"/>
                </a:spcBef>
                <a:spcAft>
                  <a:spcPts val="0"/>
                </a:spcAft>
                <a:tabLst>
                  <a:tab pos="1616075" algn="r"/>
                </a:tabLst>
                <a:defRPr/>
              </a:pPr>
              <a:r>
                <a:rPr lang="he-IL" sz="1400" dirty="0">
                  <a:effectLst/>
                  <a:latin typeface="Guttman Keren" panose="02010401010101010101" pitchFamily="2" charset="-79"/>
                  <a:ea typeface="Times New Roman" panose="02020603050405020304" pitchFamily="18" charset="0"/>
                  <a:cs typeface="Guttman Keren" panose="02010401010101010101" pitchFamily="2" charset="-79"/>
                </a:rPr>
                <a:t>אמר רבי שמואל בר נחמני אמר רבי יונתן: כל האומר דוד חטא - אינו אלא טועה, שנאמר וַיְהִי דָוִד לְכָל דְּרָכָו מַשְׂכִּיל וַה' עִמּוֹ וגו' (שמואל א' י"ח, יד), אפשר חטא בא לידו ושכינה עמו? אלא מה אני מקיים 'מַדּוּעַ בָּזִיתָ אֶת דְּבַר ה' לַעֲשׂוֹת הָרַע' (שמואל ב' י"ב, ט)? שביקש לעשות ולא עשה</a:t>
              </a:r>
              <a:endParaRPr lang="en-US" sz="1400" dirty="0">
                <a:cs typeface="Guttman Keren" panose="02010401010101010101" pitchFamily="2" charset="-79"/>
              </a:endParaRPr>
            </a:p>
          </p:txBody>
        </p:sp>
        <p:sp>
          <p:nvSpPr>
            <p:cNvPr id="20" name="TextBox 19">
              <a:extLst>
                <a:ext uri="{FF2B5EF4-FFF2-40B4-BE49-F238E27FC236}">
                  <a16:creationId xmlns:a16="http://schemas.microsoft.com/office/drawing/2014/main" id="{6DE65236-6110-4B1D-B14E-FDA4A51A496E}"/>
                </a:ext>
              </a:extLst>
            </p:cNvPr>
            <p:cNvSpPr txBox="1"/>
            <p:nvPr/>
          </p:nvSpPr>
          <p:spPr>
            <a:xfrm>
              <a:off x="17223" y="4922325"/>
              <a:ext cx="5295817" cy="1492716"/>
            </a:xfrm>
            <a:prstGeom prst="rect">
              <a:avLst/>
            </a:prstGeom>
            <a:noFill/>
          </p:spPr>
          <p:txBody>
            <a:bodyPr wrap="square" rtlCol="0">
              <a:spAutoFit/>
            </a:bodyPr>
            <a:lstStyle/>
            <a:p>
              <a:pPr algn="l"/>
              <a:r>
                <a:rPr lang="en-US" sz="1300" u="sng" dirty="0"/>
                <a:t>Shabbat 56.</a:t>
              </a:r>
            </a:p>
            <a:p>
              <a:pPr algn="l"/>
              <a:r>
                <a:rPr lang="en-US" sz="1300" b="0" dirty="0"/>
                <a:t>Rav Shmuel son of </a:t>
              </a:r>
              <a:r>
                <a:rPr lang="en-US" sz="1300" b="0" dirty="0" err="1"/>
                <a:t>Nachmani</a:t>
              </a:r>
              <a:r>
                <a:rPr lang="en-US" sz="1300" b="0" dirty="0"/>
                <a:t> said in the name of Rav Yonatan: whoever says that David sinned is not correct, as it written "And David was successful in all his ways; and the Lord was with him" (I Samuel 18, 14), how could it be possible that David sinned and God was with him? Rather, how can I carry out, "Why have you despised the word of the Lord, to do what is evil" (II Samuel 12, 9)? He wanted to do it, but he didn’t</a:t>
              </a:r>
              <a:endParaRPr lang="en-IL" sz="1300" b="0" dirty="0"/>
            </a:p>
          </p:txBody>
        </p:sp>
      </p:grpSp>
    </p:spTree>
    <p:extLst>
      <p:ext uri="{BB962C8B-B14F-4D97-AF65-F5344CB8AC3E}">
        <p14:creationId xmlns:p14="http://schemas.microsoft.com/office/powerpoint/2010/main" val="84647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3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3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5" name="Group 254">
            <a:extLst>
              <a:ext uri="{FF2B5EF4-FFF2-40B4-BE49-F238E27FC236}">
                <a16:creationId xmlns:a16="http://schemas.microsoft.com/office/drawing/2014/main" id="{C1AB10D3-A989-4656-9819-D99C161B5448}"/>
              </a:ext>
            </a:extLst>
          </p:cNvPr>
          <p:cNvGrpSpPr/>
          <p:nvPr/>
        </p:nvGrpSpPr>
        <p:grpSpPr>
          <a:xfrm>
            <a:off x="272480" y="6165304"/>
            <a:ext cx="5640477" cy="679438"/>
            <a:chOff x="1136576" y="6782018"/>
            <a:chExt cx="5640477" cy="679438"/>
          </a:xfrm>
        </p:grpSpPr>
        <p:sp>
          <p:nvSpPr>
            <p:cNvPr id="252" name="TextBox 251">
              <a:extLst>
                <a:ext uri="{FF2B5EF4-FFF2-40B4-BE49-F238E27FC236}">
                  <a16:creationId xmlns:a16="http://schemas.microsoft.com/office/drawing/2014/main" id="{3D139CBB-5A35-4FEE-91CE-1CF4B386442C}"/>
                </a:ext>
              </a:extLst>
            </p:cNvPr>
            <p:cNvSpPr txBox="1"/>
            <p:nvPr/>
          </p:nvSpPr>
          <p:spPr>
            <a:xfrm>
              <a:off x="1208585" y="6813456"/>
              <a:ext cx="5544615" cy="648000"/>
            </a:xfrm>
            <a:prstGeom prst="rect">
              <a:avLst/>
            </a:prstGeom>
            <a:solidFill>
              <a:schemeClr val="bg1">
                <a:lumMod val="85000"/>
              </a:schemeClr>
            </a:solidFill>
          </p:spPr>
          <p:txBody>
            <a:bodyPr wrap="square" rtlCol="1">
              <a:spAutoFit/>
            </a:bodyPr>
            <a:lstStyle/>
            <a:p>
              <a:pPr algn="r" rtl="1">
                <a:lnSpc>
                  <a:spcPts val="1000"/>
                </a:lnSpc>
              </a:pPr>
              <a:endParaRPr lang="he-IL" sz="1200" dirty="0">
                <a:latin typeface="Guttman Keren" panose="02010401010101010101" pitchFamily="2" charset="-79"/>
                <a:cs typeface="Guttman Keren" panose="02010401010101010101" pitchFamily="2" charset="-79"/>
              </a:endParaRPr>
            </a:p>
          </p:txBody>
        </p:sp>
        <p:sp>
          <p:nvSpPr>
            <p:cNvPr id="253" name="TextBox 252">
              <a:extLst>
                <a:ext uri="{FF2B5EF4-FFF2-40B4-BE49-F238E27FC236}">
                  <a16:creationId xmlns:a16="http://schemas.microsoft.com/office/drawing/2014/main" id="{B02C25B8-74F0-48D1-B2DF-990CDEA0174D}"/>
                </a:ext>
              </a:extLst>
            </p:cNvPr>
            <p:cNvSpPr txBox="1"/>
            <p:nvPr/>
          </p:nvSpPr>
          <p:spPr>
            <a:xfrm>
              <a:off x="1136576" y="6782018"/>
              <a:ext cx="5640477" cy="646331"/>
            </a:xfrm>
            <a:prstGeom prst="rect">
              <a:avLst/>
            </a:prstGeom>
            <a:noFill/>
            <a:ln>
              <a:noFill/>
            </a:ln>
          </p:spPr>
          <p:txBody>
            <a:bodyPr wrap="square" rtlCol="1">
              <a:spAutoFit/>
            </a:bodyPr>
            <a:lstStyle/>
            <a:p>
              <a:pPr algn="r" rtl="1"/>
              <a:r>
                <a:rPr lang="he-IL" sz="1200" u="sng" dirty="0">
                  <a:latin typeface="Guttman Keren" panose="02010401010101010101" pitchFamily="2" charset="-79"/>
                  <a:cs typeface="Guttman Keren" panose="02010401010101010101" pitchFamily="2" charset="-79"/>
                </a:rPr>
                <a:t>אבן עזרא (נ"א, כ)</a:t>
              </a:r>
              <a:r>
                <a:rPr lang="he-IL" sz="1200" dirty="0">
                  <a:latin typeface="Guttman Keren" panose="02010401010101010101" pitchFamily="2" charset="-79"/>
                  <a:cs typeface="Guttman Keren" panose="02010401010101010101" pitchFamily="2" charset="-79"/>
                </a:rPr>
                <a:t>: אמר אחד מחכמי ספרד כי אלה השנים פסוקים הוסיפם אחד מהחסידים שהיה בבבל שהיה מתנפל לפני השם ומתפלל המזמור הזה והצריכו לדבר זה בעבור שלא נודע כי ציון הוא המקום הנבחר רק בעת זקנות דוד, גם נכון הוא שנאמר ברוח הקודש:</a:t>
              </a:r>
            </a:p>
          </p:txBody>
        </p:sp>
      </p:grpSp>
      <p:grpSp>
        <p:nvGrpSpPr>
          <p:cNvPr id="247" name="Group 246">
            <a:extLst>
              <a:ext uri="{FF2B5EF4-FFF2-40B4-BE49-F238E27FC236}">
                <a16:creationId xmlns:a16="http://schemas.microsoft.com/office/drawing/2014/main" id="{C9956E34-15DB-4040-834A-28CF5A1AFBB3}"/>
              </a:ext>
            </a:extLst>
          </p:cNvPr>
          <p:cNvGrpSpPr/>
          <p:nvPr/>
        </p:nvGrpSpPr>
        <p:grpSpPr>
          <a:xfrm>
            <a:off x="56456" y="5947214"/>
            <a:ext cx="6980576" cy="890226"/>
            <a:chOff x="56456" y="5805264"/>
            <a:chExt cx="6980576" cy="890226"/>
          </a:xfrm>
        </p:grpSpPr>
        <p:sp>
          <p:nvSpPr>
            <p:cNvPr id="98" name="Rectangle: Rounded Corners 97">
              <a:extLst>
                <a:ext uri="{FF2B5EF4-FFF2-40B4-BE49-F238E27FC236}">
                  <a16:creationId xmlns:a16="http://schemas.microsoft.com/office/drawing/2014/main" id="{639ACE58-CC82-4E68-9805-6DF722F14382}"/>
                </a:ext>
              </a:extLst>
            </p:cNvPr>
            <p:cNvSpPr/>
            <p:nvPr/>
          </p:nvSpPr>
          <p:spPr bwMode="auto">
            <a:xfrm>
              <a:off x="5778992" y="6250725"/>
              <a:ext cx="1242000" cy="336765"/>
            </a:xfrm>
            <a:prstGeom prst="roundRect">
              <a:avLst>
                <a:gd name="adj" fmla="val 11010"/>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marL="0" marR="0" lvl="0" indent="0" algn="r" defTabSz="914400" rtl="1" eaLnBrk="1" fontAlgn="auto" latinLnBrk="0" hangingPunct="1">
                <a:spcBef>
                  <a:spcPts val="0"/>
                </a:spcBef>
                <a:spcAft>
                  <a:spcPts val="0"/>
                </a:spcAft>
                <a:buClrTx/>
                <a:buSzTx/>
                <a:buFontTx/>
                <a:buNone/>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שלמה כיורשו של דוד המלך בונה את חומות ירושלים</a:t>
              </a:r>
            </a:p>
          </p:txBody>
        </p:sp>
        <p:sp>
          <p:nvSpPr>
            <p:cNvPr id="100" name="Rectangle: Rounded Corners 99">
              <a:extLst>
                <a:ext uri="{FF2B5EF4-FFF2-40B4-BE49-F238E27FC236}">
                  <a16:creationId xmlns:a16="http://schemas.microsoft.com/office/drawing/2014/main" id="{4B3E7C44-8662-4CB0-A9DA-0328A5A29387}"/>
                </a:ext>
              </a:extLst>
            </p:cNvPr>
            <p:cNvSpPr/>
            <p:nvPr/>
          </p:nvSpPr>
          <p:spPr bwMode="auto">
            <a:xfrm>
              <a:off x="4332940" y="6114517"/>
              <a:ext cx="936104" cy="472973"/>
            </a:xfrm>
            <a:prstGeom prst="roundRect">
              <a:avLst>
                <a:gd name="adj" fmla="val 8611"/>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marL="0" marR="0" lvl="0" indent="0" algn="r" defTabSz="914400" rtl="1" eaLnBrk="1" fontAlgn="auto" latinLnBrk="0" hangingPunct="1">
                <a:spcBef>
                  <a:spcPts val="0"/>
                </a:spcBef>
                <a:spcAft>
                  <a:spcPts val="0"/>
                </a:spcAft>
                <a:buClrTx/>
                <a:buSzTx/>
                <a:buFontTx/>
                <a:buNone/>
                <a:tabLst/>
                <a:defRPr/>
              </a:pPr>
              <a:r>
                <a:rPr kumimoji="0" lang="he-IL" sz="800" b="1" i="0" u="none" strike="noStrike" kern="1200" cap="none" spc="0" normalizeH="0" baseline="0" noProof="0">
                  <a:ln>
                    <a:noFill/>
                  </a:ln>
                  <a:solidFill>
                    <a:prstClr val="black"/>
                  </a:solidFill>
                  <a:effectLst/>
                  <a:uLnTx/>
                  <a:uFillTx/>
                  <a:latin typeface="Guttman Keren" panose="02010701010101010101" pitchFamily="2" charset="-79"/>
                  <a:ea typeface="+mn-ea"/>
                  <a:cs typeface="Guttman Keren" panose="02010701010101010101" pitchFamily="2" charset="-79"/>
                </a:rPr>
                <a:t>מריבות ביון מלכות יהודה וישראל על חומות ירושלים</a:t>
              </a:r>
              <a:endPar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endParaRPr>
            </a:p>
          </p:txBody>
        </p:sp>
        <p:sp>
          <p:nvSpPr>
            <p:cNvPr id="102" name="Rectangle: Rounded Corners 101">
              <a:extLst>
                <a:ext uri="{FF2B5EF4-FFF2-40B4-BE49-F238E27FC236}">
                  <a16:creationId xmlns:a16="http://schemas.microsoft.com/office/drawing/2014/main" id="{DB1ED48B-1499-4DCA-AFB5-92540ADCEA52}"/>
                </a:ext>
              </a:extLst>
            </p:cNvPr>
            <p:cNvSpPr/>
            <p:nvPr/>
          </p:nvSpPr>
          <p:spPr bwMode="auto">
            <a:xfrm>
              <a:off x="3086118" y="6114517"/>
              <a:ext cx="728958" cy="472973"/>
            </a:xfrm>
            <a:prstGeom prst="roundRect">
              <a:avLst>
                <a:gd name="adj" fmla="val 6598"/>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marL="0" marR="0" lvl="0" indent="0" algn="r" defTabSz="914400" rtl="1" eaLnBrk="1" fontAlgn="auto" latinLnBrk="0" hangingPunct="1">
                <a:spcBef>
                  <a:spcPts val="0"/>
                </a:spcBef>
                <a:spcAft>
                  <a:spcPts val="0"/>
                </a:spcAft>
                <a:buClrTx/>
                <a:buSzTx/>
                <a:buFontTx/>
                <a:buNone/>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גלות בבל על ידי הריסת חומות ירושלים</a:t>
              </a:r>
            </a:p>
          </p:txBody>
        </p:sp>
        <p:sp>
          <p:nvSpPr>
            <p:cNvPr id="104" name="Rectangle: Rounded Corners 103">
              <a:extLst>
                <a:ext uri="{FF2B5EF4-FFF2-40B4-BE49-F238E27FC236}">
                  <a16:creationId xmlns:a16="http://schemas.microsoft.com/office/drawing/2014/main" id="{37D29071-B4E0-4CA4-BB53-15D5DBA17E2E}"/>
                </a:ext>
              </a:extLst>
            </p:cNvPr>
            <p:cNvSpPr/>
            <p:nvPr/>
          </p:nvSpPr>
          <p:spPr bwMode="auto">
            <a:xfrm>
              <a:off x="1208584" y="6117555"/>
              <a:ext cx="1745948" cy="472973"/>
            </a:xfrm>
            <a:prstGeom prst="roundRect">
              <a:avLst>
                <a:gd name="adj" fmla="val 5591"/>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marL="0" marR="0" lvl="0" indent="0" algn="r" defTabSz="914400" rtl="1" eaLnBrk="1" fontAlgn="auto" latinLnBrk="0" hangingPunct="1">
                <a:spcBef>
                  <a:spcPts val="0"/>
                </a:spcBef>
                <a:spcAft>
                  <a:spcPts val="0"/>
                </a:spcAft>
                <a:buClrTx/>
                <a:buSzTx/>
                <a:buFontTx/>
                <a:buNone/>
                <a:tabLst/>
                <a:defRPr/>
              </a:pPr>
              <a:r>
                <a:rPr kumimoji="0" lang="he-IL" sz="800" b="1"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תהלים נ"א, כ</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p>
            <a:p>
              <a:pPr algn="r" rtl="1" eaLnBrk="1" fontAlgn="auto" hangingPunct="1">
                <a:spcBef>
                  <a:spcPts val="0"/>
                </a:spcBef>
                <a:spcAft>
                  <a:spcPts val="0"/>
                </a:spcAft>
                <a:defRPr/>
              </a:pPr>
              <a:r>
                <a:rPr lang="he-IL" sz="800" b="1" dirty="0">
                  <a:latin typeface="Guttman Keren" panose="02010701010101010101" pitchFamily="2" charset="-79"/>
                  <a:cs typeface="Guttman Keren" panose="02010701010101010101" pitchFamily="2" charset="-79"/>
                </a:rPr>
                <a:t>הֵיטִיבָה בִרְצוֹנְךָ אֶת צִיּוֹן </a:t>
              </a:r>
            </a:p>
            <a:p>
              <a:pPr algn="r" rtl="1" eaLnBrk="1" fontAlgn="auto" hangingPunct="1">
                <a:spcBef>
                  <a:spcPts val="0"/>
                </a:spcBef>
                <a:spcAft>
                  <a:spcPts val="0"/>
                </a:spcAft>
                <a:defRPr/>
              </a:pPr>
              <a:r>
                <a:rPr lang="he-IL" sz="800" b="1" dirty="0">
                  <a:latin typeface="Guttman Keren" panose="02010701010101010101" pitchFamily="2" charset="-79"/>
                  <a:cs typeface="Guttman Keren" panose="02010701010101010101" pitchFamily="2" charset="-79"/>
                </a:rPr>
                <a:t>תִּבְנֶה חוֹמוֹת יְרוּשָׁלִָם:</a:t>
              </a: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06" name="Rectangle: Rounded Corners 105">
              <a:extLst>
                <a:ext uri="{FF2B5EF4-FFF2-40B4-BE49-F238E27FC236}">
                  <a16:creationId xmlns:a16="http://schemas.microsoft.com/office/drawing/2014/main" id="{1DD978EB-B44A-4E9E-9F50-4BE51D2EA067}"/>
                </a:ext>
              </a:extLst>
            </p:cNvPr>
            <p:cNvSpPr/>
            <p:nvPr/>
          </p:nvSpPr>
          <p:spPr bwMode="auto">
            <a:xfrm>
              <a:off x="56456" y="6015585"/>
              <a:ext cx="1008112" cy="571905"/>
            </a:xfrm>
            <a:prstGeom prst="roundRect">
              <a:avLst>
                <a:gd name="adj" fmla="val 6444"/>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נחמיה רואה את חומות ירושלים, מתעורר לפעול למען בניין ומנהיג את שיבת ציון</a:t>
              </a: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44" name="Rectangle: Rounded Corners 43">
              <a:extLst>
                <a:ext uri="{FF2B5EF4-FFF2-40B4-BE49-F238E27FC236}">
                  <a16:creationId xmlns:a16="http://schemas.microsoft.com/office/drawing/2014/main" id="{E68FAADE-D5E1-4273-A9EE-332D5F26A0A1}"/>
                </a:ext>
              </a:extLst>
            </p:cNvPr>
            <p:cNvSpPr/>
            <p:nvPr/>
          </p:nvSpPr>
          <p:spPr bwMode="auto">
            <a:xfrm>
              <a:off x="560512" y="5916326"/>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45" name="Rectangle: Rounded Corners 44">
              <a:extLst>
                <a:ext uri="{FF2B5EF4-FFF2-40B4-BE49-F238E27FC236}">
                  <a16:creationId xmlns:a16="http://schemas.microsoft.com/office/drawing/2014/main" id="{18DEB742-64AA-4315-A09A-30D66AA90E8B}"/>
                </a:ext>
              </a:extLst>
            </p:cNvPr>
            <p:cNvSpPr/>
            <p:nvPr/>
          </p:nvSpPr>
          <p:spPr bwMode="auto">
            <a:xfrm>
              <a:off x="808172" y="5916326"/>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46" name="Rectangle: Rounded Corners 45">
              <a:extLst>
                <a:ext uri="{FF2B5EF4-FFF2-40B4-BE49-F238E27FC236}">
                  <a16:creationId xmlns:a16="http://schemas.microsoft.com/office/drawing/2014/main" id="{369A8466-8612-41A6-9035-A22029F1732E}"/>
                </a:ext>
              </a:extLst>
            </p:cNvPr>
            <p:cNvSpPr/>
            <p:nvPr/>
          </p:nvSpPr>
          <p:spPr bwMode="auto">
            <a:xfrm>
              <a:off x="65194" y="5916326"/>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47" name="Rectangle: Rounded Corners 46">
              <a:extLst>
                <a:ext uri="{FF2B5EF4-FFF2-40B4-BE49-F238E27FC236}">
                  <a16:creationId xmlns:a16="http://schemas.microsoft.com/office/drawing/2014/main" id="{177090D5-7716-4533-ACCE-B790796D2CC3}"/>
                </a:ext>
              </a:extLst>
            </p:cNvPr>
            <p:cNvSpPr/>
            <p:nvPr/>
          </p:nvSpPr>
          <p:spPr bwMode="auto">
            <a:xfrm>
              <a:off x="312853" y="5916326"/>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48" name="Rectangle: Rounded Corners 47">
              <a:extLst>
                <a:ext uri="{FF2B5EF4-FFF2-40B4-BE49-F238E27FC236}">
                  <a16:creationId xmlns:a16="http://schemas.microsoft.com/office/drawing/2014/main" id="{2A3A80ED-B453-4DCD-AC8B-583EBC271169}"/>
                </a:ext>
              </a:extLst>
            </p:cNvPr>
            <p:cNvSpPr/>
            <p:nvPr/>
          </p:nvSpPr>
          <p:spPr bwMode="auto">
            <a:xfrm>
              <a:off x="1688458" y="6014712"/>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52" name="Rectangle: Rounded Corners 51">
              <a:extLst>
                <a:ext uri="{FF2B5EF4-FFF2-40B4-BE49-F238E27FC236}">
                  <a16:creationId xmlns:a16="http://schemas.microsoft.com/office/drawing/2014/main" id="{CBD6977E-5EB1-4D2E-81B6-ACB9CEAF69DB}"/>
                </a:ext>
              </a:extLst>
            </p:cNvPr>
            <p:cNvSpPr/>
            <p:nvPr/>
          </p:nvSpPr>
          <p:spPr bwMode="auto">
            <a:xfrm>
              <a:off x="1936118" y="6014712"/>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53" name="Rectangle: Rounded Corners 52">
              <a:extLst>
                <a:ext uri="{FF2B5EF4-FFF2-40B4-BE49-F238E27FC236}">
                  <a16:creationId xmlns:a16="http://schemas.microsoft.com/office/drawing/2014/main" id="{AFC4B4D8-C418-4446-9370-86F758C82C89}"/>
                </a:ext>
              </a:extLst>
            </p:cNvPr>
            <p:cNvSpPr/>
            <p:nvPr/>
          </p:nvSpPr>
          <p:spPr bwMode="auto">
            <a:xfrm>
              <a:off x="1193140" y="6014712"/>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54" name="Rectangle: Rounded Corners 53">
              <a:extLst>
                <a:ext uri="{FF2B5EF4-FFF2-40B4-BE49-F238E27FC236}">
                  <a16:creationId xmlns:a16="http://schemas.microsoft.com/office/drawing/2014/main" id="{C0D1A8AA-4143-4CD7-904E-E9D9E1ACC42F}"/>
                </a:ext>
              </a:extLst>
            </p:cNvPr>
            <p:cNvSpPr/>
            <p:nvPr/>
          </p:nvSpPr>
          <p:spPr bwMode="auto">
            <a:xfrm>
              <a:off x="1440799" y="6014712"/>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56" name="Rectangle: Rounded Corners 55">
              <a:extLst>
                <a:ext uri="{FF2B5EF4-FFF2-40B4-BE49-F238E27FC236}">
                  <a16:creationId xmlns:a16="http://schemas.microsoft.com/office/drawing/2014/main" id="{CB5F0953-09F6-477E-A771-9A3E6EF7775D}"/>
                </a:ext>
              </a:extLst>
            </p:cNvPr>
            <p:cNvSpPr/>
            <p:nvPr/>
          </p:nvSpPr>
          <p:spPr bwMode="auto">
            <a:xfrm>
              <a:off x="2435981" y="6020038"/>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58" name="Rectangle: Rounded Corners 57">
              <a:extLst>
                <a:ext uri="{FF2B5EF4-FFF2-40B4-BE49-F238E27FC236}">
                  <a16:creationId xmlns:a16="http://schemas.microsoft.com/office/drawing/2014/main" id="{1F4134E2-1B16-4517-B00E-63F2AEDB7B25}"/>
                </a:ext>
              </a:extLst>
            </p:cNvPr>
            <p:cNvSpPr/>
            <p:nvPr/>
          </p:nvSpPr>
          <p:spPr bwMode="auto">
            <a:xfrm>
              <a:off x="2683641" y="6020038"/>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62" name="Rectangle: Rounded Corners 61">
              <a:extLst>
                <a:ext uri="{FF2B5EF4-FFF2-40B4-BE49-F238E27FC236}">
                  <a16:creationId xmlns:a16="http://schemas.microsoft.com/office/drawing/2014/main" id="{88F64430-86B1-438A-9522-3A72787054B4}"/>
                </a:ext>
              </a:extLst>
            </p:cNvPr>
            <p:cNvSpPr/>
            <p:nvPr/>
          </p:nvSpPr>
          <p:spPr bwMode="auto">
            <a:xfrm>
              <a:off x="2188322" y="6020038"/>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64" name="Rectangle: Rounded Corners 63">
              <a:extLst>
                <a:ext uri="{FF2B5EF4-FFF2-40B4-BE49-F238E27FC236}">
                  <a16:creationId xmlns:a16="http://schemas.microsoft.com/office/drawing/2014/main" id="{6C493FCE-C38A-4878-ACED-8212474F8CA2}"/>
                </a:ext>
              </a:extLst>
            </p:cNvPr>
            <p:cNvSpPr/>
            <p:nvPr/>
          </p:nvSpPr>
          <p:spPr bwMode="auto">
            <a:xfrm>
              <a:off x="3571890" y="6020038"/>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65" name="Rectangle: Rounded Corners 64">
              <a:extLst>
                <a:ext uri="{FF2B5EF4-FFF2-40B4-BE49-F238E27FC236}">
                  <a16:creationId xmlns:a16="http://schemas.microsoft.com/office/drawing/2014/main" id="{17362CB7-B4DC-406D-8D49-C809BCEDF0C6}"/>
                </a:ext>
              </a:extLst>
            </p:cNvPr>
            <p:cNvSpPr/>
            <p:nvPr/>
          </p:nvSpPr>
          <p:spPr bwMode="auto">
            <a:xfrm>
              <a:off x="4332003" y="6020038"/>
              <a:ext cx="234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69" name="Rectangle: Rounded Corners 68">
              <a:extLst>
                <a:ext uri="{FF2B5EF4-FFF2-40B4-BE49-F238E27FC236}">
                  <a16:creationId xmlns:a16="http://schemas.microsoft.com/office/drawing/2014/main" id="{8119B8DA-B60B-41FA-9D92-C8F73F0C60EC}"/>
                </a:ext>
              </a:extLst>
            </p:cNvPr>
            <p:cNvSpPr/>
            <p:nvPr/>
          </p:nvSpPr>
          <p:spPr bwMode="auto">
            <a:xfrm>
              <a:off x="3076572" y="6020038"/>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70" name="Rectangle: Rounded Corners 69">
              <a:extLst>
                <a:ext uri="{FF2B5EF4-FFF2-40B4-BE49-F238E27FC236}">
                  <a16:creationId xmlns:a16="http://schemas.microsoft.com/office/drawing/2014/main" id="{51380F20-EE7F-435D-8E91-2629D58695C0}"/>
                </a:ext>
              </a:extLst>
            </p:cNvPr>
            <p:cNvSpPr/>
            <p:nvPr/>
          </p:nvSpPr>
          <p:spPr bwMode="auto">
            <a:xfrm>
              <a:off x="3324231" y="6020038"/>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71" name="Rectangle: Rounded Corners 70">
              <a:extLst>
                <a:ext uri="{FF2B5EF4-FFF2-40B4-BE49-F238E27FC236}">
                  <a16:creationId xmlns:a16="http://schemas.microsoft.com/office/drawing/2014/main" id="{3E63EA4C-8522-4561-8952-74592A536002}"/>
                </a:ext>
              </a:extLst>
            </p:cNvPr>
            <p:cNvSpPr/>
            <p:nvPr/>
          </p:nvSpPr>
          <p:spPr bwMode="auto">
            <a:xfrm>
              <a:off x="4804368" y="6025364"/>
              <a:ext cx="234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72" name="Rectangle: Rounded Corners 71">
              <a:extLst>
                <a:ext uri="{FF2B5EF4-FFF2-40B4-BE49-F238E27FC236}">
                  <a16:creationId xmlns:a16="http://schemas.microsoft.com/office/drawing/2014/main" id="{03B25A43-7729-40DF-BB21-D403A62D78BA}"/>
                </a:ext>
              </a:extLst>
            </p:cNvPr>
            <p:cNvSpPr/>
            <p:nvPr/>
          </p:nvSpPr>
          <p:spPr bwMode="auto">
            <a:xfrm>
              <a:off x="5043518" y="6025364"/>
              <a:ext cx="234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73" name="Rectangle: Rounded Corners 72">
              <a:extLst>
                <a:ext uri="{FF2B5EF4-FFF2-40B4-BE49-F238E27FC236}">
                  <a16:creationId xmlns:a16="http://schemas.microsoft.com/office/drawing/2014/main" id="{5E3399CD-B865-4E7B-A2BF-F5B3C6C4DE98}"/>
                </a:ext>
              </a:extLst>
            </p:cNvPr>
            <p:cNvSpPr/>
            <p:nvPr/>
          </p:nvSpPr>
          <p:spPr bwMode="auto">
            <a:xfrm>
              <a:off x="4570567" y="6025364"/>
              <a:ext cx="234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74" name="Rectangle: Rounded Corners 73">
              <a:extLst>
                <a:ext uri="{FF2B5EF4-FFF2-40B4-BE49-F238E27FC236}">
                  <a16:creationId xmlns:a16="http://schemas.microsoft.com/office/drawing/2014/main" id="{51A3F4DB-DE42-4563-BFF6-E64F3D49DD69}"/>
                </a:ext>
              </a:extLst>
            </p:cNvPr>
            <p:cNvSpPr/>
            <p:nvPr/>
          </p:nvSpPr>
          <p:spPr bwMode="auto">
            <a:xfrm>
              <a:off x="6275642" y="6143036"/>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75" name="Rectangle: Rounded Corners 74">
              <a:extLst>
                <a:ext uri="{FF2B5EF4-FFF2-40B4-BE49-F238E27FC236}">
                  <a16:creationId xmlns:a16="http://schemas.microsoft.com/office/drawing/2014/main" id="{5CDBD9FE-C0BE-46D3-99AB-778395CA1524}"/>
                </a:ext>
              </a:extLst>
            </p:cNvPr>
            <p:cNvSpPr/>
            <p:nvPr/>
          </p:nvSpPr>
          <p:spPr bwMode="auto">
            <a:xfrm>
              <a:off x="6523302" y="6143036"/>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76" name="Rectangle: Rounded Corners 75">
              <a:extLst>
                <a:ext uri="{FF2B5EF4-FFF2-40B4-BE49-F238E27FC236}">
                  <a16:creationId xmlns:a16="http://schemas.microsoft.com/office/drawing/2014/main" id="{EB846DB6-D013-4C0C-B8E8-7BAFE8DD224F}"/>
                </a:ext>
              </a:extLst>
            </p:cNvPr>
            <p:cNvSpPr/>
            <p:nvPr/>
          </p:nvSpPr>
          <p:spPr bwMode="auto">
            <a:xfrm>
              <a:off x="5780324" y="6143036"/>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77" name="Rectangle: Rounded Corners 76">
              <a:extLst>
                <a:ext uri="{FF2B5EF4-FFF2-40B4-BE49-F238E27FC236}">
                  <a16:creationId xmlns:a16="http://schemas.microsoft.com/office/drawing/2014/main" id="{F661E752-AE7B-4DED-878A-F387B10AAD4A}"/>
                </a:ext>
              </a:extLst>
            </p:cNvPr>
            <p:cNvSpPr/>
            <p:nvPr/>
          </p:nvSpPr>
          <p:spPr bwMode="auto">
            <a:xfrm>
              <a:off x="6027983" y="6143036"/>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80" name="Rectangle: Rounded Corners 79">
              <a:extLst>
                <a:ext uri="{FF2B5EF4-FFF2-40B4-BE49-F238E27FC236}">
                  <a16:creationId xmlns:a16="http://schemas.microsoft.com/office/drawing/2014/main" id="{BCE9666F-C1F8-4F03-9AF7-A8624FCFCBFE}"/>
                </a:ext>
              </a:extLst>
            </p:cNvPr>
            <p:cNvSpPr/>
            <p:nvPr/>
          </p:nvSpPr>
          <p:spPr bwMode="auto">
            <a:xfrm>
              <a:off x="6775506" y="6148362"/>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81" name="Rectangle: Rounded Corners 80">
              <a:extLst>
                <a:ext uri="{FF2B5EF4-FFF2-40B4-BE49-F238E27FC236}">
                  <a16:creationId xmlns:a16="http://schemas.microsoft.com/office/drawing/2014/main" id="{DC2DBC87-7898-48CB-9546-5134F28A6416}"/>
                </a:ext>
              </a:extLst>
            </p:cNvPr>
            <p:cNvSpPr/>
            <p:nvPr/>
          </p:nvSpPr>
          <p:spPr bwMode="auto">
            <a:xfrm>
              <a:off x="570038"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82" name="Rectangle: Rounded Corners 81">
              <a:extLst>
                <a:ext uri="{FF2B5EF4-FFF2-40B4-BE49-F238E27FC236}">
                  <a16:creationId xmlns:a16="http://schemas.microsoft.com/office/drawing/2014/main" id="{B3B908C3-8221-4CF1-BED0-3EB718CE774C}"/>
                </a:ext>
              </a:extLst>
            </p:cNvPr>
            <p:cNvSpPr/>
            <p:nvPr/>
          </p:nvSpPr>
          <p:spPr bwMode="auto">
            <a:xfrm>
              <a:off x="817698"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83" name="Rectangle: Rounded Corners 82">
              <a:extLst>
                <a:ext uri="{FF2B5EF4-FFF2-40B4-BE49-F238E27FC236}">
                  <a16:creationId xmlns:a16="http://schemas.microsoft.com/office/drawing/2014/main" id="{8C9AF186-553E-493B-AA4F-F260A4BBAC6D}"/>
                </a:ext>
              </a:extLst>
            </p:cNvPr>
            <p:cNvSpPr/>
            <p:nvPr/>
          </p:nvSpPr>
          <p:spPr bwMode="auto">
            <a:xfrm>
              <a:off x="74720"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84" name="Rectangle: Rounded Corners 83">
              <a:extLst>
                <a:ext uri="{FF2B5EF4-FFF2-40B4-BE49-F238E27FC236}">
                  <a16:creationId xmlns:a16="http://schemas.microsoft.com/office/drawing/2014/main" id="{4A762BA3-820F-4E2D-A3B5-DCCF9B00BCA2}"/>
                </a:ext>
              </a:extLst>
            </p:cNvPr>
            <p:cNvSpPr/>
            <p:nvPr/>
          </p:nvSpPr>
          <p:spPr bwMode="auto">
            <a:xfrm>
              <a:off x="322379"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85" name="Rectangle: Rounded Corners 84">
              <a:extLst>
                <a:ext uri="{FF2B5EF4-FFF2-40B4-BE49-F238E27FC236}">
                  <a16:creationId xmlns:a16="http://schemas.microsoft.com/office/drawing/2014/main" id="{ACF324D5-C3B5-4F17-82B3-7E73BC0B02AF}"/>
                </a:ext>
              </a:extLst>
            </p:cNvPr>
            <p:cNvSpPr/>
            <p:nvPr/>
          </p:nvSpPr>
          <p:spPr bwMode="auto">
            <a:xfrm>
              <a:off x="1697984"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86" name="Rectangle: Rounded Corners 85">
              <a:extLst>
                <a:ext uri="{FF2B5EF4-FFF2-40B4-BE49-F238E27FC236}">
                  <a16:creationId xmlns:a16="http://schemas.microsoft.com/office/drawing/2014/main" id="{94A38173-074C-4E92-A949-27D237772BC8}"/>
                </a:ext>
              </a:extLst>
            </p:cNvPr>
            <p:cNvSpPr/>
            <p:nvPr/>
          </p:nvSpPr>
          <p:spPr bwMode="auto">
            <a:xfrm>
              <a:off x="1945644"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87" name="Rectangle: Rounded Corners 86">
              <a:extLst>
                <a:ext uri="{FF2B5EF4-FFF2-40B4-BE49-F238E27FC236}">
                  <a16:creationId xmlns:a16="http://schemas.microsoft.com/office/drawing/2014/main" id="{D827B701-F230-4BA1-8F36-EC95B255CF9B}"/>
                </a:ext>
              </a:extLst>
            </p:cNvPr>
            <p:cNvSpPr/>
            <p:nvPr/>
          </p:nvSpPr>
          <p:spPr bwMode="auto">
            <a:xfrm>
              <a:off x="1202666"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88" name="Rectangle: Rounded Corners 87">
              <a:extLst>
                <a:ext uri="{FF2B5EF4-FFF2-40B4-BE49-F238E27FC236}">
                  <a16:creationId xmlns:a16="http://schemas.microsoft.com/office/drawing/2014/main" id="{4508F40A-13E5-4189-AB5D-8B1BBA15673B}"/>
                </a:ext>
              </a:extLst>
            </p:cNvPr>
            <p:cNvSpPr/>
            <p:nvPr/>
          </p:nvSpPr>
          <p:spPr bwMode="auto">
            <a:xfrm>
              <a:off x="1450325"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89" name="Rectangle: Rounded Corners 88">
              <a:extLst>
                <a:ext uri="{FF2B5EF4-FFF2-40B4-BE49-F238E27FC236}">
                  <a16:creationId xmlns:a16="http://schemas.microsoft.com/office/drawing/2014/main" id="{009A525D-F63C-41DA-A2F3-3DD4513C5BD9}"/>
                </a:ext>
              </a:extLst>
            </p:cNvPr>
            <p:cNvSpPr/>
            <p:nvPr/>
          </p:nvSpPr>
          <p:spPr bwMode="auto">
            <a:xfrm>
              <a:off x="2445507"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90" name="Rectangle: Rounded Corners 89">
              <a:extLst>
                <a:ext uri="{FF2B5EF4-FFF2-40B4-BE49-F238E27FC236}">
                  <a16:creationId xmlns:a16="http://schemas.microsoft.com/office/drawing/2014/main" id="{33264062-32B7-4E20-93E3-217B97DAA8BB}"/>
                </a:ext>
              </a:extLst>
            </p:cNvPr>
            <p:cNvSpPr/>
            <p:nvPr/>
          </p:nvSpPr>
          <p:spPr bwMode="auto">
            <a:xfrm>
              <a:off x="2693167"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91" name="Rectangle: Rounded Corners 90">
              <a:extLst>
                <a:ext uri="{FF2B5EF4-FFF2-40B4-BE49-F238E27FC236}">
                  <a16:creationId xmlns:a16="http://schemas.microsoft.com/office/drawing/2014/main" id="{1228C3D0-967D-466C-B35D-A879CC0713FA}"/>
                </a:ext>
              </a:extLst>
            </p:cNvPr>
            <p:cNvSpPr/>
            <p:nvPr/>
          </p:nvSpPr>
          <p:spPr bwMode="auto">
            <a:xfrm>
              <a:off x="2197848"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92" name="Rectangle: Rounded Corners 91">
              <a:extLst>
                <a:ext uri="{FF2B5EF4-FFF2-40B4-BE49-F238E27FC236}">
                  <a16:creationId xmlns:a16="http://schemas.microsoft.com/office/drawing/2014/main" id="{2D7D4F22-DF52-47B4-8466-B538DF2CF147}"/>
                </a:ext>
              </a:extLst>
            </p:cNvPr>
            <p:cNvSpPr/>
            <p:nvPr/>
          </p:nvSpPr>
          <p:spPr bwMode="auto">
            <a:xfrm>
              <a:off x="3581416"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99" name="Rectangle: Rounded Corners 98">
              <a:extLst>
                <a:ext uri="{FF2B5EF4-FFF2-40B4-BE49-F238E27FC236}">
                  <a16:creationId xmlns:a16="http://schemas.microsoft.com/office/drawing/2014/main" id="{F00BC9BE-70C1-477E-AD0F-9CA0781C6FCC}"/>
                </a:ext>
              </a:extLst>
            </p:cNvPr>
            <p:cNvSpPr/>
            <p:nvPr/>
          </p:nvSpPr>
          <p:spPr bwMode="auto">
            <a:xfrm>
              <a:off x="4341529" y="6583567"/>
              <a:ext cx="234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01" name="Rectangle: Rounded Corners 100">
              <a:extLst>
                <a:ext uri="{FF2B5EF4-FFF2-40B4-BE49-F238E27FC236}">
                  <a16:creationId xmlns:a16="http://schemas.microsoft.com/office/drawing/2014/main" id="{B3F8680D-AE1C-41EF-9768-F1B161BA5982}"/>
                </a:ext>
              </a:extLst>
            </p:cNvPr>
            <p:cNvSpPr/>
            <p:nvPr/>
          </p:nvSpPr>
          <p:spPr bwMode="auto">
            <a:xfrm>
              <a:off x="3086098"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03" name="Rectangle: Rounded Corners 102">
              <a:extLst>
                <a:ext uri="{FF2B5EF4-FFF2-40B4-BE49-F238E27FC236}">
                  <a16:creationId xmlns:a16="http://schemas.microsoft.com/office/drawing/2014/main" id="{758C69DC-42CC-4156-816A-366318F3EF79}"/>
                </a:ext>
              </a:extLst>
            </p:cNvPr>
            <p:cNvSpPr/>
            <p:nvPr/>
          </p:nvSpPr>
          <p:spPr bwMode="auto">
            <a:xfrm>
              <a:off x="3333757"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05" name="Rectangle: Rounded Corners 104">
              <a:extLst>
                <a:ext uri="{FF2B5EF4-FFF2-40B4-BE49-F238E27FC236}">
                  <a16:creationId xmlns:a16="http://schemas.microsoft.com/office/drawing/2014/main" id="{21C858AA-6F7E-4E47-B6B4-E5D4093F1F30}"/>
                </a:ext>
              </a:extLst>
            </p:cNvPr>
            <p:cNvSpPr/>
            <p:nvPr/>
          </p:nvSpPr>
          <p:spPr bwMode="auto">
            <a:xfrm>
              <a:off x="4813894" y="6583567"/>
              <a:ext cx="234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07" name="Rectangle: Rounded Corners 106">
              <a:extLst>
                <a:ext uri="{FF2B5EF4-FFF2-40B4-BE49-F238E27FC236}">
                  <a16:creationId xmlns:a16="http://schemas.microsoft.com/office/drawing/2014/main" id="{CCD98F72-9609-4B2C-97F5-3D47E2ED2250}"/>
                </a:ext>
              </a:extLst>
            </p:cNvPr>
            <p:cNvSpPr/>
            <p:nvPr/>
          </p:nvSpPr>
          <p:spPr bwMode="auto">
            <a:xfrm>
              <a:off x="5053044" y="6583567"/>
              <a:ext cx="234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08" name="Rectangle: Rounded Corners 107">
              <a:extLst>
                <a:ext uri="{FF2B5EF4-FFF2-40B4-BE49-F238E27FC236}">
                  <a16:creationId xmlns:a16="http://schemas.microsoft.com/office/drawing/2014/main" id="{DF695E7E-ACB9-4C53-9EC3-047938786DE9}"/>
                </a:ext>
              </a:extLst>
            </p:cNvPr>
            <p:cNvSpPr/>
            <p:nvPr/>
          </p:nvSpPr>
          <p:spPr bwMode="auto">
            <a:xfrm>
              <a:off x="4580093" y="6583567"/>
              <a:ext cx="234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09" name="Rectangle: Rounded Corners 108">
              <a:extLst>
                <a:ext uri="{FF2B5EF4-FFF2-40B4-BE49-F238E27FC236}">
                  <a16:creationId xmlns:a16="http://schemas.microsoft.com/office/drawing/2014/main" id="{B53F6AAA-F134-4DBE-927B-A2BD24787BBD}"/>
                </a:ext>
              </a:extLst>
            </p:cNvPr>
            <p:cNvSpPr/>
            <p:nvPr/>
          </p:nvSpPr>
          <p:spPr bwMode="auto">
            <a:xfrm>
              <a:off x="6285168"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10" name="Rectangle: Rounded Corners 109">
              <a:extLst>
                <a:ext uri="{FF2B5EF4-FFF2-40B4-BE49-F238E27FC236}">
                  <a16:creationId xmlns:a16="http://schemas.microsoft.com/office/drawing/2014/main" id="{25E84746-56C3-4282-8ED5-08195207BCAF}"/>
                </a:ext>
              </a:extLst>
            </p:cNvPr>
            <p:cNvSpPr/>
            <p:nvPr/>
          </p:nvSpPr>
          <p:spPr bwMode="auto">
            <a:xfrm>
              <a:off x="6532828"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11" name="Rectangle: Rounded Corners 110">
              <a:extLst>
                <a:ext uri="{FF2B5EF4-FFF2-40B4-BE49-F238E27FC236}">
                  <a16:creationId xmlns:a16="http://schemas.microsoft.com/office/drawing/2014/main" id="{42D26E4D-C287-4EF9-B7AF-E4787A1D5765}"/>
                </a:ext>
              </a:extLst>
            </p:cNvPr>
            <p:cNvSpPr/>
            <p:nvPr/>
          </p:nvSpPr>
          <p:spPr bwMode="auto">
            <a:xfrm>
              <a:off x="5789850"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12" name="Rectangle: Rounded Corners 111">
              <a:extLst>
                <a:ext uri="{FF2B5EF4-FFF2-40B4-BE49-F238E27FC236}">
                  <a16:creationId xmlns:a16="http://schemas.microsoft.com/office/drawing/2014/main" id="{3DB83708-C502-4F58-B184-AF9C837864DF}"/>
                </a:ext>
              </a:extLst>
            </p:cNvPr>
            <p:cNvSpPr/>
            <p:nvPr/>
          </p:nvSpPr>
          <p:spPr bwMode="auto">
            <a:xfrm>
              <a:off x="6037509"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13" name="Rectangle: Rounded Corners 112">
              <a:extLst>
                <a:ext uri="{FF2B5EF4-FFF2-40B4-BE49-F238E27FC236}">
                  <a16:creationId xmlns:a16="http://schemas.microsoft.com/office/drawing/2014/main" id="{53A19B9D-A228-4A58-B4C3-162F6318E505}"/>
                </a:ext>
              </a:extLst>
            </p:cNvPr>
            <p:cNvSpPr/>
            <p:nvPr/>
          </p:nvSpPr>
          <p:spPr bwMode="auto">
            <a:xfrm>
              <a:off x="6785032"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14" name="Rectangle: Rounded Corners 113">
              <a:extLst>
                <a:ext uri="{FF2B5EF4-FFF2-40B4-BE49-F238E27FC236}">
                  <a16:creationId xmlns:a16="http://schemas.microsoft.com/office/drawing/2014/main" id="{9BFA878F-B279-4BC1-ACC4-9EE4A21532DC}"/>
                </a:ext>
              </a:extLst>
            </p:cNvPr>
            <p:cNvSpPr/>
            <p:nvPr/>
          </p:nvSpPr>
          <p:spPr bwMode="auto">
            <a:xfrm>
              <a:off x="1138852" y="6012213"/>
              <a:ext cx="7439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15" name="Rectangle: Rounded Corners 114">
              <a:extLst>
                <a:ext uri="{FF2B5EF4-FFF2-40B4-BE49-F238E27FC236}">
                  <a16:creationId xmlns:a16="http://schemas.microsoft.com/office/drawing/2014/main" id="{6CBD81E4-ABAC-49C0-A443-E27D80F092E0}"/>
                </a:ext>
              </a:extLst>
            </p:cNvPr>
            <p:cNvSpPr/>
            <p:nvPr/>
          </p:nvSpPr>
          <p:spPr bwMode="auto">
            <a:xfrm>
              <a:off x="1066950" y="6004346"/>
              <a:ext cx="7439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16" name="Rectangle: Rounded Corners 115">
              <a:extLst>
                <a:ext uri="{FF2B5EF4-FFF2-40B4-BE49-F238E27FC236}">
                  <a16:creationId xmlns:a16="http://schemas.microsoft.com/office/drawing/2014/main" id="{5EDE5CD3-DCD8-428D-B14C-0046FAAF91BD}"/>
                </a:ext>
              </a:extLst>
            </p:cNvPr>
            <p:cNvSpPr/>
            <p:nvPr/>
          </p:nvSpPr>
          <p:spPr bwMode="auto">
            <a:xfrm>
              <a:off x="1069331" y="6119879"/>
              <a:ext cx="148779" cy="252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17" name="Rectangle: Rounded Corners 116">
              <a:extLst>
                <a:ext uri="{FF2B5EF4-FFF2-40B4-BE49-F238E27FC236}">
                  <a16:creationId xmlns:a16="http://schemas.microsoft.com/office/drawing/2014/main" id="{31E6BC30-67A6-4A09-82A3-0F928CC45F4C}"/>
                </a:ext>
              </a:extLst>
            </p:cNvPr>
            <p:cNvSpPr/>
            <p:nvPr/>
          </p:nvSpPr>
          <p:spPr bwMode="auto">
            <a:xfrm>
              <a:off x="1143615" y="6345408"/>
              <a:ext cx="74390" cy="252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18" name="Rectangle: Rounded Corners 117">
              <a:extLst>
                <a:ext uri="{FF2B5EF4-FFF2-40B4-BE49-F238E27FC236}">
                  <a16:creationId xmlns:a16="http://schemas.microsoft.com/office/drawing/2014/main" id="{1B559B56-1F92-4535-B89F-0918B9E7337E}"/>
                </a:ext>
              </a:extLst>
            </p:cNvPr>
            <p:cNvSpPr/>
            <p:nvPr/>
          </p:nvSpPr>
          <p:spPr bwMode="auto">
            <a:xfrm>
              <a:off x="1071713" y="6345408"/>
              <a:ext cx="74390" cy="252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19" name="Rectangle: Rounded Corners 118">
              <a:extLst>
                <a:ext uri="{FF2B5EF4-FFF2-40B4-BE49-F238E27FC236}">
                  <a16:creationId xmlns:a16="http://schemas.microsoft.com/office/drawing/2014/main" id="{357A01E7-86CD-4BF2-9428-16C4F602E63D}"/>
                </a:ext>
              </a:extLst>
            </p:cNvPr>
            <p:cNvSpPr/>
            <p:nvPr/>
          </p:nvSpPr>
          <p:spPr bwMode="auto">
            <a:xfrm>
              <a:off x="1074094" y="6576561"/>
              <a:ext cx="148779"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20" name="Rectangle: Rounded Corners 119">
              <a:extLst>
                <a:ext uri="{FF2B5EF4-FFF2-40B4-BE49-F238E27FC236}">
                  <a16:creationId xmlns:a16="http://schemas.microsoft.com/office/drawing/2014/main" id="{BD1FF223-5C25-4718-A714-073CB4881A79}"/>
                </a:ext>
              </a:extLst>
            </p:cNvPr>
            <p:cNvSpPr/>
            <p:nvPr/>
          </p:nvSpPr>
          <p:spPr bwMode="auto">
            <a:xfrm>
              <a:off x="3008678" y="6020038"/>
              <a:ext cx="7439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21" name="Rectangle: Rounded Corners 120">
              <a:extLst>
                <a:ext uri="{FF2B5EF4-FFF2-40B4-BE49-F238E27FC236}">
                  <a16:creationId xmlns:a16="http://schemas.microsoft.com/office/drawing/2014/main" id="{480A1608-0589-4C82-AA21-0410DB6874D2}"/>
                </a:ext>
              </a:extLst>
            </p:cNvPr>
            <p:cNvSpPr/>
            <p:nvPr/>
          </p:nvSpPr>
          <p:spPr bwMode="auto">
            <a:xfrm>
              <a:off x="2936776" y="6020038"/>
              <a:ext cx="7439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22" name="Rectangle: Rounded Corners 121">
              <a:extLst>
                <a:ext uri="{FF2B5EF4-FFF2-40B4-BE49-F238E27FC236}">
                  <a16:creationId xmlns:a16="http://schemas.microsoft.com/office/drawing/2014/main" id="{4EA271B4-BAE1-4227-BCA8-160F14FCEC0D}"/>
                </a:ext>
              </a:extLst>
            </p:cNvPr>
            <p:cNvSpPr/>
            <p:nvPr/>
          </p:nvSpPr>
          <p:spPr bwMode="auto">
            <a:xfrm>
              <a:off x="2939157" y="6127704"/>
              <a:ext cx="148779" cy="252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23" name="Rectangle: Rounded Corners 122">
              <a:extLst>
                <a:ext uri="{FF2B5EF4-FFF2-40B4-BE49-F238E27FC236}">
                  <a16:creationId xmlns:a16="http://schemas.microsoft.com/office/drawing/2014/main" id="{00F35E6D-308D-4195-9865-B9ADFD770501}"/>
                </a:ext>
              </a:extLst>
            </p:cNvPr>
            <p:cNvSpPr/>
            <p:nvPr/>
          </p:nvSpPr>
          <p:spPr bwMode="auto">
            <a:xfrm>
              <a:off x="3013441" y="6353233"/>
              <a:ext cx="74390" cy="252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24" name="Rectangle: Rounded Corners 123">
              <a:extLst>
                <a:ext uri="{FF2B5EF4-FFF2-40B4-BE49-F238E27FC236}">
                  <a16:creationId xmlns:a16="http://schemas.microsoft.com/office/drawing/2014/main" id="{13F83CF3-1B3C-447A-B7CF-16A5496EFC5A}"/>
                </a:ext>
              </a:extLst>
            </p:cNvPr>
            <p:cNvSpPr/>
            <p:nvPr/>
          </p:nvSpPr>
          <p:spPr bwMode="auto">
            <a:xfrm>
              <a:off x="2941539" y="6353233"/>
              <a:ext cx="74390" cy="252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25" name="Rectangle: Rounded Corners 124">
              <a:extLst>
                <a:ext uri="{FF2B5EF4-FFF2-40B4-BE49-F238E27FC236}">
                  <a16:creationId xmlns:a16="http://schemas.microsoft.com/office/drawing/2014/main" id="{570DD73D-3A77-4803-977B-CAD451078717}"/>
                </a:ext>
              </a:extLst>
            </p:cNvPr>
            <p:cNvSpPr/>
            <p:nvPr/>
          </p:nvSpPr>
          <p:spPr bwMode="auto">
            <a:xfrm>
              <a:off x="2943920" y="6584386"/>
              <a:ext cx="148779"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28" name="Rectangle: Rounded Corners 127">
              <a:extLst>
                <a:ext uri="{FF2B5EF4-FFF2-40B4-BE49-F238E27FC236}">
                  <a16:creationId xmlns:a16="http://schemas.microsoft.com/office/drawing/2014/main" id="{57215C41-1673-405D-A7F9-621174CA121D}"/>
                </a:ext>
              </a:extLst>
            </p:cNvPr>
            <p:cNvSpPr/>
            <p:nvPr/>
          </p:nvSpPr>
          <p:spPr bwMode="auto">
            <a:xfrm>
              <a:off x="5288662" y="6587490"/>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29" name="Rectangle: Rounded Corners 128">
              <a:extLst>
                <a:ext uri="{FF2B5EF4-FFF2-40B4-BE49-F238E27FC236}">
                  <a16:creationId xmlns:a16="http://schemas.microsoft.com/office/drawing/2014/main" id="{4A2FF942-13E5-419C-BB7E-B933F6A1410D}"/>
                </a:ext>
              </a:extLst>
            </p:cNvPr>
            <p:cNvSpPr/>
            <p:nvPr/>
          </p:nvSpPr>
          <p:spPr bwMode="auto">
            <a:xfrm>
              <a:off x="5542790" y="6587490"/>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30" name="Rectangle: Rounded Corners 129">
              <a:extLst>
                <a:ext uri="{FF2B5EF4-FFF2-40B4-BE49-F238E27FC236}">
                  <a16:creationId xmlns:a16="http://schemas.microsoft.com/office/drawing/2014/main" id="{E3670C34-5153-4B35-9785-BF74D2450A35}"/>
                </a:ext>
              </a:extLst>
            </p:cNvPr>
            <p:cNvSpPr/>
            <p:nvPr/>
          </p:nvSpPr>
          <p:spPr bwMode="auto">
            <a:xfrm>
              <a:off x="5403064" y="6405373"/>
              <a:ext cx="252000" cy="188286"/>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31" name="Rectangle: Rounded Corners 130">
              <a:extLst>
                <a:ext uri="{FF2B5EF4-FFF2-40B4-BE49-F238E27FC236}">
                  <a16:creationId xmlns:a16="http://schemas.microsoft.com/office/drawing/2014/main" id="{AF1D1D11-7EB6-4A09-881E-4506D7C8155C}"/>
                </a:ext>
              </a:extLst>
            </p:cNvPr>
            <p:cNvSpPr/>
            <p:nvPr/>
          </p:nvSpPr>
          <p:spPr bwMode="auto">
            <a:xfrm>
              <a:off x="5273337" y="6405373"/>
              <a:ext cx="126000" cy="188286"/>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32" name="Rectangle: Rounded Corners 131">
              <a:extLst>
                <a:ext uri="{FF2B5EF4-FFF2-40B4-BE49-F238E27FC236}">
                  <a16:creationId xmlns:a16="http://schemas.microsoft.com/office/drawing/2014/main" id="{1AE004C8-2C6D-46F0-BFC0-A5D8993459D3}"/>
                </a:ext>
              </a:extLst>
            </p:cNvPr>
            <p:cNvSpPr/>
            <p:nvPr/>
          </p:nvSpPr>
          <p:spPr bwMode="auto">
            <a:xfrm>
              <a:off x="5662518" y="6405373"/>
              <a:ext cx="126000" cy="188286"/>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33" name="Rectangle: Rounded Corners 132">
              <a:extLst>
                <a:ext uri="{FF2B5EF4-FFF2-40B4-BE49-F238E27FC236}">
                  <a16:creationId xmlns:a16="http://schemas.microsoft.com/office/drawing/2014/main" id="{EB08A4AB-9BF2-49F6-9F19-4F3D50B255A2}"/>
                </a:ext>
              </a:extLst>
            </p:cNvPr>
            <p:cNvSpPr/>
            <p:nvPr/>
          </p:nvSpPr>
          <p:spPr bwMode="auto">
            <a:xfrm>
              <a:off x="5282390" y="6221284"/>
              <a:ext cx="252000" cy="188286"/>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34" name="Rectangle: Rounded Corners 133">
              <a:extLst>
                <a:ext uri="{FF2B5EF4-FFF2-40B4-BE49-F238E27FC236}">
                  <a16:creationId xmlns:a16="http://schemas.microsoft.com/office/drawing/2014/main" id="{2FB92351-687D-43B2-895C-231D525B7AB2}"/>
                </a:ext>
              </a:extLst>
            </p:cNvPr>
            <p:cNvSpPr/>
            <p:nvPr/>
          </p:nvSpPr>
          <p:spPr bwMode="auto">
            <a:xfrm>
              <a:off x="5536518" y="6221284"/>
              <a:ext cx="252000" cy="188286"/>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35" name="Rectangle: Rounded Corners 134">
              <a:extLst>
                <a:ext uri="{FF2B5EF4-FFF2-40B4-BE49-F238E27FC236}">
                  <a16:creationId xmlns:a16="http://schemas.microsoft.com/office/drawing/2014/main" id="{82A0619E-CEA0-47BF-A0C9-CF3ECA0165C1}"/>
                </a:ext>
              </a:extLst>
            </p:cNvPr>
            <p:cNvSpPr/>
            <p:nvPr/>
          </p:nvSpPr>
          <p:spPr bwMode="auto">
            <a:xfrm>
              <a:off x="5396792" y="611978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36" name="Rectangle: Rounded Corners 135">
              <a:extLst>
                <a:ext uri="{FF2B5EF4-FFF2-40B4-BE49-F238E27FC236}">
                  <a16:creationId xmlns:a16="http://schemas.microsoft.com/office/drawing/2014/main" id="{383ECCA1-D732-4D38-B0D6-3BC6314D7DAF}"/>
                </a:ext>
              </a:extLst>
            </p:cNvPr>
            <p:cNvSpPr/>
            <p:nvPr/>
          </p:nvSpPr>
          <p:spPr bwMode="auto">
            <a:xfrm>
              <a:off x="5267065" y="6119787"/>
              <a:ext cx="126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37" name="Rectangle: Rounded Corners 136">
              <a:extLst>
                <a:ext uri="{FF2B5EF4-FFF2-40B4-BE49-F238E27FC236}">
                  <a16:creationId xmlns:a16="http://schemas.microsoft.com/office/drawing/2014/main" id="{1FF7D368-41AD-4B1E-ACF5-E67895520B4C}"/>
                </a:ext>
              </a:extLst>
            </p:cNvPr>
            <p:cNvSpPr/>
            <p:nvPr/>
          </p:nvSpPr>
          <p:spPr bwMode="auto">
            <a:xfrm>
              <a:off x="5656246" y="6119787"/>
              <a:ext cx="126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38" name="Rectangle: Rounded Corners 137">
              <a:extLst>
                <a:ext uri="{FF2B5EF4-FFF2-40B4-BE49-F238E27FC236}">
                  <a16:creationId xmlns:a16="http://schemas.microsoft.com/office/drawing/2014/main" id="{D300DDEB-EB66-4FBD-9B29-E93B26B8E3FD}"/>
                </a:ext>
              </a:extLst>
            </p:cNvPr>
            <p:cNvSpPr/>
            <p:nvPr/>
          </p:nvSpPr>
          <p:spPr bwMode="auto">
            <a:xfrm>
              <a:off x="3836758" y="658608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39" name="Rectangle: Rounded Corners 138">
              <a:extLst>
                <a:ext uri="{FF2B5EF4-FFF2-40B4-BE49-F238E27FC236}">
                  <a16:creationId xmlns:a16="http://schemas.microsoft.com/office/drawing/2014/main" id="{CE0EAC8A-60C5-44AA-8B96-F372E5E0D6BC}"/>
                </a:ext>
              </a:extLst>
            </p:cNvPr>
            <p:cNvSpPr/>
            <p:nvPr/>
          </p:nvSpPr>
          <p:spPr bwMode="auto">
            <a:xfrm>
              <a:off x="4090886" y="658608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40" name="Rectangle: Rounded Corners 139">
              <a:extLst>
                <a:ext uri="{FF2B5EF4-FFF2-40B4-BE49-F238E27FC236}">
                  <a16:creationId xmlns:a16="http://schemas.microsoft.com/office/drawing/2014/main" id="{59BC5C8B-5E72-491C-B3EE-2F118C32B960}"/>
                </a:ext>
              </a:extLst>
            </p:cNvPr>
            <p:cNvSpPr/>
            <p:nvPr/>
          </p:nvSpPr>
          <p:spPr bwMode="auto">
            <a:xfrm>
              <a:off x="3951160" y="6403970"/>
              <a:ext cx="252000" cy="188286"/>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41" name="Rectangle: Rounded Corners 140">
              <a:extLst>
                <a:ext uri="{FF2B5EF4-FFF2-40B4-BE49-F238E27FC236}">
                  <a16:creationId xmlns:a16="http://schemas.microsoft.com/office/drawing/2014/main" id="{D652925C-2FC8-440B-A086-F80BFA06BE18}"/>
                </a:ext>
              </a:extLst>
            </p:cNvPr>
            <p:cNvSpPr/>
            <p:nvPr/>
          </p:nvSpPr>
          <p:spPr bwMode="auto">
            <a:xfrm>
              <a:off x="3821433" y="6403970"/>
              <a:ext cx="126000" cy="188286"/>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42" name="Rectangle: Rounded Corners 141">
              <a:extLst>
                <a:ext uri="{FF2B5EF4-FFF2-40B4-BE49-F238E27FC236}">
                  <a16:creationId xmlns:a16="http://schemas.microsoft.com/office/drawing/2014/main" id="{7E7040F3-F739-4958-91C2-FFF5E09CFE4D}"/>
                </a:ext>
              </a:extLst>
            </p:cNvPr>
            <p:cNvSpPr/>
            <p:nvPr/>
          </p:nvSpPr>
          <p:spPr bwMode="auto">
            <a:xfrm>
              <a:off x="4210614" y="6403970"/>
              <a:ext cx="126000" cy="188286"/>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43" name="Rectangle: Rounded Corners 142">
              <a:extLst>
                <a:ext uri="{FF2B5EF4-FFF2-40B4-BE49-F238E27FC236}">
                  <a16:creationId xmlns:a16="http://schemas.microsoft.com/office/drawing/2014/main" id="{FD738DE6-9F65-429D-AB2B-13D5C3ED420F}"/>
                </a:ext>
              </a:extLst>
            </p:cNvPr>
            <p:cNvSpPr/>
            <p:nvPr/>
          </p:nvSpPr>
          <p:spPr bwMode="auto">
            <a:xfrm>
              <a:off x="3830486" y="6219881"/>
              <a:ext cx="252000" cy="188286"/>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44" name="Rectangle: Rounded Corners 143">
              <a:extLst>
                <a:ext uri="{FF2B5EF4-FFF2-40B4-BE49-F238E27FC236}">
                  <a16:creationId xmlns:a16="http://schemas.microsoft.com/office/drawing/2014/main" id="{56150BE0-F3AD-484C-8FCB-7DCFCCF5E8DE}"/>
                </a:ext>
              </a:extLst>
            </p:cNvPr>
            <p:cNvSpPr/>
            <p:nvPr/>
          </p:nvSpPr>
          <p:spPr bwMode="auto">
            <a:xfrm>
              <a:off x="4084614" y="6219881"/>
              <a:ext cx="252000" cy="188286"/>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45" name="Rectangle: Rounded Corners 144">
              <a:extLst>
                <a:ext uri="{FF2B5EF4-FFF2-40B4-BE49-F238E27FC236}">
                  <a16:creationId xmlns:a16="http://schemas.microsoft.com/office/drawing/2014/main" id="{7037244C-EE1A-4D18-A4E8-319E93E87A1F}"/>
                </a:ext>
              </a:extLst>
            </p:cNvPr>
            <p:cNvSpPr/>
            <p:nvPr/>
          </p:nvSpPr>
          <p:spPr bwMode="auto">
            <a:xfrm>
              <a:off x="3944888" y="6118384"/>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46" name="Rectangle: Rounded Corners 145">
              <a:extLst>
                <a:ext uri="{FF2B5EF4-FFF2-40B4-BE49-F238E27FC236}">
                  <a16:creationId xmlns:a16="http://schemas.microsoft.com/office/drawing/2014/main" id="{05DB2E8D-3DD5-4CFC-9B1D-BEF098B952C1}"/>
                </a:ext>
              </a:extLst>
            </p:cNvPr>
            <p:cNvSpPr/>
            <p:nvPr/>
          </p:nvSpPr>
          <p:spPr bwMode="auto">
            <a:xfrm>
              <a:off x="3815161" y="6118384"/>
              <a:ext cx="126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47" name="Rectangle: Rounded Corners 146">
              <a:extLst>
                <a:ext uri="{FF2B5EF4-FFF2-40B4-BE49-F238E27FC236}">
                  <a16:creationId xmlns:a16="http://schemas.microsoft.com/office/drawing/2014/main" id="{45A8D779-5422-44C3-9ECE-2EFFDF80BDF1}"/>
                </a:ext>
              </a:extLst>
            </p:cNvPr>
            <p:cNvSpPr/>
            <p:nvPr/>
          </p:nvSpPr>
          <p:spPr bwMode="auto">
            <a:xfrm>
              <a:off x="4204342" y="6118384"/>
              <a:ext cx="126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48" name="Rectangle: Rounded Corners 147">
              <a:extLst>
                <a:ext uri="{FF2B5EF4-FFF2-40B4-BE49-F238E27FC236}">
                  <a16:creationId xmlns:a16="http://schemas.microsoft.com/office/drawing/2014/main" id="{BB936791-F381-41BA-A39F-D121E25CFBC2}"/>
                </a:ext>
              </a:extLst>
            </p:cNvPr>
            <p:cNvSpPr/>
            <p:nvPr/>
          </p:nvSpPr>
          <p:spPr bwMode="auto">
            <a:xfrm>
              <a:off x="3829450" y="6010465"/>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49" name="Rectangle: Rounded Corners 148">
              <a:extLst>
                <a:ext uri="{FF2B5EF4-FFF2-40B4-BE49-F238E27FC236}">
                  <a16:creationId xmlns:a16="http://schemas.microsoft.com/office/drawing/2014/main" id="{E6BB1E6B-991C-4C8E-B4E4-8688A1CFC0E9}"/>
                </a:ext>
              </a:extLst>
            </p:cNvPr>
            <p:cNvSpPr/>
            <p:nvPr/>
          </p:nvSpPr>
          <p:spPr bwMode="auto">
            <a:xfrm>
              <a:off x="4083578" y="6010465"/>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50" name="Rectangle: Rounded Corners 149">
              <a:extLst>
                <a:ext uri="{FF2B5EF4-FFF2-40B4-BE49-F238E27FC236}">
                  <a16:creationId xmlns:a16="http://schemas.microsoft.com/office/drawing/2014/main" id="{7A2AA45F-2CEE-4440-AAC3-77BB48DB1E9A}"/>
                </a:ext>
              </a:extLst>
            </p:cNvPr>
            <p:cNvSpPr/>
            <p:nvPr/>
          </p:nvSpPr>
          <p:spPr bwMode="auto">
            <a:xfrm>
              <a:off x="5277627" y="6017046"/>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51" name="Rectangle: Rounded Corners 150">
              <a:extLst>
                <a:ext uri="{FF2B5EF4-FFF2-40B4-BE49-F238E27FC236}">
                  <a16:creationId xmlns:a16="http://schemas.microsoft.com/office/drawing/2014/main" id="{90D179D8-39A6-449B-81A0-260297003528}"/>
                </a:ext>
              </a:extLst>
            </p:cNvPr>
            <p:cNvSpPr/>
            <p:nvPr/>
          </p:nvSpPr>
          <p:spPr bwMode="auto">
            <a:xfrm>
              <a:off x="5531755" y="6017046"/>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52" name="Rectangle: Rounded Corners 151">
              <a:extLst>
                <a:ext uri="{FF2B5EF4-FFF2-40B4-BE49-F238E27FC236}">
                  <a16:creationId xmlns:a16="http://schemas.microsoft.com/office/drawing/2014/main" id="{597FBAC3-466D-47E1-B2BF-AC2EE9235219}"/>
                </a:ext>
              </a:extLst>
            </p:cNvPr>
            <p:cNvSpPr/>
            <p:nvPr/>
          </p:nvSpPr>
          <p:spPr bwMode="auto">
            <a:xfrm>
              <a:off x="6105128" y="6036096"/>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53" name="Rectangle: Rounded Corners 152">
              <a:extLst>
                <a:ext uri="{FF2B5EF4-FFF2-40B4-BE49-F238E27FC236}">
                  <a16:creationId xmlns:a16="http://schemas.microsoft.com/office/drawing/2014/main" id="{F5F486F9-73F0-4253-B1D4-567B255C39C1}"/>
                </a:ext>
              </a:extLst>
            </p:cNvPr>
            <p:cNvSpPr/>
            <p:nvPr/>
          </p:nvSpPr>
          <p:spPr bwMode="auto">
            <a:xfrm>
              <a:off x="6359256" y="6036096"/>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54" name="Rectangle: Rounded Corners 153">
              <a:extLst>
                <a:ext uri="{FF2B5EF4-FFF2-40B4-BE49-F238E27FC236}">
                  <a16:creationId xmlns:a16="http://schemas.microsoft.com/office/drawing/2014/main" id="{D23B6C0C-359A-4886-9F0B-5B2A1A1EB5FA}"/>
                </a:ext>
              </a:extLst>
            </p:cNvPr>
            <p:cNvSpPr/>
            <p:nvPr/>
          </p:nvSpPr>
          <p:spPr bwMode="auto">
            <a:xfrm>
              <a:off x="4664968" y="5925571"/>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55" name="Rectangle: Rounded Corners 154">
              <a:extLst>
                <a:ext uri="{FF2B5EF4-FFF2-40B4-BE49-F238E27FC236}">
                  <a16:creationId xmlns:a16="http://schemas.microsoft.com/office/drawing/2014/main" id="{05551521-9B99-45E0-814B-06D6055A7699}"/>
                </a:ext>
              </a:extLst>
            </p:cNvPr>
            <p:cNvSpPr/>
            <p:nvPr/>
          </p:nvSpPr>
          <p:spPr bwMode="auto">
            <a:xfrm>
              <a:off x="4919096" y="5925571"/>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56" name="Rectangle: Rounded Corners 155">
              <a:extLst>
                <a:ext uri="{FF2B5EF4-FFF2-40B4-BE49-F238E27FC236}">
                  <a16:creationId xmlns:a16="http://schemas.microsoft.com/office/drawing/2014/main" id="{BF93B7F4-FF43-4AA8-B083-36A19F108654}"/>
                </a:ext>
              </a:extLst>
            </p:cNvPr>
            <p:cNvSpPr/>
            <p:nvPr/>
          </p:nvSpPr>
          <p:spPr bwMode="auto">
            <a:xfrm>
              <a:off x="4412968" y="5919405"/>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57" name="Rectangle: Rounded Corners 156">
              <a:extLst>
                <a:ext uri="{FF2B5EF4-FFF2-40B4-BE49-F238E27FC236}">
                  <a16:creationId xmlns:a16="http://schemas.microsoft.com/office/drawing/2014/main" id="{AF3C163E-F1FB-4D9E-8462-4D7C5B61DBC3}"/>
                </a:ext>
              </a:extLst>
            </p:cNvPr>
            <p:cNvSpPr/>
            <p:nvPr/>
          </p:nvSpPr>
          <p:spPr bwMode="auto">
            <a:xfrm>
              <a:off x="2792760" y="5919405"/>
              <a:ext cx="417703"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58" name="Rectangle: Rounded Corners 157">
              <a:extLst>
                <a:ext uri="{FF2B5EF4-FFF2-40B4-BE49-F238E27FC236}">
                  <a16:creationId xmlns:a16="http://schemas.microsoft.com/office/drawing/2014/main" id="{8EE87A7B-0B7A-4D13-A639-ED675BCA89A7}"/>
                </a:ext>
              </a:extLst>
            </p:cNvPr>
            <p:cNvSpPr/>
            <p:nvPr/>
          </p:nvSpPr>
          <p:spPr bwMode="auto">
            <a:xfrm>
              <a:off x="3212591" y="5919405"/>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59" name="Rectangle: Rounded Corners 158">
              <a:extLst>
                <a:ext uri="{FF2B5EF4-FFF2-40B4-BE49-F238E27FC236}">
                  <a16:creationId xmlns:a16="http://schemas.microsoft.com/office/drawing/2014/main" id="{35B0B4F6-278B-4983-B045-1C852100F953}"/>
                </a:ext>
              </a:extLst>
            </p:cNvPr>
            <p:cNvSpPr/>
            <p:nvPr/>
          </p:nvSpPr>
          <p:spPr bwMode="auto">
            <a:xfrm>
              <a:off x="2542832" y="5913239"/>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60" name="Rectangle: Rounded Corners 159">
              <a:extLst>
                <a:ext uri="{FF2B5EF4-FFF2-40B4-BE49-F238E27FC236}">
                  <a16:creationId xmlns:a16="http://schemas.microsoft.com/office/drawing/2014/main" id="{0D9C1E45-3EFF-404B-A782-F269B3607E96}"/>
                </a:ext>
              </a:extLst>
            </p:cNvPr>
            <p:cNvSpPr/>
            <p:nvPr/>
          </p:nvSpPr>
          <p:spPr bwMode="auto">
            <a:xfrm>
              <a:off x="1571259" y="5916885"/>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61" name="Rectangle: Rounded Corners 160">
              <a:extLst>
                <a:ext uri="{FF2B5EF4-FFF2-40B4-BE49-F238E27FC236}">
                  <a16:creationId xmlns:a16="http://schemas.microsoft.com/office/drawing/2014/main" id="{0FE85757-567F-47E4-9AAE-AB4E3D8434A1}"/>
                </a:ext>
              </a:extLst>
            </p:cNvPr>
            <p:cNvSpPr/>
            <p:nvPr/>
          </p:nvSpPr>
          <p:spPr bwMode="auto">
            <a:xfrm>
              <a:off x="1825387" y="5916885"/>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62" name="Rectangle: Rounded Corners 161">
              <a:extLst>
                <a:ext uri="{FF2B5EF4-FFF2-40B4-BE49-F238E27FC236}">
                  <a16:creationId xmlns:a16="http://schemas.microsoft.com/office/drawing/2014/main" id="{D51A62D3-34D0-4228-A096-360FC3B2535D}"/>
                </a:ext>
              </a:extLst>
            </p:cNvPr>
            <p:cNvSpPr/>
            <p:nvPr/>
          </p:nvSpPr>
          <p:spPr bwMode="auto">
            <a:xfrm>
              <a:off x="1319259" y="5910719"/>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63" name="Rectangle: Rounded Corners 162">
              <a:extLst>
                <a:ext uri="{FF2B5EF4-FFF2-40B4-BE49-F238E27FC236}">
                  <a16:creationId xmlns:a16="http://schemas.microsoft.com/office/drawing/2014/main" id="{02DDB5CA-21E8-4BB6-B65E-975D4A1CEEB1}"/>
                </a:ext>
              </a:extLst>
            </p:cNvPr>
            <p:cNvSpPr/>
            <p:nvPr/>
          </p:nvSpPr>
          <p:spPr bwMode="auto">
            <a:xfrm>
              <a:off x="428657" y="5811430"/>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64" name="Rectangle: Rounded Corners 163">
              <a:extLst>
                <a:ext uri="{FF2B5EF4-FFF2-40B4-BE49-F238E27FC236}">
                  <a16:creationId xmlns:a16="http://schemas.microsoft.com/office/drawing/2014/main" id="{6E8484E1-BD47-4E4C-862F-64C18FBEFF8B}"/>
                </a:ext>
              </a:extLst>
            </p:cNvPr>
            <p:cNvSpPr/>
            <p:nvPr/>
          </p:nvSpPr>
          <p:spPr bwMode="auto">
            <a:xfrm>
              <a:off x="682785" y="5811430"/>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65" name="Rectangle: Rounded Corners 164">
              <a:extLst>
                <a:ext uri="{FF2B5EF4-FFF2-40B4-BE49-F238E27FC236}">
                  <a16:creationId xmlns:a16="http://schemas.microsoft.com/office/drawing/2014/main" id="{1673FD35-FA9D-4B7A-ACAA-FA249FB45E2F}"/>
                </a:ext>
              </a:extLst>
            </p:cNvPr>
            <p:cNvSpPr/>
            <p:nvPr/>
          </p:nvSpPr>
          <p:spPr bwMode="auto">
            <a:xfrm>
              <a:off x="176657" y="5805264"/>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grpSp>
      <p:sp>
        <p:nvSpPr>
          <p:cNvPr id="261" name="TextBox 260">
            <a:extLst>
              <a:ext uri="{FF2B5EF4-FFF2-40B4-BE49-F238E27FC236}">
                <a16:creationId xmlns:a16="http://schemas.microsoft.com/office/drawing/2014/main" id="{51F7A263-967B-44C3-B77C-8C4F524B05C3}"/>
              </a:ext>
            </a:extLst>
          </p:cNvPr>
          <p:cNvSpPr txBox="1"/>
          <p:nvPr/>
        </p:nvSpPr>
        <p:spPr>
          <a:xfrm>
            <a:off x="200472" y="663223"/>
            <a:ext cx="9577064" cy="1469633"/>
          </a:xfrm>
          <a:prstGeom prst="rect">
            <a:avLst/>
          </a:prstGeom>
          <a:noFill/>
        </p:spPr>
        <p:txBody>
          <a:bodyPr wrap="square" rtlCol="0">
            <a:spAutoFit/>
          </a:bodyPr>
          <a:lstStyle/>
          <a:p>
            <a:pPr algn="just" rtl="1">
              <a:lnSpc>
                <a:spcPts val="1800"/>
              </a:lnSpc>
            </a:pPr>
            <a:r>
              <a:rPr lang="he-IL" sz="1300" b="1" u="sng" dirty="0">
                <a:effectLst/>
                <a:latin typeface="Guttman Keren" panose="02010401010101010101" pitchFamily="2" charset="-79"/>
                <a:ea typeface="Calibri" panose="020F0502020204030204" pitchFamily="34" charset="0"/>
                <a:cs typeface="Guttman Keren" panose="02010401010101010101" pitchFamily="2" charset="-79"/>
              </a:rPr>
              <a:t>בימי שלמה ובי"ר</a:t>
            </a:r>
            <a:endParaRPr lang="en-US" sz="1300" dirty="0">
              <a:effectLst/>
              <a:latin typeface="Calibri" panose="020F0502020204030204" pitchFamily="34" charset="0"/>
              <a:ea typeface="Calibri" panose="020F0502020204030204" pitchFamily="34" charset="0"/>
              <a:cs typeface="Guttman Keren" panose="02010401010101010101" pitchFamily="2" charset="-79"/>
            </a:endParaRPr>
          </a:p>
          <a:p>
            <a:pPr algn="just" rtl="1">
              <a:lnSpc>
                <a:spcPts val="1800"/>
              </a:lnSpc>
            </a:pPr>
            <a:r>
              <a:rPr lang="he-IL" sz="1300" u="sng" dirty="0">
                <a:effectLst/>
                <a:latin typeface="Guttman Keren" panose="02010401010101010101" pitchFamily="2" charset="-79"/>
                <a:ea typeface="Calibri" panose="020F0502020204030204" pitchFamily="34" charset="0"/>
                <a:cs typeface="Guttman Keren" panose="02010401010101010101" pitchFamily="2" charset="-79"/>
              </a:rPr>
              <a:t>מלכים א ג', א</a:t>
            </a:r>
            <a:r>
              <a:rPr lang="he-IL" sz="1300" dirty="0">
                <a:effectLst/>
                <a:latin typeface="Guttman Keren" panose="02010401010101010101" pitchFamily="2" charset="-79"/>
                <a:ea typeface="Calibri" panose="020F0502020204030204" pitchFamily="34" charset="0"/>
                <a:cs typeface="Guttman Keren" panose="02010401010101010101" pitchFamily="2" charset="-79"/>
              </a:rPr>
              <a:t>: וַיִתְחַתֵּן שְׁלֹמֹה אֶת פַּרְעֹה מֶלֶךְ מִצְרָיִם וַיִּקַּח אֶת בַּת פַּרְעֹה וַיְבִיאֶהָ אֶל </a:t>
            </a:r>
            <a:r>
              <a:rPr lang="he-IL" sz="1300" dirty="0">
                <a:solidFill>
                  <a:schemeClr val="bg1"/>
                </a:solidFill>
                <a:effectLst/>
                <a:highlight>
                  <a:srgbClr val="0000FF"/>
                </a:highlight>
                <a:latin typeface="Guttman Keren" panose="02010401010101010101" pitchFamily="2" charset="-79"/>
                <a:ea typeface="Calibri" panose="020F0502020204030204" pitchFamily="34" charset="0"/>
                <a:cs typeface="Guttman Keren" panose="02010401010101010101" pitchFamily="2" charset="-79"/>
              </a:rPr>
              <a:t>עִיר דָּוִד</a:t>
            </a:r>
            <a:r>
              <a:rPr lang="he-IL" sz="1300" dirty="0">
                <a:solidFill>
                  <a:schemeClr val="bg1"/>
                </a:solidFill>
                <a:effectLst/>
                <a:latin typeface="Guttman Keren" panose="02010401010101010101" pitchFamily="2" charset="-79"/>
                <a:ea typeface="Calibri" panose="020F0502020204030204" pitchFamily="34" charset="0"/>
                <a:cs typeface="Guttman Keren" panose="02010401010101010101" pitchFamily="2" charset="-79"/>
              </a:rPr>
              <a:t> </a:t>
            </a:r>
            <a:r>
              <a:rPr lang="he-IL" sz="1300" dirty="0">
                <a:effectLst/>
                <a:latin typeface="Guttman Keren" panose="02010401010101010101" pitchFamily="2" charset="-79"/>
                <a:ea typeface="Calibri" panose="020F0502020204030204" pitchFamily="34" charset="0"/>
                <a:cs typeface="Guttman Keren" panose="02010401010101010101" pitchFamily="2" charset="-79"/>
              </a:rPr>
              <a:t>עַד כַּלֹּתוֹ לִבְנוֹת אֶת בֵּיתוֹ וְאֶת בֵּית ה' וְאֶת </a:t>
            </a:r>
            <a:r>
              <a:rPr lang="he-IL" sz="1300" dirty="0">
                <a:solidFill>
                  <a:schemeClr val="bg1"/>
                </a:solidFill>
                <a:highlight>
                  <a:srgbClr val="39CA06"/>
                </a:highlight>
                <a:latin typeface="Guttman Keren" panose="02010401010101010101" pitchFamily="2" charset="-79"/>
                <a:cs typeface="Guttman Keren" panose="02010401010101010101" pitchFamily="2" charset="-79"/>
              </a:rPr>
              <a:t>חוֹמַת יְרוּשָׁלִַם</a:t>
            </a:r>
            <a:r>
              <a:rPr lang="he-IL" sz="1300" dirty="0">
                <a:latin typeface="Guttman Keren" panose="02010401010101010101" pitchFamily="2" charset="-79"/>
                <a:cs typeface="Guttman Keren" panose="02010401010101010101" pitchFamily="2" charset="-79"/>
              </a:rPr>
              <a:t> </a:t>
            </a:r>
            <a:r>
              <a:rPr lang="he-IL" sz="1300" dirty="0">
                <a:effectLst/>
                <a:latin typeface="Guttman Keren" panose="02010401010101010101" pitchFamily="2" charset="-79"/>
                <a:ea typeface="Calibri" panose="020F0502020204030204" pitchFamily="34" charset="0"/>
                <a:cs typeface="Guttman Keren" panose="02010401010101010101" pitchFamily="2" charset="-79"/>
              </a:rPr>
              <a:t>סָבִיב:  </a:t>
            </a:r>
            <a:endParaRPr lang="en-US" sz="1300" dirty="0">
              <a:effectLst/>
              <a:latin typeface="Calibri" panose="020F0502020204030204" pitchFamily="34" charset="0"/>
              <a:ea typeface="Calibri" panose="020F0502020204030204" pitchFamily="34" charset="0"/>
              <a:cs typeface="Guttman Keren" panose="02010401010101010101" pitchFamily="2" charset="-79"/>
            </a:endParaRPr>
          </a:p>
          <a:p>
            <a:pPr algn="just" rtl="1">
              <a:lnSpc>
                <a:spcPts val="1800"/>
              </a:lnSpc>
            </a:pPr>
            <a:r>
              <a:rPr lang="he-IL" sz="1300" u="sng" dirty="0">
                <a:effectLst/>
                <a:latin typeface="Guttman Keren" panose="02010401010101010101" pitchFamily="2" charset="-79"/>
                <a:ea typeface="Calibri" panose="020F0502020204030204" pitchFamily="34" charset="0"/>
                <a:cs typeface="Guttman Keren" panose="02010401010101010101" pitchFamily="2" charset="-79"/>
              </a:rPr>
              <a:t>מלכים א ט', טו</a:t>
            </a:r>
            <a:r>
              <a:rPr lang="he-IL" sz="1300" dirty="0">
                <a:effectLst/>
                <a:latin typeface="Guttman Keren" panose="02010401010101010101" pitchFamily="2" charset="-79"/>
                <a:ea typeface="Calibri" panose="020F0502020204030204" pitchFamily="34" charset="0"/>
                <a:cs typeface="Guttman Keren" panose="02010401010101010101" pitchFamily="2" charset="-79"/>
              </a:rPr>
              <a:t>: וְזֶה דְבַר הַמַּס אֲשֶׁר הֶעֱלָה הַמֶּלֶךְ שְׁלֹמֹה לִבְנוֹת אֶת בֵּית ה' וְאֶת בֵּיתוֹ וְאֶת הַמִּלּוֹא וְאֵת </a:t>
            </a:r>
            <a:r>
              <a:rPr lang="he-IL" sz="1300" dirty="0">
                <a:solidFill>
                  <a:schemeClr val="bg1"/>
                </a:solidFill>
                <a:effectLst/>
                <a:highlight>
                  <a:srgbClr val="39CA06"/>
                </a:highlight>
                <a:latin typeface="Guttman Keren" panose="02010401010101010101" pitchFamily="2" charset="-79"/>
                <a:ea typeface="Calibri" panose="020F0502020204030204" pitchFamily="34" charset="0"/>
                <a:cs typeface="Guttman Keren" panose="02010401010101010101" pitchFamily="2" charset="-79"/>
              </a:rPr>
              <a:t>חוֹמַת יְרוּשָׁלִָם</a:t>
            </a:r>
            <a:r>
              <a:rPr lang="he-IL" sz="1300" dirty="0">
                <a:latin typeface="Guttman Keren" panose="02010401010101010101" pitchFamily="2" charset="-79"/>
                <a:cs typeface="Guttman Keren" panose="02010401010101010101" pitchFamily="2" charset="-79"/>
              </a:rPr>
              <a:t> וְאֶת </a:t>
            </a:r>
            <a:r>
              <a:rPr lang="he-IL" sz="1300" dirty="0">
                <a:effectLst/>
                <a:latin typeface="Guttman Keren" panose="02010401010101010101" pitchFamily="2" charset="-79"/>
                <a:ea typeface="Calibri" panose="020F0502020204030204" pitchFamily="34" charset="0"/>
                <a:cs typeface="Guttman Keren" panose="02010401010101010101" pitchFamily="2" charset="-79"/>
              </a:rPr>
              <a:t>חָצֹר וְאֶת מְגִדּוֹ וְאֶת גָּזֶר: </a:t>
            </a:r>
            <a:endParaRPr lang="en-US" sz="1300" dirty="0">
              <a:effectLst/>
              <a:latin typeface="Calibri" panose="020F0502020204030204" pitchFamily="34" charset="0"/>
              <a:ea typeface="Calibri" panose="020F0502020204030204" pitchFamily="34" charset="0"/>
              <a:cs typeface="Guttman Keren" panose="02010401010101010101" pitchFamily="2" charset="-79"/>
            </a:endParaRPr>
          </a:p>
          <a:p>
            <a:pPr algn="just" rtl="1">
              <a:lnSpc>
                <a:spcPts val="1800"/>
              </a:lnSpc>
            </a:pPr>
            <a:r>
              <a:rPr lang="he-IL" sz="1300" u="sng" dirty="0">
                <a:effectLst/>
                <a:latin typeface="Guttman Keren" panose="02010401010101010101" pitchFamily="2" charset="-79"/>
                <a:ea typeface="Calibri" panose="020F0502020204030204" pitchFamily="34" charset="0"/>
                <a:cs typeface="Guttman Keren" panose="02010401010101010101" pitchFamily="2" charset="-79"/>
              </a:rPr>
              <a:t>מלכים ב י"ד, יג</a:t>
            </a:r>
            <a:r>
              <a:rPr lang="he-IL" sz="1300" dirty="0">
                <a:effectLst/>
                <a:latin typeface="Guttman Keren" panose="02010401010101010101" pitchFamily="2" charset="-79"/>
                <a:ea typeface="Calibri" panose="020F0502020204030204" pitchFamily="34" charset="0"/>
                <a:cs typeface="Guttman Keren" panose="02010401010101010101" pitchFamily="2" charset="-79"/>
              </a:rPr>
              <a:t> (</a:t>
            </a:r>
            <a:r>
              <a:rPr lang="en-US" sz="1300" dirty="0">
                <a:effectLst/>
                <a:latin typeface="Narkisim" panose="020E0502050101010101" pitchFamily="34" charset="-79"/>
                <a:ea typeface="Calibri" panose="020F0502020204030204" pitchFamily="34" charset="0"/>
                <a:cs typeface="Guttman Keren" panose="02010401010101010101" pitchFamily="2" charset="-79"/>
                <a:sym typeface="Symbol" panose="05050102010706020507" pitchFamily="18" charset="2"/>
              </a:rPr>
              <a:t></a:t>
            </a:r>
            <a:r>
              <a:rPr lang="he-IL" sz="1300" dirty="0">
                <a:effectLst/>
                <a:latin typeface="Guttman Keren" panose="02010401010101010101" pitchFamily="2" charset="-79"/>
                <a:ea typeface="Calibri" panose="020F0502020204030204" pitchFamily="34" charset="0"/>
                <a:cs typeface="Guttman Keren" panose="02010401010101010101" pitchFamily="2" charset="-79"/>
              </a:rPr>
              <a:t> דברי הימים ב כ"ה, כג): וְאֵת אֲמַצְיָהוּ מֶלֶךְ יְהוּדָה בֶּן יְהוֹאָשׁ בֶּן אֲחַזְיָהוּ תָּפַשׂ יְהוֹאָשׁ מֶלֶךְ יִשְׂרָאֵל בְּבֵית שָׁמֶשׁ וַיָּבֹא יְרוּשָׁלִַם וַיִּפְרֹץ </a:t>
            </a:r>
            <a:r>
              <a:rPr lang="he-IL" sz="1300" dirty="0">
                <a:solidFill>
                  <a:schemeClr val="bg1"/>
                </a:solidFill>
                <a:highlight>
                  <a:srgbClr val="39CA06"/>
                </a:highlight>
                <a:latin typeface="Guttman Keren" panose="02010401010101010101" pitchFamily="2" charset="-79"/>
                <a:cs typeface="Guttman Keren" panose="02010401010101010101" pitchFamily="2" charset="-79"/>
              </a:rPr>
              <a:t>בְּחוֹמַת יְרוּשָׁלִַם</a:t>
            </a:r>
            <a:r>
              <a:rPr lang="he-IL" sz="1300" dirty="0">
                <a:effectLst/>
                <a:latin typeface="Guttman Keren" panose="02010401010101010101" pitchFamily="2" charset="-79"/>
                <a:ea typeface="Calibri" panose="020F0502020204030204" pitchFamily="34" charset="0"/>
                <a:cs typeface="Guttman Keren" panose="02010401010101010101" pitchFamily="2" charset="-79"/>
              </a:rPr>
              <a:t> בְּשַׁעַר אֶפְרַיִם עַד שַׁעַר הַפִּנָּה אַרְבַּע מֵאוֹת אַמָּה: </a:t>
            </a:r>
            <a:endParaRPr lang="en-US" sz="1300" dirty="0">
              <a:cs typeface="Guttman Keren" panose="02010401010101010101" pitchFamily="2" charset="-79"/>
            </a:endParaRPr>
          </a:p>
        </p:txBody>
      </p:sp>
      <p:sp>
        <p:nvSpPr>
          <p:cNvPr id="263" name="TextBox 262">
            <a:extLst>
              <a:ext uri="{FF2B5EF4-FFF2-40B4-BE49-F238E27FC236}">
                <a16:creationId xmlns:a16="http://schemas.microsoft.com/office/drawing/2014/main" id="{0AAB3F3A-46E3-4A98-ABA7-4807A0416B06}"/>
              </a:ext>
            </a:extLst>
          </p:cNvPr>
          <p:cNvSpPr txBox="1"/>
          <p:nvPr/>
        </p:nvSpPr>
        <p:spPr>
          <a:xfrm>
            <a:off x="2504728" y="-110025"/>
            <a:ext cx="4950994" cy="473206"/>
          </a:xfrm>
          <a:prstGeom prst="rect">
            <a:avLst/>
          </a:prstGeom>
          <a:noFill/>
        </p:spPr>
        <p:txBody>
          <a:bodyPr wrap="square">
            <a:spAutoFit/>
          </a:bodyPr>
          <a:lstStyle/>
          <a:p>
            <a:pPr marL="177800" marR="0" lvl="0" indent="-177800" defTabSz="914400" rtl="1" eaLnBrk="1" fontAlgn="auto" latinLnBrk="0" hangingPunct="1">
              <a:lnSpc>
                <a:spcPct val="150000"/>
              </a:lnSpc>
              <a:spcBef>
                <a:spcPts val="0"/>
              </a:spcBef>
              <a:spcAft>
                <a:spcPts val="0"/>
              </a:spcAft>
              <a:buClrTx/>
              <a:buSzTx/>
              <a:buFontTx/>
              <a:buNone/>
              <a:tabLst>
                <a:tab pos="1616075" algn="r"/>
              </a:tabLst>
              <a:defRPr/>
            </a:pPr>
            <a:r>
              <a:rPr kumimoji="0" lang="he-IL" sz="1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הֵיטִיבָה בִרְצוֹנְךָ אֶת צִיּוֹן תִּבְנֶה </a:t>
            </a:r>
            <a:r>
              <a:rPr lang="he-IL" sz="1800" dirty="0">
                <a:solidFill>
                  <a:schemeClr val="bg1"/>
                </a:solidFill>
                <a:highlight>
                  <a:srgbClr val="39CA06"/>
                </a:highlight>
                <a:latin typeface="Guttman Keren" panose="02010401010101010101" pitchFamily="2" charset="-79"/>
                <a:cs typeface="Guttman Keren" panose="02010401010101010101" pitchFamily="2" charset="-79"/>
              </a:rPr>
              <a:t>חוֹמוֹת יְרוּשָׁלִָם</a:t>
            </a:r>
            <a:r>
              <a:rPr kumimoji="0" lang="he-IL" sz="1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a:t>
            </a:r>
          </a:p>
        </p:txBody>
      </p:sp>
      <p:sp>
        <p:nvSpPr>
          <p:cNvPr id="264" name="TextBox 263">
            <a:extLst>
              <a:ext uri="{FF2B5EF4-FFF2-40B4-BE49-F238E27FC236}">
                <a16:creationId xmlns:a16="http://schemas.microsoft.com/office/drawing/2014/main" id="{10AC3372-2F9A-4872-93EB-84F583697712}"/>
              </a:ext>
            </a:extLst>
          </p:cNvPr>
          <p:cNvSpPr txBox="1"/>
          <p:nvPr/>
        </p:nvSpPr>
        <p:spPr>
          <a:xfrm>
            <a:off x="200472" y="2204864"/>
            <a:ext cx="9577064" cy="1238801"/>
          </a:xfrm>
          <a:prstGeom prst="rect">
            <a:avLst/>
          </a:prstGeom>
          <a:noFill/>
        </p:spPr>
        <p:txBody>
          <a:bodyPr wrap="square" rtlCol="0">
            <a:spAutoFit/>
          </a:bodyPr>
          <a:lstStyle/>
          <a:p>
            <a:pPr algn="just" rtl="1">
              <a:lnSpc>
                <a:spcPts val="1800"/>
              </a:lnSpc>
            </a:pPr>
            <a:r>
              <a:rPr lang="he-IL" sz="1300" b="1" u="sng" dirty="0">
                <a:effectLst/>
                <a:latin typeface="Guttman Keren" panose="02010401010101010101" pitchFamily="2" charset="-79"/>
                <a:ea typeface="Calibri" panose="020F0502020204030204" pitchFamily="34" charset="0"/>
                <a:cs typeface="Guttman Keren" panose="02010401010101010101" pitchFamily="2" charset="-79"/>
              </a:rPr>
              <a:t>חורבן בי"ר</a:t>
            </a:r>
            <a:endParaRPr lang="en-US" sz="1300" dirty="0">
              <a:effectLst/>
              <a:latin typeface="Calibri" panose="020F0502020204030204" pitchFamily="34" charset="0"/>
              <a:ea typeface="Calibri" panose="020F0502020204030204" pitchFamily="34" charset="0"/>
              <a:cs typeface="Guttman Keren" panose="02010401010101010101" pitchFamily="2" charset="-79"/>
            </a:endParaRPr>
          </a:p>
          <a:p>
            <a:pPr algn="just" rtl="1">
              <a:lnSpc>
                <a:spcPts val="1800"/>
              </a:lnSpc>
            </a:pPr>
            <a:r>
              <a:rPr lang="he-IL" sz="1300" u="sng" dirty="0">
                <a:effectLst/>
                <a:latin typeface="Guttman Keren" panose="02010401010101010101" pitchFamily="2" charset="-79"/>
                <a:ea typeface="Calibri" panose="020F0502020204030204" pitchFamily="34" charset="0"/>
                <a:cs typeface="Guttman Keren" panose="02010401010101010101" pitchFamily="2" charset="-79"/>
              </a:rPr>
              <a:t>מלכים ב כ"ה, י</a:t>
            </a:r>
            <a:r>
              <a:rPr lang="he-IL" sz="1300" dirty="0">
                <a:effectLst/>
                <a:latin typeface="Guttman Keren" panose="02010401010101010101" pitchFamily="2" charset="-79"/>
                <a:ea typeface="Calibri" panose="020F0502020204030204" pitchFamily="34" charset="0"/>
                <a:cs typeface="Guttman Keren" panose="02010401010101010101" pitchFamily="2" charset="-79"/>
              </a:rPr>
              <a:t> (</a:t>
            </a:r>
            <a:r>
              <a:rPr lang="en-US" sz="1300" dirty="0">
                <a:effectLst/>
                <a:latin typeface="Narkisim" panose="020E0502050101010101" pitchFamily="34" charset="-79"/>
                <a:ea typeface="Calibri" panose="020F0502020204030204" pitchFamily="34" charset="0"/>
                <a:cs typeface="Guttman Keren" panose="02010401010101010101" pitchFamily="2" charset="-79"/>
                <a:sym typeface="Symbol" panose="05050102010706020507" pitchFamily="18" charset="2"/>
              </a:rPr>
              <a:t></a:t>
            </a:r>
            <a:r>
              <a:rPr lang="he-IL" sz="1300" dirty="0">
                <a:effectLst/>
                <a:latin typeface="Guttman Keren" panose="02010401010101010101" pitchFamily="2" charset="-79"/>
                <a:ea typeface="Calibri" panose="020F0502020204030204" pitchFamily="34" charset="0"/>
                <a:cs typeface="Guttman Keren" panose="02010401010101010101" pitchFamily="2" charset="-79"/>
              </a:rPr>
              <a:t>ירמיה ל"ט, ח): וְאֶת </a:t>
            </a:r>
            <a:r>
              <a:rPr lang="he-IL" sz="1300" dirty="0">
                <a:solidFill>
                  <a:schemeClr val="bg1"/>
                </a:solidFill>
                <a:highlight>
                  <a:srgbClr val="39CA06"/>
                </a:highlight>
                <a:latin typeface="Guttman Keren" panose="02010401010101010101" pitchFamily="2" charset="-79"/>
                <a:cs typeface="Guttman Keren" panose="02010401010101010101" pitchFamily="2" charset="-79"/>
              </a:rPr>
              <a:t>חוֹמֹת יְרוּשָׁלִַם</a:t>
            </a:r>
            <a:r>
              <a:rPr lang="he-IL" sz="1300" dirty="0">
                <a:latin typeface="Guttman Keren" panose="02010401010101010101" pitchFamily="2" charset="-79"/>
                <a:cs typeface="Guttman Keren" panose="02010401010101010101" pitchFamily="2" charset="-79"/>
              </a:rPr>
              <a:t> סָבִיב </a:t>
            </a:r>
            <a:r>
              <a:rPr lang="he-IL" sz="1300" dirty="0">
                <a:effectLst/>
                <a:latin typeface="Guttman Keren" panose="02010401010101010101" pitchFamily="2" charset="-79"/>
                <a:ea typeface="Calibri" panose="020F0502020204030204" pitchFamily="34" charset="0"/>
                <a:cs typeface="Guttman Keren" panose="02010401010101010101" pitchFamily="2" charset="-79"/>
              </a:rPr>
              <a:t>נָתְצוּ כָּל חֵיל כַּשְׂדִּים אֲשֶׁר רַב טַבָּחִים: </a:t>
            </a:r>
            <a:endParaRPr lang="en-US" sz="1300" dirty="0">
              <a:effectLst/>
              <a:latin typeface="Calibri" panose="020F0502020204030204" pitchFamily="34" charset="0"/>
              <a:ea typeface="Calibri" panose="020F0502020204030204" pitchFamily="34" charset="0"/>
              <a:cs typeface="Guttman Keren" panose="02010401010101010101" pitchFamily="2" charset="-79"/>
            </a:endParaRPr>
          </a:p>
          <a:p>
            <a:pPr algn="just" rtl="1">
              <a:lnSpc>
                <a:spcPts val="1800"/>
              </a:lnSpc>
            </a:pPr>
            <a:r>
              <a:rPr lang="he-IL" sz="1300" u="sng" dirty="0">
                <a:effectLst/>
                <a:latin typeface="Guttman Keren" panose="02010401010101010101" pitchFamily="2" charset="-79"/>
                <a:ea typeface="Calibri" panose="020F0502020204030204" pitchFamily="34" charset="0"/>
                <a:cs typeface="Guttman Keren" panose="02010401010101010101" pitchFamily="2" charset="-79"/>
              </a:rPr>
              <a:t>ירמיהו ל"ט, ח</a:t>
            </a:r>
            <a:r>
              <a:rPr lang="he-IL" sz="1300" dirty="0">
                <a:effectLst/>
                <a:latin typeface="Guttman Keren" panose="02010401010101010101" pitchFamily="2" charset="-79"/>
                <a:ea typeface="Calibri" panose="020F0502020204030204" pitchFamily="34" charset="0"/>
                <a:cs typeface="Guttman Keren" panose="02010401010101010101" pitchFamily="2" charset="-79"/>
              </a:rPr>
              <a:t>: וְאֶת בֵּית הַמֶּלֶךְ וְאֶת בֵּית הָעָם שָׂרְפוּ הַכַּשְׂדִּים בָּאֵשׁ וְאֶת </a:t>
            </a:r>
            <a:r>
              <a:rPr lang="he-IL" sz="1300" dirty="0">
                <a:solidFill>
                  <a:schemeClr val="bg1"/>
                </a:solidFill>
                <a:highlight>
                  <a:srgbClr val="39CA06"/>
                </a:highlight>
                <a:latin typeface="Guttman Keren" panose="02010401010101010101" pitchFamily="2" charset="-79"/>
                <a:cs typeface="Guttman Keren" panose="02010401010101010101" pitchFamily="2" charset="-79"/>
              </a:rPr>
              <a:t>חֹמוֹת יְרוּשָׁלִַם</a:t>
            </a:r>
            <a:r>
              <a:rPr lang="he-IL" sz="1300" dirty="0">
                <a:latin typeface="Guttman Keren" panose="02010401010101010101" pitchFamily="2" charset="-79"/>
                <a:cs typeface="Guttman Keren" panose="02010401010101010101" pitchFamily="2" charset="-79"/>
              </a:rPr>
              <a:t> נָתָצוּ</a:t>
            </a:r>
            <a:r>
              <a:rPr lang="he-IL" sz="1300" dirty="0">
                <a:effectLst/>
                <a:latin typeface="Guttman Keren" panose="02010401010101010101" pitchFamily="2" charset="-79"/>
                <a:ea typeface="Calibri" panose="020F0502020204030204" pitchFamily="34" charset="0"/>
                <a:cs typeface="Guttman Keren" panose="02010401010101010101" pitchFamily="2" charset="-79"/>
              </a:rPr>
              <a:t>: </a:t>
            </a:r>
            <a:endParaRPr lang="en-US" sz="1300" dirty="0">
              <a:effectLst/>
              <a:latin typeface="Calibri" panose="020F0502020204030204" pitchFamily="34" charset="0"/>
              <a:ea typeface="Calibri" panose="020F0502020204030204" pitchFamily="34" charset="0"/>
              <a:cs typeface="Guttman Keren" panose="02010401010101010101" pitchFamily="2" charset="-79"/>
            </a:endParaRPr>
          </a:p>
          <a:p>
            <a:pPr algn="just" rtl="1">
              <a:lnSpc>
                <a:spcPts val="1800"/>
              </a:lnSpc>
            </a:pPr>
            <a:r>
              <a:rPr lang="he-IL" sz="1300" u="sng" dirty="0">
                <a:effectLst/>
                <a:latin typeface="Guttman Keren" panose="02010401010101010101" pitchFamily="2" charset="-79"/>
                <a:ea typeface="Calibri" panose="020F0502020204030204" pitchFamily="34" charset="0"/>
                <a:cs typeface="Guttman Keren" panose="02010401010101010101" pitchFamily="2" charset="-79"/>
              </a:rPr>
              <a:t>דברי הימים ב ל"ו, יט</a:t>
            </a:r>
            <a:r>
              <a:rPr lang="he-IL" sz="1300" dirty="0">
                <a:effectLst/>
                <a:latin typeface="Guttman Keren" panose="02010401010101010101" pitchFamily="2" charset="-79"/>
                <a:ea typeface="Calibri" panose="020F0502020204030204" pitchFamily="34" charset="0"/>
                <a:cs typeface="Guttman Keren" panose="02010401010101010101" pitchFamily="2" charset="-79"/>
              </a:rPr>
              <a:t>: וַיִּשְׂרְפוּ אֶת בֵּית הָאֱלֹהִים וַיְנַתְּצוּ אֵת </a:t>
            </a:r>
            <a:r>
              <a:rPr lang="he-IL" sz="1300" dirty="0">
                <a:solidFill>
                  <a:schemeClr val="bg1"/>
                </a:solidFill>
                <a:highlight>
                  <a:srgbClr val="39CA06"/>
                </a:highlight>
                <a:latin typeface="Guttman Keren" panose="02010401010101010101" pitchFamily="2" charset="-79"/>
                <a:cs typeface="Guttman Keren" panose="02010401010101010101" pitchFamily="2" charset="-79"/>
              </a:rPr>
              <a:t>חוֹמַת יְרוּשָׁלִָם</a:t>
            </a:r>
            <a:r>
              <a:rPr lang="he-IL" sz="1300" dirty="0">
                <a:latin typeface="Guttman Keren" panose="02010401010101010101" pitchFamily="2" charset="-79"/>
                <a:cs typeface="Guttman Keren" panose="02010401010101010101" pitchFamily="2" charset="-79"/>
              </a:rPr>
              <a:t> וְכָל </a:t>
            </a:r>
            <a:r>
              <a:rPr lang="he-IL" sz="1300" dirty="0">
                <a:effectLst/>
                <a:latin typeface="Guttman Keren" panose="02010401010101010101" pitchFamily="2" charset="-79"/>
                <a:ea typeface="Calibri" panose="020F0502020204030204" pitchFamily="34" charset="0"/>
                <a:cs typeface="Guttman Keren" panose="02010401010101010101" pitchFamily="2" charset="-79"/>
              </a:rPr>
              <a:t>אַרְמְנוֹתֶיהָ שָׂרְפוּ בָאֵשׁ וְכָל כְּלֵי מַחֲמַדֶּיהָ לְהַשְׁחִית: </a:t>
            </a:r>
            <a:endParaRPr lang="en-US" sz="1300" dirty="0">
              <a:effectLst/>
              <a:latin typeface="Calibri" panose="020F0502020204030204" pitchFamily="34" charset="0"/>
              <a:ea typeface="Calibri" panose="020F0502020204030204" pitchFamily="34" charset="0"/>
              <a:cs typeface="Guttman Keren" panose="02010401010101010101" pitchFamily="2" charset="-79"/>
            </a:endParaRPr>
          </a:p>
          <a:p>
            <a:pPr algn="just" rtl="1">
              <a:lnSpc>
                <a:spcPts val="1800"/>
              </a:lnSpc>
            </a:pPr>
            <a:endParaRPr lang="en-US" sz="1300" dirty="0">
              <a:cs typeface="Guttman Keren" panose="02010401010101010101" pitchFamily="2" charset="-79"/>
            </a:endParaRPr>
          </a:p>
        </p:txBody>
      </p:sp>
      <p:sp>
        <p:nvSpPr>
          <p:cNvPr id="265" name="TextBox 264">
            <a:extLst>
              <a:ext uri="{FF2B5EF4-FFF2-40B4-BE49-F238E27FC236}">
                <a16:creationId xmlns:a16="http://schemas.microsoft.com/office/drawing/2014/main" id="{B1A495E2-5FAD-49B9-8E6F-6607F25C4487}"/>
              </a:ext>
            </a:extLst>
          </p:cNvPr>
          <p:cNvSpPr txBox="1"/>
          <p:nvPr/>
        </p:nvSpPr>
        <p:spPr>
          <a:xfrm>
            <a:off x="200472" y="3246943"/>
            <a:ext cx="9577064" cy="3062377"/>
          </a:xfrm>
          <a:prstGeom prst="rect">
            <a:avLst/>
          </a:prstGeom>
          <a:noFill/>
        </p:spPr>
        <p:txBody>
          <a:bodyPr wrap="square" rtlCol="0">
            <a:spAutoFit/>
          </a:bodyPr>
          <a:lstStyle/>
          <a:p>
            <a:pPr algn="just" rtl="1">
              <a:lnSpc>
                <a:spcPts val="1800"/>
              </a:lnSpc>
            </a:pPr>
            <a:r>
              <a:rPr lang="he-IL" sz="1300" b="1" u="sng" dirty="0">
                <a:effectLst/>
                <a:latin typeface="Guttman Keren" panose="02010401010101010101" pitchFamily="2" charset="-79"/>
                <a:ea typeface="Calibri" panose="020F0502020204030204" pitchFamily="34" charset="0"/>
                <a:cs typeface="Guttman Keren" panose="02010401010101010101" pitchFamily="2" charset="-79"/>
              </a:rPr>
              <a:t>חזון שיבת ציון</a:t>
            </a:r>
            <a:endParaRPr lang="en-US" sz="1300" dirty="0">
              <a:effectLst/>
              <a:latin typeface="Calibri" panose="020F0502020204030204" pitchFamily="34" charset="0"/>
              <a:ea typeface="Calibri" panose="020F0502020204030204" pitchFamily="34" charset="0"/>
              <a:cs typeface="Guttman Keren" panose="02010401010101010101" pitchFamily="2" charset="-79"/>
            </a:endParaRPr>
          </a:p>
          <a:p>
            <a:pPr algn="just" rtl="1">
              <a:lnSpc>
                <a:spcPts val="1800"/>
              </a:lnSpc>
            </a:pPr>
            <a:r>
              <a:rPr lang="he-IL" sz="1300" u="sng" dirty="0">
                <a:effectLst/>
                <a:latin typeface="Guttman Keren" panose="02010401010101010101" pitchFamily="2" charset="-79"/>
                <a:ea typeface="Calibri" panose="020F0502020204030204" pitchFamily="34" charset="0"/>
                <a:cs typeface="Guttman Keren" panose="02010401010101010101" pitchFamily="2" charset="-79"/>
              </a:rPr>
              <a:t>ישעיהו ס"ב, ה-ו</a:t>
            </a:r>
            <a:r>
              <a:rPr lang="he-IL" sz="1300" dirty="0">
                <a:effectLst/>
                <a:latin typeface="Guttman Keren" panose="02010401010101010101" pitchFamily="2" charset="-79"/>
                <a:ea typeface="Calibri" panose="020F0502020204030204" pitchFamily="34" charset="0"/>
                <a:cs typeface="Guttman Keren" panose="02010401010101010101" pitchFamily="2" charset="-79"/>
              </a:rPr>
              <a:t>: כִּי יִבְעַל בָּחוּר בְּתוּלָה יִבְעָלוּךְ בָּנָיִךְ וּמְשׂוֹשׂ חָתָן עַל כַּלָּה יָשִׂישׂ עָלַיִךְ אֱלֹהָיִךְ: עַל </a:t>
            </a:r>
            <a:r>
              <a:rPr lang="he-IL" sz="1300" dirty="0">
                <a:solidFill>
                  <a:schemeClr val="bg1"/>
                </a:solidFill>
                <a:highlight>
                  <a:srgbClr val="39CA06"/>
                </a:highlight>
                <a:latin typeface="Guttman Keren" panose="02010401010101010101" pitchFamily="2" charset="-79"/>
                <a:cs typeface="Guttman Keren" panose="02010401010101010101" pitchFamily="2" charset="-79"/>
              </a:rPr>
              <a:t>חוֹמֹתַיִךְ יְרוּשָׁלִַם</a:t>
            </a:r>
            <a:r>
              <a:rPr lang="he-IL" sz="1300" dirty="0">
                <a:solidFill>
                  <a:schemeClr val="bg1"/>
                </a:solidFill>
                <a:latin typeface="Guttman Keren" panose="02010401010101010101" pitchFamily="2" charset="-79"/>
                <a:cs typeface="Guttman Keren" panose="02010401010101010101" pitchFamily="2" charset="-79"/>
              </a:rPr>
              <a:t> </a:t>
            </a:r>
            <a:r>
              <a:rPr lang="he-IL" sz="1300" dirty="0">
                <a:effectLst/>
                <a:latin typeface="Guttman Keren" panose="02010401010101010101" pitchFamily="2" charset="-79"/>
                <a:ea typeface="Calibri" panose="020F0502020204030204" pitchFamily="34" charset="0"/>
                <a:cs typeface="Guttman Keren" panose="02010401010101010101" pitchFamily="2" charset="-79"/>
              </a:rPr>
              <a:t>הִפְקַדְתִּי שֹׁמְרִים כָּל הַיּוֹם וְכָל הַלַּיְלָה תָּמִיד לֹא יֶחֱשׁוּ הַמַּזְכִּרִים אֶת ה' אַל דֳּמִי לָכֶם: </a:t>
            </a:r>
            <a:endParaRPr lang="en-US" sz="1300" dirty="0">
              <a:effectLst/>
              <a:latin typeface="Calibri" panose="020F0502020204030204" pitchFamily="34" charset="0"/>
              <a:ea typeface="Calibri" panose="020F0502020204030204" pitchFamily="34" charset="0"/>
              <a:cs typeface="Guttman Keren" panose="02010401010101010101" pitchFamily="2" charset="-79"/>
            </a:endParaRPr>
          </a:p>
          <a:p>
            <a:pPr algn="just" rtl="1">
              <a:lnSpc>
                <a:spcPts val="1800"/>
              </a:lnSpc>
            </a:pPr>
            <a:r>
              <a:rPr lang="he-IL" sz="1300" u="sng" dirty="0">
                <a:effectLst/>
                <a:latin typeface="Guttman Keren" panose="02010401010101010101" pitchFamily="2" charset="-79"/>
                <a:ea typeface="Calibri" panose="020F0502020204030204" pitchFamily="34" charset="0"/>
                <a:cs typeface="Guttman Keren" panose="02010401010101010101" pitchFamily="2" charset="-79"/>
              </a:rPr>
              <a:t>תהלים נ"א, כ</a:t>
            </a:r>
            <a:r>
              <a:rPr lang="he-IL" sz="1300" dirty="0">
                <a:effectLst/>
                <a:latin typeface="Guttman Keren" panose="02010401010101010101" pitchFamily="2" charset="-79"/>
                <a:ea typeface="Calibri" panose="020F0502020204030204" pitchFamily="34" charset="0"/>
                <a:cs typeface="Guttman Keren" panose="02010401010101010101" pitchFamily="2" charset="-79"/>
              </a:rPr>
              <a:t>: הֵיטִיבָה בִרְצוֹנְךָ אֶת צִיּוֹן תִּבְנֶה </a:t>
            </a:r>
            <a:r>
              <a:rPr lang="he-IL" sz="1300" dirty="0">
                <a:solidFill>
                  <a:schemeClr val="bg1"/>
                </a:solidFill>
                <a:highlight>
                  <a:srgbClr val="39CA06"/>
                </a:highlight>
                <a:latin typeface="Guttman Keren" panose="02010401010101010101" pitchFamily="2" charset="-79"/>
                <a:cs typeface="Guttman Keren" panose="02010401010101010101" pitchFamily="2" charset="-79"/>
              </a:rPr>
              <a:t>חוֹמוֹת יְרוּשָׁלִָם</a:t>
            </a:r>
            <a:r>
              <a:rPr lang="he-IL" sz="1300" dirty="0">
                <a:effectLst/>
                <a:latin typeface="Guttman Keren" panose="02010401010101010101" pitchFamily="2" charset="-79"/>
                <a:ea typeface="Calibri" panose="020F0502020204030204" pitchFamily="34" charset="0"/>
                <a:cs typeface="Guttman Keren" panose="02010401010101010101" pitchFamily="2" charset="-79"/>
              </a:rPr>
              <a:t>:</a:t>
            </a:r>
            <a:endParaRPr lang="en-US" sz="1300" dirty="0">
              <a:effectLst/>
              <a:latin typeface="Calibri" panose="020F0502020204030204" pitchFamily="34" charset="0"/>
              <a:ea typeface="Calibri" panose="020F0502020204030204" pitchFamily="34" charset="0"/>
              <a:cs typeface="Guttman Keren" panose="02010401010101010101" pitchFamily="2" charset="-79"/>
            </a:endParaRPr>
          </a:p>
          <a:p>
            <a:pPr algn="just" rtl="1">
              <a:lnSpc>
                <a:spcPts val="1800"/>
              </a:lnSpc>
            </a:pPr>
            <a:r>
              <a:rPr lang="he-IL" sz="1300" u="sng" dirty="0">
                <a:effectLst/>
                <a:latin typeface="Guttman Keren" panose="02010401010101010101" pitchFamily="2" charset="-79"/>
                <a:ea typeface="Calibri" panose="020F0502020204030204" pitchFamily="34" charset="0"/>
                <a:cs typeface="Guttman Keren" panose="02010401010101010101" pitchFamily="2" charset="-79"/>
              </a:rPr>
              <a:t>נחמיה א', ג</a:t>
            </a:r>
            <a:r>
              <a:rPr lang="he-IL" sz="1300" dirty="0">
                <a:effectLst/>
                <a:latin typeface="Guttman Keren" panose="02010401010101010101" pitchFamily="2" charset="-79"/>
                <a:ea typeface="Calibri" panose="020F0502020204030204" pitchFamily="34" charset="0"/>
                <a:cs typeface="Guttman Keren" panose="02010401010101010101" pitchFamily="2" charset="-79"/>
              </a:rPr>
              <a:t>: וַיֹּאמְרוּ לִי הַנִּשְׁאָרִים אֲשֶׁר נִשְׁאֲרוּ מִן הַשְּׁבִי שָׁם בַּמְּדִינָה בְּרָעָה גְדֹלָה וּבְחֶרְפָּה </a:t>
            </a:r>
            <a:r>
              <a:rPr lang="he-IL" sz="1300" dirty="0">
                <a:solidFill>
                  <a:schemeClr val="bg1"/>
                </a:solidFill>
                <a:highlight>
                  <a:srgbClr val="39CA06"/>
                </a:highlight>
                <a:latin typeface="Guttman Keren" panose="02010401010101010101" pitchFamily="2" charset="-79"/>
                <a:cs typeface="Guttman Keren" panose="02010401010101010101" pitchFamily="2" charset="-79"/>
              </a:rPr>
              <a:t>וְחוֹמַת יְרוּשָׁלִַם</a:t>
            </a:r>
            <a:r>
              <a:rPr lang="he-IL" sz="1300" dirty="0">
                <a:latin typeface="Guttman Keren" panose="02010401010101010101" pitchFamily="2" charset="-79"/>
                <a:cs typeface="Guttman Keren" panose="02010401010101010101" pitchFamily="2" charset="-79"/>
              </a:rPr>
              <a:t> מְפֹרָצֶת </a:t>
            </a:r>
            <a:r>
              <a:rPr lang="he-IL" sz="1300" dirty="0">
                <a:effectLst/>
                <a:latin typeface="Guttman Keren" panose="02010401010101010101" pitchFamily="2" charset="-79"/>
                <a:ea typeface="Calibri" panose="020F0502020204030204" pitchFamily="34" charset="0"/>
                <a:cs typeface="Guttman Keren" panose="02010401010101010101" pitchFamily="2" charset="-79"/>
              </a:rPr>
              <a:t>וּשְׁעָרֶיהָ נִצְּתוּ בָאֵשׁ: </a:t>
            </a:r>
            <a:endParaRPr lang="en-US" sz="1300" dirty="0">
              <a:effectLst/>
              <a:latin typeface="Calibri" panose="020F0502020204030204" pitchFamily="34" charset="0"/>
              <a:ea typeface="Calibri" panose="020F0502020204030204" pitchFamily="34" charset="0"/>
              <a:cs typeface="Guttman Keren" panose="02010401010101010101" pitchFamily="2" charset="-79"/>
            </a:endParaRPr>
          </a:p>
          <a:p>
            <a:pPr algn="just" rtl="1">
              <a:lnSpc>
                <a:spcPts val="1800"/>
              </a:lnSpc>
            </a:pPr>
            <a:r>
              <a:rPr lang="he-IL" sz="1300" u="sng" dirty="0">
                <a:effectLst/>
                <a:latin typeface="Guttman Keren" panose="02010401010101010101" pitchFamily="2" charset="-79"/>
                <a:ea typeface="Calibri" panose="020F0502020204030204" pitchFamily="34" charset="0"/>
                <a:cs typeface="Guttman Keren" panose="02010401010101010101" pitchFamily="2" charset="-79"/>
              </a:rPr>
              <a:t>נחמיה ב', יג</a:t>
            </a:r>
            <a:r>
              <a:rPr lang="he-IL" sz="1300" dirty="0">
                <a:effectLst/>
                <a:latin typeface="Guttman Keren" panose="02010401010101010101" pitchFamily="2" charset="-79"/>
                <a:ea typeface="Calibri" panose="020F0502020204030204" pitchFamily="34" charset="0"/>
                <a:cs typeface="Guttman Keren" panose="02010401010101010101" pitchFamily="2" charset="-79"/>
              </a:rPr>
              <a:t>: וָאֵצְאָה בְשַׁעַר הַגַּיא לַיְלָה וְאֶל פְּנֵי עֵין הַתַּנִּין וְאֶל שַׁעַר הָאַשְׁפֹּת וָאֱהִי שֹׂבֵר </a:t>
            </a:r>
            <a:r>
              <a:rPr lang="he-IL" sz="1300" dirty="0">
                <a:solidFill>
                  <a:schemeClr val="bg1"/>
                </a:solidFill>
                <a:highlight>
                  <a:srgbClr val="39CA06"/>
                </a:highlight>
                <a:latin typeface="Guttman Keren" panose="02010401010101010101" pitchFamily="2" charset="-79"/>
                <a:cs typeface="Guttman Keren" panose="02010401010101010101" pitchFamily="2" charset="-79"/>
              </a:rPr>
              <a:t>בְּחוֹמֹת יְרוּשָׁלִַם</a:t>
            </a:r>
            <a:r>
              <a:rPr lang="he-IL" sz="1300" dirty="0">
                <a:latin typeface="Guttman Keren" panose="02010401010101010101" pitchFamily="2" charset="-79"/>
                <a:cs typeface="Guttman Keren" panose="02010401010101010101" pitchFamily="2" charset="-79"/>
              </a:rPr>
              <a:t> אֲשֶׁר </a:t>
            </a:r>
            <a:r>
              <a:rPr lang="he-IL" sz="1300" dirty="0">
                <a:effectLst/>
                <a:latin typeface="Guttman Keren" panose="02010401010101010101" pitchFamily="2" charset="-79"/>
                <a:ea typeface="Calibri" panose="020F0502020204030204" pitchFamily="34" charset="0"/>
                <a:cs typeface="Guttman Keren" panose="02010401010101010101" pitchFamily="2" charset="-79"/>
              </a:rPr>
              <a:t>הֵם פְּרוּצִים וּשְׁעָרֶיהָ אֻכְּלוּ בָאֵשׁ... </a:t>
            </a:r>
            <a:endParaRPr lang="en-US" sz="1300" dirty="0">
              <a:effectLst/>
              <a:latin typeface="Calibri" panose="020F0502020204030204" pitchFamily="34" charset="0"/>
              <a:ea typeface="Calibri" panose="020F0502020204030204" pitchFamily="34" charset="0"/>
              <a:cs typeface="Guttman Keren" panose="02010401010101010101" pitchFamily="2" charset="-79"/>
            </a:endParaRPr>
          </a:p>
          <a:p>
            <a:pPr algn="just" rtl="1">
              <a:lnSpc>
                <a:spcPts val="1800"/>
              </a:lnSpc>
            </a:pPr>
            <a:r>
              <a:rPr lang="he-IL" sz="1300" u="sng" dirty="0">
                <a:effectLst/>
                <a:latin typeface="Guttman Keren" panose="02010401010101010101" pitchFamily="2" charset="-79"/>
                <a:ea typeface="Calibri" panose="020F0502020204030204" pitchFamily="34" charset="0"/>
                <a:cs typeface="Guttman Keren" panose="02010401010101010101" pitchFamily="2" charset="-79"/>
              </a:rPr>
              <a:t>נחמיה ב', יז</a:t>
            </a:r>
            <a:r>
              <a:rPr lang="he-IL" sz="1300" dirty="0">
                <a:effectLst/>
                <a:latin typeface="Guttman Keren" panose="02010401010101010101" pitchFamily="2" charset="-79"/>
                <a:ea typeface="Calibri" panose="020F0502020204030204" pitchFamily="34" charset="0"/>
                <a:cs typeface="Guttman Keren" panose="02010401010101010101" pitchFamily="2" charset="-79"/>
              </a:rPr>
              <a:t>: וָאוֹמַר אֲלֵהֶם אַתֶּם רֹאִים הָרָעָה אֲשֶׁר אֲנַחְנוּ בָהּ אֲשֶׁר יְרוּשָׁלִַם חֲרֵבָה וּשְׁעָרֶיהָ נִצְּתוּ בָאֵשׁ לְכוּ וְנִבְנֶה אֶת </a:t>
            </a:r>
            <a:r>
              <a:rPr lang="he-IL" sz="1300" dirty="0">
                <a:solidFill>
                  <a:schemeClr val="bg1"/>
                </a:solidFill>
                <a:highlight>
                  <a:srgbClr val="39CA06"/>
                </a:highlight>
                <a:latin typeface="Guttman Keren" panose="02010401010101010101" pitchFamily="2" charset="-79"/>
                <a:cs typeface="Guttman Keren" panose="02010401010101010101" pitchFamily="2" charset="-79"/>
              </a:rPr>
              <a:t>חוֹמַת יְרוּשָׁלִַם</a:t>
            </a:r>
            <a:r>
              <a:rPr lang="he-IL" sz="1300" dirty="0">
                <a:latin typeface="Guttman Keren" panose="02010401010101010101" pitchFamily="2" charset="-79"/>
                <a:cs typeface="Guttman Keren" panose="02010401010101010101" pitchFamily="2" charset="-79"/>
              </a:rPr>
              <a:t> וְלֹא </a:t>
            </a:r>
            <a:r>
              <a:rPr lang="he-IL" sz="1300" dirty="0">
                <a:effectLst/>
                <a:latin typeface="Guttman Keren" panose="02010401010101010101" pitchFamily="2" charset="-79"/>
                <a:ea typeface="Calibri" panose="020F0502020204030204" pitchFamily="34" charset="0"/>
                <a:cs typeface="Guttman Keren" panose="02010401010101010101" pitchFamily="2" charset="-79"/>
              </a:rPr>
              <a:t>נִהְיֶה עוֹד חֶרְפָּה:</a:t>
            </a:r>
            <a:endParaRPr lang="en-US" sz="1300" dirty="0">
              <a:effectLst/>
              <a:latin typeface="Calibri" panose="020F0502020204030204" pitchFamily="34" charset="0"/>
              <a:ea typeface="Calibri" panose="020F0502020204030204" pitchFamily="34" charset="0"/>
              <a:cs typeface="Guttman Keren" panose="02010401010101010101" pitchFamily="2" charset="-79"/>
            </a:endParaRPr>
          </a:p>
          <a:p>
            <a:pPr algn="just" rtl="1">
              <a:lnSpc>
                <a:spcPts val="1800"/>
              </a:lnSpc>
            </a:pPr>
            <a:r>
              <a:rPr lang="he-IL" sz="1300" u="sng" dirty="0">
                <a:effectLst/>
                <a:latin typeface="Guttman Keren" panose="02010401010101010101" pitchFamily="2" charset="-79"/>
                <a:ea typeface="Calibri" panose="020F0502020204030204" pitchFamily="34" charset="0"/>
                <a:cs typeface="Guttman Keren" panose="02010401010101010101" pitchFamily="2" charset="-79"/>
              </a:rPr>
              <a:t>נחמיה ד', א:</a:t>
            </a:r>
            <a:r>
              <a:rPr lang="he-IL" sz="1300" dirty="0">
                <a:effectLst/>
                <a:latin typeface="Guttman Keren" panose="02010401010101010101" pitchFamily="2" charset="-79"/>
                <a:ea typeface="Calibri" panose="020F0502020204030204" pitchFamily="34" charset="0"/>
                <a:cs typeface="Guttman Keren" panose="02010401010101010101" pitchFamily="2" charset="-79"/>
              </a:rPr>
              <a:t> וַיְהִי כַאֲשֶׁר שָׁמַע סַנְבַלַּט וְטוֹבִיָּה וְהָעַרְבִים וְהָעַמֹּנִים וְהָאַשְׁדּוֹדִים כִּי עָלְתָה אֲרוּכָה </a:t>
            </a:r>
            <a:r>
              <a:rPr lang="he-IL" sz="1300" dirty="0">
                <a:solidFill>
                  <a:schemeClr val="bg1"/>
                </a:solidFill>
                <a:highlight>
                  <a:srgbClr val="39CA06"/>
                </a:highlight>
                <a:latin typeface="Guttman Keren" panose="02010401010101010101" pitchFamily="2" charset="-79"/>
                <a:cs typeface="Guttman Keren" panose="02010401010101010101" pitchFamily="2" charset="-79"/>
              </a:rPr>
              <a:t>לְחֹמוֹת יְרוּשָׁלִַם</a:t>
            </a:r>
            <a:r>
              <a:rPr lang="he-IL" sz="1300" dirty="0">
                <a:latin typeface="Guttman Keren" panose="02010401010101010101" pitchFamily="2" charset="-79"/>
                <a:cs typeface="Guttman Keren" panose="02010401010101010101" pitchFamily="2" charset="-79"/>
              </a:rPr>
              <a:t> כִּי </a:t>
            </a:r>
            <a:r>
              <a:rPr lang="he-IL" sz="1300" dirty="0">
                <a:effectLst/>
                <a:latin typeface="Guttman Keren" panose="02010401010101010101" pitchFamily="2" charset="-79"/>
                <a:ea typeface="Calibri" panose="020F0502020204030204" pitchFamily="34" charset="0"/>
                <a:cs typeface="Guttman Keren" panose="02010401010101010101" pitchFamily="2" charset="-79"/>
              </a:rPr>
              <a:t>הֵחֵלּוּ הַפְּרֻצִים לְהִסָּתֵם וַיִּחַר לָהֶם מְאֹד: </a:t>
            </a:r>
            <a:endParaRPr lang="en-US" sz="1300" dirty="0">
              <a:effectLst/>
              <a:latin typeface="Calibri" panose="020F0502020204030204" pitchFamily="34" charset="0"/>
              <a:ea typeface="Calibri" panose="020F0502020204030204" pitchFamily="34" charset="0"/>
              <a:cs typeface="Guttman Keren" panose="02010401010101010101" pitchFamily="2" charset="-79"/>
            </a:endParaRPr>
          </a:p>
          <a:p>
            <a:pPr algn="just" rtl="1">
              <a:lnSpc>
                <a:spcPts val="1800"/>
              </a:lnSpc>
            </a:pPr>
            <a:r>
              <a:rPr lang="he-IL" sz="1300" u="sng" dirty="0">
                <a:effectLst/>
                <a:latin typeface="Guttman Keren" panose="02010401010101010101" pitchFamily="2" charset="-79"/>
                <a:ea typeface="Calibri" panose="020F0502020204030204" pitchFamily="34" charset="0"/>
                <a:cs typeface="Guttman Keren" panose="02010401010101010101" pitchFamily="2" charset="-79"/>
              </a:rPr>
              <a:t>נחמיה י"ב, כז-כח</a:t>
            </a:r>
            <a:r>
              <a:rPr lang="he-IL" sz="1300" dirty="0">
                <a:effectLst/>
                <a:latin typeface="Guttman Keren" panose="02010401010101010101" pitchFamily="2" charset="-79"/>
                <a:ea typeface="Calibri" panose="020F0502020204030204" pitchFamily="34" charset="0"/>
                <a:cs typeface="Guttman Keren" panose="02010401010101010101" pitchFamily="2" charset="-79"/>
              </a:rPr>
              <a:t>: וּבַחֲנֻכַּת </a:t>
            </a:r>
            <a:r>
              <a:rPr lang="he-IL" sz="1300" dirty="0">
                <a:solidFill>
                  <a:schemeClr val="bg1"/>
                </a:solidFill>
                <a:highlight>
                  <a:srgbClr val="39CA06"/>
                </a:highlight>
                <a:latin typeface="Guttman Keren" panose="02010401010101010101" pitchFamily="2" charset="-79"/>
                <a:cs typeface="Guttman Keren" panose="02010401010101010101" pitchFamily="2" charset="-79"/>
              </a:rPr>
              <a:t>חוֹמַת יְרוּשָׁלִַם</a:t>
            </a:r>
            <a:r>
              <a:rPr lang="he-IL" sz="1300" dirty="0">
                <a:latin typeface="Guttman Keren" panose="02010401010101010101" pitchFamily="2" charset="-79"/>
                <a:cs typeface="Guttman Keren" panose="02010401010101010101" pitchFamily="2" charset="-79"/>
              </a:rPr>
              <a:t> בִּקְשׁוּ </a:t>
            </a:r>
            <a:r>
              <a:rPr lang="he-IL" sz="1300" dirty="0">
                <a:effectLst/>
                <a:latin typeface="Guttman Keren" panose="02010401010101010101" pitchFamily="2" charset="-79"/>
                <a:ea typeface="Calibri" panose="020F0502020204030204" pitchFamily="34" charset="0"/>
                <a:cs typeface="Guttman Keren" panose="02010401010101010101" pitchFamily="2" charset="-79"/>
              </a:rPr>
              <a:t>אֶת הַלְוִיִּם מִכָּל מְקוֹמֹתָם לַהֲבִיאָם לִירוּשָׁלִָם לַעֲשֹׂת חֲנֻכָּה וְשִׂמְחָה וּבְתוֹדוֹת וּבְשִׁיר מְצִלְתַּיִם נְבָלִים וּבְכִנֹּרוֹת: וַיֵּאָסְפוּ בְּנֵי הַמְשֹׁרְרִים וּמִן הַכִּכָּר סְבִיבוֹת יְרוּשָׁלִַם וּמִן חַצְרֵי נְטֹפָתִי: </a:t>
            </a:r>
            <a:endParaRPr lang="en-US" sz="1300" dirty="0">
              <a:effectLst/>
              <a:latin typeface="Calibri" panose="020F0502020204030204" pitchFamily="34" charset="0"/>
              <a:ea typeface="Calibri" panose="020F0502020204030204" pitchFamily="34" charset="0"/>
              <a:cs typeface="Guttman Keren" panose="02010401010101010101" pitchFamily="2" charset="-79"/>
            </a:endParaRPr>
          </a:p>
          <a:p>
            <a:pPr rtl="1"/>
            <a:endParaRPr lang="en-US" sz="1300" dirty="0">
              <a:cs typeface="Guttman Keren" panose="02010401010101010101" pitchFamily="2" charset="-79"/>
            </a:endParaRPr>
          </a:p>
        </p:txBody>
      </p:sp>
      <p:sp>
        <p:nvSpPr>
          <p:cNvPr id="267" name="TextBox 266">
            <a:extLst>
              <a:ext uri="{FF2B5EF4-FFF2-40B4-BE49-F238E27FC236}">
                <a16:creationId xmlns:a16="http://schemas.microsoft.com/office/drawing/2014/main" id="{40E99995-4D31-48EC-8859-15DD7600E9B1}"/>
              </a:ext>
            </a:extLst>
          </p:cNvPr>
          <p:cNvSpPr txBox="1"/>
          <p:nvPr/>
        </p:nvSpPr>
        <p:spPr>
          <a:xfrm>
            <a:off x="2090238" y="282134"/>
            <a:ext cx="5671074" cy="369332"/>
          </a:xfrm>
          <a:prstGeom prst="rect">
            <a:avLst/>
          </a:prstGeom>
          <a:noFill/>
        </p:spPr>
        <p:txBody>
          <a:bodyPr wrap="square">
            <a:spAutoFit/>
          </a:bodyPr>
          <a:lstStyle/>
          <a:p>
            <a:r>
              <a:rPr lang="en-IL" sz="1800" dirty="0">
                <a:effectLst/>
                <a:latin typeface="Calibri" panose="020F0502020204030204" pitchFamily="34" charset="0"/>
                <a:ea typeface="Calibri" panose="020F0502020204030204" pitchFamily="34" charset="0"/>
                <a:cs typeface="+mn-cs"/>
              </a:rPr>
              <a:t>20 </a:t>
            </a:r>
            <a:r>
              <a:rPr lang="en-US" sz="1800" dirty="0">
                <a:effectLst/>
                <a:latin typeface="Calibri" panose="020F0502020204030204" pitchFamily="34" charset="0"/>
                <a:ea typeface="Calibri" panose="020F0502020204030204" pitchFamily="34" charset="0"/>
                <a:cs typeface="+mn-cs"/>
              </a:rPr>
              <a:t>Show </a:t>
            </a:r>
            <a:r>
              <a:rPr lang="en-US" sz="1800" dirty="0">
                <a:effectLst/>
                <a:latin typeface="Calibri" panose="020F0502020204030204" pitchFamily="34" charset="0"/>
                <a:ea typeface="Calibri" panose="020F0502020204030204" pitchFamily="34" charset="0"/>
                <a:cs typeface="Calibri" panose="020F0502020204030204" pitchFamily="34" charset="0"/>
              </a:rPr>
              <a:t>You</a:t>
            </a:r>
            <a:r>
              <a:rPr lang="en-IL" sz="1800" dirty="0">
                <a:effectLst/>
                <a:latin typeface="Calibri" panose="020F0502020204030204" pitchFamily="34" charset="0"/>
                <a:ea typeface="Calibri" panose="020F0502020204030204" pitchFamily="34" charset="0"/>
                <a:cs typeface="Calibri" panose="020F0502020204030204" pitchFamily="34" charset="0"/>
              </a:rPr>
              <a:t>r </a:t>
            </a:r>
            <a:r>
              <a:rPr lang="en-US" sz="1800" dirty="0">
                <a:effectLst/>
                <a:latin typeface="Calibri" panose="020F0502020204030204" pitchFamily="34" charset="0"/>
                <a:ea typeface="Calibri" panose="020F0502020204030204" pitchFamily="34" charset="0"/>
                <a:cs typeface="Calibri" panose="020F0502020204030204" pitchFamily="34" charset="0"/>
              </a:rPr>
              <a:t>favor to </a:t>
            </a:r>
            <a:r>
              <a:rPr lang="en-IL" sz="1800" dirty="0">
                <a:effectLst/>
                <a:latin typeface="Calibri" panose="020F0502020204030204" pitchFamily="34" charset="0"/>
                <a:ea typeface="Calibri" panose="020F0502020204030204" pitchFamily="34" charset="0"/>
                <a:cs typeface="Calibri" panose="020F0502020204030204" pitchFamily="34" charset="0"/>
              </a:rPr>
              <a:t>Zion; build the </a:t>
            </a:r>
            <a:r>
              <a:rPr lang="en-IL" sz="1800" dirty="0">
                <a:solidFill>
                  <a:schemeClr val="bg1"/>
                </a:solidFill>
                <a:highlight>
                  <a:srgbClr val="39CA06"/>
                </a:highlight>
                <a:latin typeface="Calibri" panose="020F0502020204030204" pitchFamily="34" charset="0"/>
                <a:cs typeface="Calibri" panose="020F0502020204030204" pitchFamily="34" charset="0"/>
              </a:rPr>
              <a:t>walls of Jerusalem</a:t>
            </a:r>
            <a:endParaRPr lang="en-US" sz="1800" dirty="0">
              <a:solidFill>
                <a:schemeClr val="bg1"/>
              </a:solidFill>
              <a:highlight>
                <a:srgbClr val="39CA06"/>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791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3000"/>
                                        <p:tgtEl>
                                          <p:spTgt spid="2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1"/>
                                        </p:tgtEl>
                                        <p:attrNameLst>
                                          <p:attrName>style.visibility</p:attrName>
                                        </p:attrNameLst>
                                      </p:cBhvr>
                                      <p:to>
                                        <p:strVal val="visible"/>
                                      </p:to>
                                    </p:set>
                                    <p:animEffect transition="in" filter="fade">
                                      <p:cBhvr>
                                        <p:cTn id="12" dur="3000"/>
                                        <p:tgtEl>
                                          <p:spTgt spid="2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4"/>
                                        </p:tgtEl>
                                        <p:attrNameLst>
                                          <p:attrName>style.visibility</p:attrName>
                                        </p:attrNameLst>
                                      </p:cBhvr>
                                      <p:to>
                                        <p:strVal val="visible"/>
                                      </p:to>
                                    </p:set>
                                    <p:animEffect transition="in" filter="fade">
                                      <p:cBhvr>
                                        <p:cTn id="17" dur="3000"/>
                                        <p:tgtEl>
                                          <p:spTgt spid="26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5"/>
                                        </p:tgtEl>
                                        <p:attrNameLst>
                                          <p:attrName>style.visibility</p:attrName>
                                        </p:attrNameLst>
                                      </p:cBhvr>
                                      <p:to>
                                        <p:strVal val="visible"/>
                                      </p:to>
                                    </p:set>
                                    <p:animEffect transition="in" filter="fade">
                                      <p:cBhvr>
                                        <p:cTn id="22" dur="3000"/>
                                        <p:tgtEl>
                                          <p:spTgt spid="26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47"/>
                                        </p:tgtEl>
                                        <p:attrNameLst>
                                          <p:attrName>style.visibility</p:attrName>
                                        </p:attrNameLst>
                                      </p:cBhvr>
                                      <p:to>
                                        <p:strVal val="visible"/>
                                      </p:to>
                                    </p:set>
                                    <p:animEffect transition="in" filter="wipe(right)">
                                      <p:cBhvr>
                                        <p:cTn id="27" dur="30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p:bldP spid="264" grpId="0"/>
      <p:bldP spid="26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E03B9B3-B221-46D5-A8D7-74E9319C4F8E}"/>
              </a:ext>
            </a:extLst>
          </p:cNvPr>
          <p:cNvCxnSpPr/>
          <p:nvPr/>
        </p:nvCxnSpPr>
        <p:spPr>
          <a:xfrm>
            <a:off x="-1295400" y="7696200"/>
            <a:ext cx="1195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97" name="Rectangle 296"/>
          <p:cNvSpPr/>
          <p:nvPr/>
        </p:nvSpPr>
        <p:spPr>
          <a:xfrm>
            <a:off x="0" y="260648"/>
            <a:ext cx="4953000" cy="5328000"/>
          </a:xfrm>
          <a:prstGeom prst="rect">
            <a:avLst/>
          </a:prstGeom>
          <a:solidFill>
            <a:schemeClr val="accent3">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prstClr val="black"/>
              </a:solidFill>
              <a:effectLst/>
              <a:uLnTx/>
              <a:uFillTx/>
              <a:latin typeface="David" pitchFamily="34" charset="-79"/>
              <a:ea typeface="+mn-ea"/>
              <a:cs typeface="David" pitchFamily="34" charset="-79"/>
            </a:endParaRPr>
          </a:p>
        </p:txBody>
      </p:sp>
      <p:sp>
        <p:nvSpPr>
          <p:cNvPr id="55" name="Line 590"/>
          <p:cNvSpPr>
            <a:spLocks noChangeShapeType="1"/>
          </p:cNvSpPr>
          <p:nvPr/>
        </p:nvSpPr>
        <p:spPr bwMode="auto">
          <a:xfrm>
            <a:off x="8612188" y="-592666"/>
            <a:ext cx="0" cy="917575"/>
          </a:xfrm>
          <a:prstGeom prst="line">
            <a:avLst/>
          </a:prstGeom>
          <a:noFill/>
          <a:ln w="12700" cap="rnd">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5" name="TextBox 64"/>
          <p:cNvSpPr txBox="1"/>
          <p:nvPr/>
        </p:nvSpPr>
        <p:spPr>
          <a:xfrm>
            <a:off x="6162479" y="117144"/>
            <a:ext cx="3667322" cy="5424562"/>
          </a:xfrm>
          <a:prstGeom prst="rect">
            <a:avLst/>
          </a:prstGeom>
          <a:noFill/>
          <a:ln w="28575" cmpd="dbl">
            <a:noFill/>
          </a:ln>
        </p:spPr>
        <p:txBody>
          <a:bodyPr wrap="square" rtlCol="0">
            <a:spAutoFit/>
          </a:bodyPr>
          <a:lstStyle/>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א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לַמְנַצֵּחַ מִזְמוֹר לְדָוִד:</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ב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בְּבוֹא אֵלָיו נָתָן הַנָּבִיא 	כַּאֲשֶׁר בָּא אֶל בַּת שָׁבַע:</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ג </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חָנֵּנִי אֱלֹהִים כְּחַסְדֶּךָ 	כְּרֹב רַחֲמֶיךָ מְחֵה פְשָׁעָי:</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ד </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הֶרֶב </a:t>
            </a:r>
            <a:r>
              <a:rPr kumimoji="0" lang="he-IL" sz="105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כַּבְּסֵנִי</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מֵעֲוֹנִי 	וּמֵחַטָּאתִי טַהֲרֵנִי:</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ה </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כִּי פְשָׁעַי אֲנִי אֵדָע 	וְחַטָּאתִי נֶגְדִּי תָמִיד:</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ו </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לְךָ לְבַדְּךָ חָטָאתִי 	וְהָרַע בְּעֵינֶיךָ עָשִׂיתִי </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לְמַעַן תִּצְדַּק בְּדָבְרֶךָ 	תִּזְכֶּה בְשָׁפְטֶךָ:</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ז </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הֵן בְּעָווֹן חוֹלָלְתִּי 	וּבְחֵטְא </a:t>
            </a:r>
            <a:r>
              <a:rPr kumimoji="0" lang="he-IL" sz="105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יֶחֱמַתְנִי</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אִמִּי:</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ח </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הֵן אֱמֶת חָפַצְתָּ בַטֻּחוֹת 	וּבְסָתֻם חָכְמָה תוֹדִיעֵנִי:</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ט </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תְּחַטְּאֵנִי</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בְאֵזוֹב וְאֶטְהָר 	</a:t>
            </a:r>
            <a:r>
              <a:rPr kumimoji="0" lang="he-IL" sz="105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תְּכַבְּסֵנִי</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וּמִשֶּׁלֶג אַלְבִּין:</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י </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תַּשְׁמִיעֵנִי שָׂשׂוֹן וְשִׂמְחָה 	תָּגֵלְנָה עֲצָמוֹת </a:t>
            </a:r>
            <a:r>
              <a:rPr kumimoji="0" lang="he-IL" sz="105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דִּכִּית</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יא </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הַסְתֵּר פָּנֶיךָ מֵחֲטָאָי 	וְכָל עֲוֹנֹתַי מְחֵה:</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יב</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לֵב טָהוֹר בְּרָא לִי אֱלֹהִים 	וְרוּחַ נָכוֹן חַדֵּשׁ בְּקִרְבִּי:</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יג</a:t>
            </a: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אַל תַּשְׁלִיכֵנִי מִלְּפָנֶיךָ 	וְרוּחַ </a:t>
            </a:r>
            <a:r>
              <a:rPr kumimoji="0" lang="he-IL" sz="105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קָדְשְׁך</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אַל </a:t>
            </a:r>
            <a:r>
              <a:rPr kumimoji="0" lang="he-IL" sz="105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תִּקַּח</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מִמֶּנִּי:</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יד</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הָשִׁיבָה לִּי שְׂשׂוֹן יִשְׁעֶךָ 	וְרוּחַ נְדִיבָה </a:t>
            </a:r>
            <a:r>
              <a:rPr kumimoji="0" lang="he-IL" sz="105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תִסְמְכֵנִי</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טו</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אֲלַמְּדָה פֹשְׁעִים דְּרָכֶיךָ 	וְחַטָּאִים אֵלֶיךָ יָשׁוּבוּ:</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טז</a:t>
            </a: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הַצִּילֵנִי מִדָּמִים </a:t>
            </a:r>
            <a:r>
              <a:rPr kumimoji="0" lang="he-IL" sz="105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אֱלֹהִים</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אֱלֹהֵי</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תְּשׁוּעָתִי תְּרַנֵּן לְשׁוֹנִי צִדְקָתֶךָ:</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יז</a:t>
            </a: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אֲדֹנָי שְׂפָתַי תִּפְתָּח 	וּפִי יַגִּיד </a:t>
            </a:r>
            <a:r>
              <a:rPr kumimoji="0" lang="he-IL" sz="105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תְּהִלָּתֶך</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יח</a:t>
            </a: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כִּי לֹא </a:t>
            </a:r>
            <a:r>
              <a:rPr kumimoji="0" lang="he-IL" sz="105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תַחְפֹּץ</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זֶבַח וְאֶתֵּנָה 	עוֹלָה לֹא תִרְצֶה:</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יט </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זִבְחֵי אֱלֹהִים רוּחַ נִשְׁבָּרָה 	לֵב נִשְׁבָּר וְנִדְכֶּה אֱלֹהִים לֹא תִבְזֶה:</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כ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הֵיטִיבָה בִרְצוֹנְךָ אֶת צִיּוֹן 	תִּבְנֶה חוֹמוֹת יְרוּשָׁלִָם:</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כא</a:t>
            </a: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אָז </a:t>
            </a:r>
            <a:r>
              <a:rPr kumimoji="0" lang="he-IL" sz="105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תַּחְפֹּץ</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זִבְחֵי צֶדֶק עוֹלָה וְכָלִיל אָז יַעֲלוּ עַל מִזְבַּחֲךָ פָרִים:</a:t>
            </a:r>
          </a:p>
        </p:txBody>
      </p:sp>
      <p:sp>
        <p:nvSpPr>
          <p:cNvPr id="209" name="Rectangle 36"/>
          <p:cNvSpPr>
            <a:spLocks noChangeArrowheads="1"/>
          </p:cNvSpPr>
          <p:nvPr/>
        </p:nvSpPr>
        <p:spPr bwMode="auto">
          <a:xfrm>
            <a:off x="5624720" y="-566252"/>
            <a:ext cx="3307614" cy="185252"/>
          </a:xfrm>
          <a:prstGeom prst="rect">
            <a:avLst/>
          </a:prstGeom>
          <a:solidFill>
            <a:srgbClr val="0000FF"/>
          </a:solidFill>
          <a:ln w="38100" cmpd="dbl">
            <a:solidFill>
              <a:srgbClr val="0000FF"/>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210" name="Text Box 38"/>
          <p:cNvSpPr txBox="1">
            <a:spLocks noChangeArrowheads="1"/>
          </p:cNvSpPr>
          <p:nvPr/>
        </p:nvSpPr>
        <p:spPr bwMode="auto">
          <a:xfrm>
            <a:off x="5164666" y="-609600"/>
            <a:ext cx="4343400" cy="307777"/>
          </a:xfrm>
          <a:prstGeom prst="rect">
            <a:avLst/>
          </a:prstGeom>
          <a:noFill/>
          <a:ln w="9525">
            <a:noFill/>
            <a:miter lim="800000"/>
            <a:headEnd/>
            <a:tailEnd/>
          </a:ln>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prstClr val="white"/>
                </a:solidFill>
                <a:effectLst/>
                <a:uLnTx/>
                <a:uFillTx/>
                <a:latin typeface="Calibri"/>
                <a:ea typeface="+mn-ea"/>
                <a:cs typeface="David" pitchFamily="34" charset="-79"/>
              </a:rPr>
              <a:t>מזמור נ"א: תשובת דוד אחרי חטאו עם בת שבע</a:t>
            </a:r>
            <a:endParaRPr kumimoji="0" lang="en-US" sz="1400" b="1" i="0" u="none" strike="noStrike" kern="1200" cap="none" spc="0" normalizeH="0" baseline="0" noProof="0" dirty="0">
              <a:ln>
                <a:noFill/>
              </a:ln>
              <a:solidFill>
                <a:prstClr val="white"/>
              </a:solidFill>
              <a:effectLst/>
              <a:uLnTx/>
              <a:uFillTx/>
              <a:latin typeface="Calibri"/>
              <a:ea typeface="+mn-ea"/>
              <a:cs typeface="David" pitchFamily="34" charset="-79"/>
            </a:endParaRPr>
          </a:p>
        </p:txBody>
      </p:sp>
      <p:sp>
        <p:nvSpPr>
          <p:cNvPr id="213" name="Rectangle 212"/>
          <p:cNvSpPr/>
          <p:nvPr/>
        </p:nvSpPr>
        <p:spPr bwMode="auto">
          <a:xfrm>
            <a:off x="6628178" y="9450261"/>
            <a:ext cx="8307022" cy="22860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216" name="TextBox 215"/>
          <p:cNvSpPr txBox="1"/>
          <p:nvPr/>
        </p:nvSpPr>
        <p:spPr>
          <a:xfrm>
            <a:off x="6218518" y="10739735"/>
            <a:ext cx="9783482" cy="461665"/>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Narkisim" panose="020E0502050101010101" pitchFamily="34" charset="-79"/>
                <a:ea typeface="+mn-ea"/>
                <a:cs typeface="Narkisim" panose="020E0502050101010101" pitchFamily="34" charset="-79"/>
              </a:rPr>
              <a:t>בני גזונדהייט: מזמור נ"א – מחאתו של נתן ותשובתו</a:t>
            </a:r>
            <a:r>
              <a:rPr kumimoji="0" lang="en-US" sz="1200" b="0" i="0" u="none" strike="noStrike" kern="1200" cap="none" spc="0" normalizeH="0" baseline="0" noProof="0" dirty="0">
                <a:ln>
                  <a:noFill/>
                </a:ln>
                <a:solidFill>
                  <a:prstClr val="black"/>
                </a:solidFill>
                <a:effectLst/>
                <a:uLnTx/>
                <a:uFillTx/>
                <a:latin typeface="Narkisim" panose="020E0502050101010101" pitchFamily="34" charset="-79"/>
                <a:ea typeface="+mn-ea"/>
                <a:cs typeface="Narkisim" panose="020E0502050101010101" pitchFamily="34" charset="-79"/>
              </a:rPr>
              <a:t> </a:t>
            </a:r>
            <a:r>
              <a:rPr kumimoji="0" lang="he-IL" sz="1200" b="0" i="0" u="none" strike="noStrike" kern="1200" cap="none" spc="0" normalizeH="0" baseline="0" noProof="0" dirty="0">
                <a:ln>
                  <a:noFill/>
                </a:ln>
                <a:solidFill>
                  <a:prstClr val="black"/>
                </a:solidFill>
                <a:effectLst/>
                <a:uLnTx/>
                <a:uFillTx/>
                <a:latin typeface="Narkisim" panose="020E0502050101010101" pitchFamily="34" charset="-79"/>
                <a:ea typeface="+mn-ea"/>
                <a:cs typeface="Narkisim" panose="020E0502050101010101" pitchFamily="34" charset="-79"/>
              </a:rPr>
              <a:t>של דוד על חטא בת שבע, ציפורה, תשע"ו, עמ' 52-43 (נמצא באתר </a:t>
            </a:r>
            <a:r>
              <a:rPr kumimoji="0" lang="en-US" sz="1200" b="0" i="0" u="none" strike="noStrike" kern="1200" cap="none" spc="0" normalizeH="0" baseline="0" noProof="0" dirty="0">
                <a:ln>
                  <a:noFill/>
                </a:ln>
                <a:solidFill>
                  <a:prstClr val="black"/>
                </a:solidFill>
                <a:effectLst/>
                <a:uLnTx/>
                <a:uFillTx/>
                <a:latin typeface="Narkisim" panose="020E0502050101010101" pitchFamily="34" charset="-79"/>
                <a:ea typeface="+mn-ea"/>
                <a:cs typeface="Narkisim" panose="020E0502050101010101" pitchFamily="34" charset="-79"/>
              </a:rPr>
              <a:t>(www.tefilhah.org</a:t>
            </a:r>
            <a:endParaRPr kumimoji="0" lang="he-IL" sz="1200" b="0" i="0" u="none" strike="noStrike" kern="1200" cap="none" spc="0" normalizeH="0" baseline="0" noProof="0" dirty="0">
              <a:ln>
                <a:noFill/>
              </a:ln>
              <a:solidFill>
                <a:prstClr val="black"/>
              </a:solidFill>
              <a:effectLst/>
              <a:uLnTx/>
              <a:uFillTx/>
              <a:latin typeface="Narkisim" panose="020E0502050101010101" pitchFamily="34" charset="-79"/>
              <a:ea typeface="+mn-ea"/>
              <a:cs typeface="Narkisim" panose="020E0502050101010101" pitchFamily="34"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endParaRPr>
          </a:p>
        </p:txBody>
      </p:sp>
      <p:sp>
        <p:nvSpPr>
          <p:cNvPr id="217" name="Text Box 38"/>
          <p:cNvSpPr txBox="1">
            <a:spLocks noChangeArrowheads="1"/>
          </p:cNvSpPr>
          <p:nvPr/>
        </p:nvSpPr>
        <p:spPr bwMode="auto">
          <a:xfrm>
            <a:off x="8991372" y="16580"/>
            <a:ext cx="828952" cy="184666"/>
          </a:xfrm>
          <a:prstGeom prst="rect">
            <a:avLst/>
          </a:prstGeom>
          <a:noFill/>
          <a:ln w="9525">
            <a:solidFill>
              <a:schemeClr val="tx1"/>
            </a:solidFill>
            <a:miter lim="800000"/>
            <a:headEnd/>
            <a:tailEnd/>
          </a:ln>
        </p:spPr>
        <p:txBody>
          <a:bodyPr wrap="square" lIns="0" tIns="0" rIns="0" bIns="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Guttman Keren" panose="02010401010101010101" pitchFamily="2" charset="-79"/>
                <a:ea typeface="+mn-ea"/>
                <a:cs typeface="Guttman Keren" panose="02010401010101010101" pitchFamily="2" charset="-79"/>
              </a:rPr>
              <a:t>מזמור נ"א</a:t>
            </a:r>
            <a:endParaRPr kumimoji="0" lang="en-US" sz="1200" b="1" i="0" u="none" strike="noStrike" kern="1200" cap="none" spc="0" normalizeH="0" baseline="0" noProof="0" dirty="0">
              <a:ln>
                <a:noFill/>
              </a:ln>
              <a:solidFill>
                <a:prstClr val="black"/>
              </a:solidFill>
              <a:effectLst/>
              <a:uLnTx/>
              <a:uFillTx/>
              <a:latin typeface="Guttman Keren" panose="02010401010101010101" pitchFamily="2" charset="-79"/>
              <a:ea typeface="+mn-ea"/>
              <a:cs typeface="Guttman Keren" panose="02010401010101010101" pitchFamily="2" charset="-79"/>
            </a:endParaRPr>
          </a:p>
        </p:txBody>
      </p:sp>
      <p:sp>
        <p:nvSpPr>
          <p:cNvPr id="235" name="Rounded Rectangle 205"/>
          <p:cNvSpPr/>
          <p:nvPr/>
        </p:nvSpPr>
        <p:spPr>
          <a:xfrm>
            <a:off x="6280335" y="202222"/>
            <a:ext cx="3549559" cy="5292000"/>
          </a:xfrm>
          <a:prstGeom prst="roundRect">
            <a:avLst>
              <a:gd name="adj" fmla="val 2355"/>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prstClr val="black"/>
              </a:solidFill>
              <a:effectLst/>
              <a:uLnTx/>
              <a:uFillTx/>
              <a:latin typeface="David" pitchFamily="34" charset="-79"/>
              <a:ea typeface="+mn-ea"/>
              <a:cs typeface="David" pitchFamily="34" charset="-79"/>
            </a:endParaRPr>
          </a:p>
        </p:txBody>
      </p:sp>
      <p:sp>
        <p:nvSpPr>
          <p:cNvPr id="236" name="Right Brace 235"/>
          <p:cNvSpPr/>
          <p:nvPr/>
        </p:nvSpPr>
        <p:spPr>
          <a:xfrm flipH="1">
            <a:off x="6081084" y="202222"/>
            <a:ext cx="266150" cy="533400"/>
          </a:xfrm>
          <a:prstGeom prst="rightBrace">
            <a:avLst>
              <a:gd name="adj1" fmla="val 24693"/>
              <a:gd name="adj2" fmla="val 50000"/>
            </a:avLst>
          </a:prstGeom>
          <a:solidFill>
            <a:schemeClr val="bg1"/>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237" name="Rounded Rectangle 180"/>
          <p:cNvSpPr/>
          <p:nvPr/>
        </p:nvSpPr>
        <p:spPr>
          <a:xfrm>
            <a:off x="5509332" y="210026"/>
            <a:ext cx="632234" cy="468000"/>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פתיח: חטא דוד ובת שבע </a:t>
            </a:r>
          </a:p>
        </p:txBody>
      </p:sp>
      <p:grpSp>
        <p:nvGrpSpPr>
          <p:cNvPr id="238" name="Group 237"/>
          <p:cNvGrpSpPr/>
          <p:nvPr/>
        </p:nvGrpSpPr>
        <p:grpSpPr>
          <a:xfrm>
            <a:off x="5504156" y="737102"/>
            <a:ext cx="826184" cy="2331192"/>
            <a:chOff x="9193566" y="1640882"/>
            <a:chExt cx="826184" cy="2273455"/>
          </a:xfrm>
        </p:grpSpPr>
        <p:sp>
          <p:nvSpPr>
            <p:cNvPr id="239" name="Right Brace 238"/>
            <p:cNvSpPr/>
            <p:nvPr/>
          </p:nvSpPr>
          <p:spPr>
            <a:xfrm flipH="1">
              <a:off x="9753600" y="1640882"/>
              <a:ext cx="266150" cy="2273455"/>
            </a:xfrm>
            <a:prstGeom prst="rightBrace">
              <a:avLst>
                <a:gd name="adj1" fmla="val 24693"/>
                <a:gd name="adj2" fmla="val 50000"/>
              </a:avLst>
            </a:prstGeom>
            <a:solidFill>
              <a:schemeClr val="bg1"/>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241" name="Rounded Rectangle 144"/>
            <p:cNvSpPr/>
            <p:nvPr/>
          </p:nvSpPr>
          <p:spPr>
            <a:xfrm>
              <a:off x="9193566" y="2457483"/>
              <a:ext cx="620656" cy="612000"/>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כפרה</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וטהרה מהחטא</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בעבר</a:t>
              </a:r>
            </a:p>
          </p:txBody>
        </p:sp>
      </p:grpSp>
      <p:sp>
        <p:nvSpPr>
          <p:cNvPr id="243" name="Right Brace 242"/>
          <p:cNvSpPr/>
          <p:nvPr/>
        </p:nvSpPr>
        <p:spPr>
          <a:xfrm flipH="1">
            <a:off x="6058450" y="3070099"/>
            <a:ext cx="266150" cy="2032649"/>
          </a:xfrm>
          <a:prstGeom prst="rightBrace">
            <a:avLst>
              <a:gd name="adj1" fmla="val 24693"/>
              <a:gd name="adj2" fmla="val 50000"/>
            </a:avLst>
          </a:prstGeom>
          <a:solidFill>
            <a:schemeClr val="bg1"/>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248" name="Rounded Rectangle 147"/>
          <p:cNvSpPr/>
          <p:nvPr/>
        </p:nvSpPr>
        <p:spPr>
          <a:xfrm>
            <a:off x="5495278" y="3780891"/>
            <a:ext cx="611777" cy="603453"/>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טהרה לבריאה חדשה לעתיד</a:t>
            </a:r>
          </a:p>
        </p:txBody>
      </p:sp>
      <p:sp>
        <p:nvSpPr>
          <p:cNvPr id="250" name="Right Brace 249"/>
          <p:cNvSpPr/>
          <p:nvPr/>
        </p:nvSpPr>
        <p:spPr>
          <a:xfrm flipH="1">
            <a:off x="6064190" y="5104061"/>
            <a:ext cx="266150" cy="391473"/>
          </a:xfrm>
          <a:prstGeom prst="rightBrace">
            <a:avLst>
              <a:gd name="adj1" fmla="val 24693"/>
              <a:gd name="adj2" fmla="val 50000"/>
            </a:avLst>
          </a:prstGeom>
          <a:solidFill>
            <a:schemeClr val="bg1"/>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251" name="Rounded Rectangle 150"/>
          <p:cNvSpPr/>
          <p:nvPr/>
        </p:nvSpPr>
        <p:spPr>
          <a:xfrm>
            <a:off x="5539667" y="5147189"/>
            <a:ext cx="611777" cy="288000"/>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חזון העתיד</a:t>
            </a:r>
          </a:p>
        </p:txBody>
      </p:sp>
      <p:sp>
        <p:nvSpPr>
          <p:cNvPr id="316" name="TextBox 315"/>
          <p:cNvSpPr txBox="1"/>
          <p:nvPr/>
        </p:nvSpPr>
        <p:spPr>
          <a:xfrm>
            <a:off x="3486148" y="298297"/>
            <a:ext cx="1396079" cy="155812"/>
          </a:xfrm>
          <a:prstGeom prst="rect">
            <a:avLst/>
          </a:prstGeom>
          <a:solidFill>
            <a:srgbClr val="39CA06"/>
          </a:solidFill>
        </p:spPr>
        <p:txBody>
          <a:bodyPr wrap="square" lIns="45720" tIns="0" rIns="45720" bIns="0" rtlCol="1">
            <a:spAutoFit/>
          </a:bodyPr>
          <a:lstStyle/>
          <a:p>
            <a:pPr marL="0" marR="0" lvl="0" indent="0" algn="r" defTabSz="914400" rtl="1" eaLnBrk="1" fontAlgn="auto" latinLnBrk="0" hangingPunct="1">
              <a:lnSpc>
                <a:spcPts val="1200"/>
              </a:lnSpc>
              <a:spcBef>
                <a:spcPts val="0"/>
              </a:spcBef>
              <a:spcAft>
                <a:spcPts val="0"/>
              </a:spcAft>
              <a:buClrTx/>
              <a:buSzTx/>
              <a:buFontTx/>
              <a:buNone/>
              <a:tabLst/>
              <a:defRPr/>
            </a:pPr>
            <a:r>
              <a:rPr kumimoji="0" lang="he-IL" sz="1050" b="1" i="0" u="none" strike="noStrike" kern="1200" cap="none" spc="0" normalizeH="0" baseline="0" noProof="0" dirty="0">
                <a:ln>
                  <a:noFill/>
                </a:ln>
                <a:solidFill>
                  <a:prstClr val="white"/>
                </a:solidFill>
                <a:effectLst/>
                <a:uLnTx/>
                <a:uFillTx/>
                <a:latin typeface="David" pitchFamily="34" charset="-79"/>
                <a:ea typeface="+mn-ea"/>
                <a:cs typeface="David" pitchFamily="34" charset="-79"/>
              </a:rPr>
              <a:t>קשרים עם ספרים אחרים </a:t>
            </a:r>
          </a:p>
        </p:txBody>
      </p:sp>
      <p:sp>
        <p:nvSpPr>
          <p:cNvPr id="349" name="TextBox 348"/>
          <p:cNvSpPr txBox="1"/>
          <p:nvPr/>
        </p:nvSpPr>
        <p:spPr>
          <a:xfrm>
            <a:off x="35966" y="1374404"/>
            <a:ext cx="1626797" cy="424732"/>
          </a:xfrm>
          <a:prstGeom prst="rect">
            <a:avLst/>
          </a:prstGeom>
          <a:noFill/>
          <a:ln w="3175" cmpd="dbl">
            <a:solidFill>
              <a:srgbClr val="39CA06"/>
            </a:solidFill>
          </a:ln>
        </p:spPr>
        <p:txBody>
          <a:bodyPr wrap="square" lIns="27432" tIns="27432" rIns="27432" bIns="27432"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0"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תהלים נ"א, ג.ו.ז</a:t>
            </a: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חָנֵּנִי</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אֱלֹהִים כְּחַסְדֶּךָ...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לְךָ</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לְבַדְּךָ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חָטָאתִי וְהָרַע בְּעֵינֶיךָ עָשִׂיתִי</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לֵב נִשְׁבָּר וְנִדְכֶּה אֱלֹהִים לֹא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תִבְזֶה</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p>
        </p:txBody>
      </p:sp>
      <p:cxnSp>
        <p:nvCxnSpPr>
          <p:cNvPr id="350" name="Straight Arrow Connector 349"/>
          <p:cNvCxnSpPr>
            <a:cxnSpLocks/>
            <a:stCxn id="351" idx="1"/>
            <a:endCxn id="349" idx="3"/>
          </p:cNvCxnSpPr>
          <p:nvPr/>
        </p:nvCxnSpPr>
        <p:spPr>
          <a:xfrm flipH="1">
            <a:off x="1662763" y="1586770"/>
            <a:ext cx="906437" cy="0"/>
          </a:xfrm>
          <a:prstGeom prst="straightConnector1">
            <a:avLst/>
          </a:prstGeom>
          <a:ln w="3175">
            <a:solidFill>
              <a:srgbClr val="39CA0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1" name="TextBox 350"/>
          <p:cNvSpPr txBox="1"/>
          <p:nvPr/>
        </p:nvSpPr>
        <p:spPr>
          <a:xfrm>
            <a:off x="2569200" y="1374404"/>
            <a:ext cx="2313902" cy="424732"/>
          </a:xfrm>
          <a:prstGeom prst="rect">
            <a:avLst/>
          </a:prstGeom>
          <a:noFill/>
          <a:ln w="3175" cmpd="dbl">
            <a:solidFill>
              <a:srgbClr val="39CA06"/>
            </a:solidFill>
          </a:ln>
        </p:spPr>
        <p:txBody>
          <a:bodyPr wrap="square" lIns="27432" tIns="27432" rIns="27432" bIns="27432" rtlCol="0">
            <a:spAutoFit/>
          </a:bodyPr>
          <a:lstStyle/>
          <a:p>
            <a:pPr marL="0" marR="0" lvl="0" indent="0" algn="r" defTabSz="914400" rtl="1" eaLnBrk="1" fontAlgn="auto" latinLnBrk="0" hangingPunct="1">
              <a:lnSpc>
                <a:spcPct val="100000"/>
              </a:lnSpc>
              <a:spcBef>
                <a:spcPts val="0"/>
              </a:spcBef>
              <a:spcAft>
                <a:spcPts val="0"/>
              </a:spcAft>
              <a:buClrTx/>
              <a:buSzTx/>
              <a:buFontTx/>
              <a:buNone/>
              <a:tabLst>
                <a:tab pos="1939925" algn="r"/>
              </a:tabLst>
              <a:defRPr/>
            </a:pPr>
            <a:r>
              <a:rPr kumimoji="0" lang="he-IL" sz="800" b="0"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שמואל ב י"ב, ט.יג.כב</a:t>
            </a: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מַדּוּעַ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בָּזִיתָ</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אֶת דְּבַר ה'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לַעֲשׂוֹת הָרַע בְּעֵינַי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אֵת אוּרִיָּה הַחִתִּי הִכִּיתָ בַחֶרֶב...</a:t>
            </a: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וַיֹּאמֶר דָּוִד אֶל נָתָן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חָטָאתִי</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ל</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ה'... כִּי אָמַרְתִּי מִי יוֹדֵעַ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וְחַנַּנִי</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ה' וְחַי הַיָּלֶד</a:t>
            </a: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a:t>
            </a:r>
            <a:endParaRPr kumimoji="0" lang="en-US" sz="800" b="1" i="0" u="none" strike="noStrike" kern="1200" cap="none" spc="0" normalizeH="0" baseline="0" noProof="0" dirty="0">
              <a:ln>
                <a:noFill/>
              </a:ln>
              <a:solidFill>
                <a:srgbClr val="FF0000"/>
              </a:solidFill>
              <a:effectLst/>
              <a:uLnTx/>
              <a:uFillTx/>
              <a:latin typeface="David" pitchFamily="34" charset="-79"/>
              <a:ea typeface="+mn-ea"/>
              <a:cs typeface="Guttman Keren" panose="02010701010101010101" pitchFamily="2" charset="-79"/>
            </a:endParaRPr>
          </a:p>
        </p:txBody>
      </p:sp>
      <p:sp>
        <p:nvSpPr>
          <p:cNvPr id="352" name="Rectangle 351"/>
          <p:cNvSpPr/>
          <p:nvPr/>
        </p:nvSpPr>
        <p:spPr>
          <a:xfrm>
            <a:off x="1676400" y="4739076"/>
            <a:ext cx="3205827" cy="547842"/>
          </a:xfrm>
          <a:prstGeom prst="rect">
            <a:avLst/>
          </a:prstGeom>
          <a:ln w="3175">
            <a:solidFill>
              <a:srgbClr val="39CA06"/>
            </a:solidFill>
          </a:ln>
        </p:spPr>
        <p:txBody>
          <a:bodyPr wrap="square" lIns="27432" tIns="27432" rIns="27432" bIns="27432">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0"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יחזקאל ל"ו, </a:t>
            </a:r>
            <a:r>
              <a:rPr kumimoji="0" lang="he-IL" sz="800" b="1"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י"א, יט; </a:t>
            </a:r>
            <a:r>
              <a:rPr kumimoji="0" lang="he-IL" sz="800" b="0"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כה-כו</a:t>
            </a: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וְנָתַתִּי לָהֶם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לֵב</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אֶחָד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וְרוּחַ חֲדָשָׁה</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אֶתֵּן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בְּקִרְבְּכֶם</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וַהֲסִרֹתִי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לֵב</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הָאֶבֶן מִבְּשָׂרָם וְנָתַתִּי לָהֶם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לֵב</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בָּשָׂר... וְזָרַקְתִּי עֲלֵיכֶם מַיִם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טְהוֹרִים וּטְהַרְתֶּם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מִכֹּל טֻמְאוֹתֵיכֶם וּמִכָּל גִּלּוּלֵיכֶם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אֲטַהֵר</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אֶתְכֶם: וְנָתַתִּי לָכֶם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לֵב חָדָשׁ</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וְרוּחַ חֲדָשָׁה</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אֶתֵּן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בְּקִרְבְּכֶם</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וַהֲסִרֹתִי אֶת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לֵב</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הָאֶבֶן מִבְּשַׂרְכֶם וְנָתַתִּי לָכֶם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לֵב</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בָּשָׂר:</a:t>
            </a:r>
          </a:p>
        </p:txBody>
      </p:sp>
      <p:sp>
        <p:nvSpPr>
          <p:cNvPr id="353" name="Rectangle 352"/>
          <p:cNvSpPr/>
          <p:nvPr/>
        </p:nvSpPr>
        <p:spPr>
          <a:xfrm>
            <a:off x="1962890" y="2590334"/>
            <a:ext cx="2908300" cy="301621"/>
          </a:xfrm>
          <a:prstGeom prst="rect">
            <a:avLst/>
          </a:prstGeom>
          <a:ln w="3175">
            <a:solidFill>
              <a:srgbClr val="39CA06"/>
            </a:solidFill>
          </a:ln>
        </p:spPr>
        <p:txBody>
          <a:bodyPr wrap="square" lIns="27432" tIns="27432" rIns="27432" bIns="27432">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0"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ישעיהו מ"ג, כה; מ"ד, כב</a:t>
            </a: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אָנֹכִי אָנֹכִי הוּא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מֹחֶה פְשָׁעֶיךָ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לְמַעֲנִי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וְחַטֹּאתֶיךָ</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לֹא אֶזְכֹּר....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מָחִיתִי</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כָעָב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פְּשָׁעֶיךָ</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וְכֶעָנָן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חַטֹּאותֶיךָ</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שׁוּבָה אֵלַי כִּי גְאַלְתִּיךָ...</a:t>
            </a:r>
          </a:p>
        </p:txBody>
      </p:sp>
      <p:sp>
        <p:nvSpPr>
          <p:cNvPr id="354" name="Rectangle 353"/>
          <p:cNvSpPr/>
          <p:nvPr/>
        </p:nvSpPr>
        <p:spPr>
          <a:xfrm>
            <a:off x="35966" y="2265357"/>
            <a:ext cx="1578010" cy="301621"/>
          </a:xfrm>
          <a:prstGeom prst="rect">
            <a:avLst/>
          </a:prstGeom>
          <a:ln w="3175">
            <a:solidFill>
              <a:srgbClr val="39CA06"/>
            </a:solidFill>
          </a:ln>
        </p:spPr>
        <p:txBody>
          <a:bodyPr wrap="square" lIns="27432" tIns="27432" rIns="27432" bIns="27432">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תהלים נ"א, ט</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תְּחַטְּאֵנִי</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בְאֵזוֹב וְאֶטְהָר תְּכַבְּסֵנִי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וּמִשֶּׁלֶג אַלְבִּין</a:t>
            </a:r>
          </a:p>
        </p:txBody>
      </p:sp>
      <p:sp>
        <p:nvSpPr>
          <p:cNvPr id="355" name="Rectangle 354"/>
          <p:cNvSpPr/>
          <p:nvPr/>
        </p:nvSpPr>
        <p:spPr>
          <a:xfrm>
            <a:off x="2476877" y="933511"/>
            <a:ext cx="2405350" cy="424732"/>
          </a:xfrm>
          <a:prstGeom prst="rect">
            <a:avLst/>
          </a:prstGeom>
          <a:ln w="3175">
            <a:solidFill>
              <a:srgbClr val="39CA06"/>
            </a:solidFill>
          </a:ln>
        </p:spPr>
        <p:txBody>
          <a:bodyPr wrap="square" lIns="27432" tIns="27432" rIns="27432" bIns="27432">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0"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במדבר י"ט, יז-יט</a:t>
            </a: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וְלָקְחוּ לַטָּמֵא מֵעֲפַר שְׂרֵפַת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הַחַטָּאת</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וְנָתַן עָלָיו מַיִם חַיִּים אֶל כֶּלִי: וְלָקַח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אֵזוֹב</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וְטָבַל בַּמַּיִם אִישׁ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טָהוֹר</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וְחִטְּאוֹ</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בַּיּוֹם הַשְּׁבִיעִי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וְכִבֶּס</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בְּגָדָיו וְרָחַץ בַּמַּיִם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וְטָהֵר</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בָּעָרֶב:</a:t>
            </a:r>
          </a:p>
        </p:txBody>
      </p:sp>
      <p:sp>
        <p:nvSpPr>
          <p:cNvPr id="356" name="Rectangle 355"/>
          <p:cNvSpPr/>
          <p:nvPr/>
        </p:nvSpPr>
        <p:spPr>
          <a:xfrm>
            <a:off x="2514600" y="5316613"/>
            <a:ext cx="2367627" cy="178510"/>
          </a:xfrm>
          <a:prstGeom prst="rect">
            <a:avLst/>
          </a:prstGeom>
          <a:ln w="3175">
            <a:solidFill>
              <a:srgbClr val="39CA06"/>
            </a:solidFill>
          </a:ln>
        </p:spPr>
        <p:txBody>
          <a:bodyPr wrap="square" lIns="27432" tIns="27432" rIns="27432" bIns="27432">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0"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איוב ל"ח, לו</a:t>
            </a: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מִי שָׁת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בַּטֻּחוֹת</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 חָכְמָה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אוֹ מִי נָתַן לַשֶּׂכְוִי בִינָה: </a:t>
            </a:r>
          </a:p>
        </p:txBody>
      </p:sp>
      <p:cxnSp>
        <p:nvCxnSpPr>
          <p:cNvPr id="358" name="Straight Arrow Connector 357"/>
          <p:cNvCxnSpPr>
            <a:cxnSpLocks/>
            <a:stCxn id="360" idx="1"/>
            <a:endCxn id="354" idx="3"/>
          </p:cNvCxnSpPr>
          <p:nvPr/>
        </p:nvCxnSpPr>
        <p:spPr>
          <a:xfrm flipH="1">
            <a:off x="1613976" y="2416168"/>
            <a:ext cx="1719409" cy="0"/>
          </a:xfrm>
          <a:prstGeom prst="straightConnector1">
            <a:avLst/>
          </a:prstGeom>
          <a:ln w="3175">
            <a:solidFill>
              <a:srgbClr val="39CA0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0" name="Rectangle 359"/>
          <p:cNvSpPr/>
          <p:nvPr/>
        </p:nvSpPr>
        <p:spPr>
          <a:xfrm>
            <a:off x="3333385" y="2265357"/>
            <a:ext cx="1548842" cy="301621"/>
          </a:xfrm>
          <a:prstGeom prst="rect">
            <a:avLst/>
          </a:prstGeom>
          <a:ln w="3175">
            <a:solidFill>
              <a:srgbClr val="39CA06"/>
            </a:solidFill>
          </a:ln>
        </p:spPr>
        <p:txBody>
          <a:bodyPr wrap="square" lIns="27432" tIns="27432" rIns="27432" bIns="27432">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0"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ישעיהו א', </a:t>
            </a:r>
            <a:r>
              <a:rPr kumimoji="0" lang="he-IL" sz="800" b="0" i="0" u="sng"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יח</a:t>
            </a: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לְכוּ נָא וְנִוָּכְחָה יֹאמַר ה'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אִם יִהְיוּ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חֲטָאֵיכֶם</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כַּשָּׁנִים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כַּשֶּׁלֶג יַלְבִּינוּ</a:t>
            </a:r>
          </a:p>
        </p:txBody>
      </p:sp>
      <p:sp>
        <p:nvSpPr>
          <p:cNvPr id="361" name="Rectangle 360"/>
          <p:cNvSpPr/>
          <p:nvPr/>
        </p:nvSpPr>
        <p:spPr>
          <a:xfrm>
            <a:off x="43056" y="2590636"/>
            <a:ext cx="1861943" cy="301621"/>
          </a:xfrm>
          <a:prstGeom prst="rect">
            <a:avLst/>
          </a:prstGeom>
          <a:ln w="3175">
            <a:solidFill>
              <a:srgbClr val="39CA06"/>
            </a:solidFill>
          </a:ln>
        </p:spPr>
        <p:txBody>
          <a:bodyPr wrap="square" lIns="27432" tIns="27432" rIns="27432" bIns="27432">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תהלים נ"א, ג.ה.יא.טו</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מְחֵה פְשָׁעָי</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וְחַטָּאתִי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וְכָל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עֲוֹנֹתַי מְחֵה</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וְחַטָּאִים</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אֵלֶיךָ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יָשׁוּבוּ</a:t>
            </a:r>
          </a:p>
        </p:txBody>
      </p:sp>
      <p:cxnSp>
        <p:nvCxnSpPr>
          <p:cNvPr id="363" name="Straight Arrow Connector 362"/>
          <p:cNvCxnSpPr>
            <a:cxnSpLocks/>
            <a:stCxn id="353" idx="1"/>
            <a:endCxn id="361" idx="3"/>
          </p:cNvCxnSpPr>
          <p:nvPr/>
        </p:nvCxnSpPr>
        <p:spPr>
          <a:xfrm flipH="1">
            <a:off x="1904999" y="2741145"/>
            <a:ext cx="57891" cy="302"/>
          </a:xfrm>
          <a:prstGeom prst="straightConnector1">
            <a:avLst/>
          </a:prstGeom>
          <a:ln w="3175">
            <a:solidFill>
              <a:srgbClr val="39CA0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6" name="Straight Arrow Connector 365"/>
          <p:cNvCxnSpPr>
            <a:cxnSpLocks/>
            <a:stCxn id="352" idx="1"/>
            <a:endCxn id="368" idx="3"/>
          </p:cNvCxnSpPr>
          <p:nvPr/>
        </p:nvCxnSpPr>
        <p:spPr>
          <a:xfrm flipH="1">
            <a:off x="1564879" y="5012997"/>
            <a:ext cx="111521" cy="15050"/>
          </a:xfrm>
          <a:prstGeom prst="straightConnector1">
            <a:avLst/>
          </a:prstGeom>
          <a:ln w="3175">
            <a:solidFill>
              <a:srgbClr val="39CA0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8" name="Rectangle 367"/>
          <p:cNvSpPr/>
          <p:nvPr/>
        </p:nvSpPr>
        <p:spPr>
          <a:xfrm>
            <a:off x="36611" y="4815681"/>
            <a:ext cx="1528268" cy="424732"/>
          </a:xfrm>
          <a:prstGeom prst="rect">
            <a:avLst/>
          </a:prstGeom>
          <a:ln w="3175">
            <a:solidFill>
              <a:srgbClr val="39CA06"/>
            </a:solidFill>
          </a:ln>
        </p:spPr>
        <p:txBody>
          <a:bodyPr wrap="square" lIns="27432" tIns="27432" rIns="27432" bIns="27432">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תהלים נ"א, ד.ט.יב</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וּמֵחַטָּאתִי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טַהֲרֵנִי</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תְּחַטְּאֵנִי בְאֵזוֹב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וְאֶטְהָר</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לֵב טָהוֹר</a:t>
            </a:r>
            <a:r>
              <a:rPr kumimoji="0" lang="he-IL" sz="800" b="1" i="0" u="none" strike="noStrike" kern="1200" cap="none" spc="0" normalizeH="0" baseline="0" noProof="0" dirty="0">
                <a:ln>
                  <a:noFill/>
                </a:ln>
                <a:solidFill>
                  <a:prstClr val="white"/>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בְּרָא לִי אֱלֹהִים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וְרוּחַ</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נָכוֹן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חַדֵּשׁ בְּקִרְבִּי</a:t>
            </a:r>
          </a:p>
        </p:txBody>
      </p:sp>
      <p:cxnSp>
        <p:nvCxnSpPr>
          <p:cNvPr id="370" name="Straight Arrow Connector 369"/>
          <p:cNvCxnSpPr>
            <a:cxnSpLocks/>
            <a:stCxn id="356" idx="1"/>
            <a:endCxn id="372" idx="3"/>
          </p:cNvCxnSpPr>
          <p:nvPr/>
        </p:nvCxnSpPr>
        <p:spPr>
          <a:xfrm flipH="1">
            <a:off x="2483966" y="5405868"/>
            <a:ext cx="30634" cy="745"/>
          </a:xfrm>
          <a:prstGeom prst="straightConnector1">
            <a:avLst/>
          </a:prstGeom>
          <a:ln w="3175">
            <a:solidFill>
              <a:srgbClr val="39CA0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2" name="Rectangle 371"/>
          <p:cNvSpPr/>
          <p:nvPr/>
        </p:nvSpPr>
        <p:spPr>
          <a:xfrm>
            <a:off x="35966" y="5316613"/>
            <a:ext cx="2448000" cy="180000"/>
          </a:xfrm>
          <a:prstGeom prst="rect">
            <a:avLst/>
          </a:prstGeom>
          <a:ln w="3175">
            <a:solidFill>
              <a:srgbClr val="39CA06"/>
            </a:solidFill>
          </a:ln>
        </p:spPr>
        <p:txBody>
          <a:bodyPr wrap="square" lIns="27432" tIns="27432" rIns="27432" bIns="27432">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תהלים נ"א, ח</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הֵן אֱמֶת חָפַצְתָּ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בַטֻּחוֹת</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וּבְסָתֻם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חָכְמָה</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תוֹדִיעֵנִי</a:t>
            </a: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cxnSp>
        <p:nvCxnSpPr>
          <p:cNvPr id="374" name="Straight Arrow Connector 373"/>
          <p:cNvCxnSpPr>
            <a:cxnSpLocks/>
            <a:stCxn id="355" idx="1"/>
            <a:endCxn id="376" idx="3"/>
          </p:cNvCxnSpPr>
          <p:nvPr/>
        </p:nvCxnSpPr>
        <p:spPr>
          <a:xfrm flipH="1">
            <a:off x="1026566" y="1145877"/>
            <a:ext cx="1450311" cy="0"/>
          </a:xfrm>
          <a:prstGeom prst="straightConnector1">
            <a:avLst/>
          </a:prstGeom>
          <a:ln w="3175">
            <a:solidFill>
              <a:srgbClr val="39CA0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6" name="Rectangle 375"/>
          <p:cNvSpPr/>
          <p:nvPr/>
        </p:nvSpPr>
        <p:spPr>
          <a:xfrm>
            <a:off x="33462" y="933511"/>
            <a:ext cx="993104" cy="424732"/>
          </a:xfrm>
          <a:prstGeom prst="rect">
            <a:avLst/>
          </a:prstGeom>
          <a:ln w="3175">
            <a:solidFill>
              <a:srgbClr val="39CA06"/>
            </a:solidFill>
          </a:ln>
        </p:spPr>
        <p:txBody>
          <a:bodyPr wrap="square" lIns="27432" tIns="27432" rIns="27432" bIns="27432">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תהלים נ"א, ט</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תְּחַטְּאֵנִי</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בְאֵזוֹב</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וְאֶטְהָר</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תְּכַבְּסֵנִי</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וּמִשֶּׁלֶג אַלְבִּין:</a:t>
            </a:r>
          </a:p>
        </p:txBody>
      </p:sp>
      <p:sp>
        <p:nvSpPr>
          <p:cNvPr id="4" name="TextBox 3">
            <a:extLst>
              <a:ext uri="{FF2B5EF4-FFF2-40B4-BE49-F238E27FC236}">
                <a16:creationId xmlns:a16="http://schemas.microsoft.com/office/drawing/2014/main" id="{38FEA12C-11F7-4662-B1ED-CEB95F6B0796}"/>
              </a:ext>
            </a:extLst>
          </p:cNvPr>
          <p:cNvSpPr txBox="1"/>
          <p:nvPr/>
        </p:nvSpPr>
        <p:spPr>
          <a:xfrm>
            <a:off x="-6705600" y="228600"/>
            <a:ext cx="4267200" cy="1200329"/>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Meira</a:t>
            </a:r>
            <a:r>
              <a:rPr kumimoji="0" lang="en-US" sz="1800" b="0" i="0" u="none" strike="noStrike" kern="1200" cap="none" spc="0" normalizeH="0" baseline="0" noProof="0" dirty="0">
                <a:ln>
                  <a:noFill/>
                </a:ln>
                <a:solidFill>
                  <a:prstClr val="black"/>
                </a:solidFill>
                <a:effectLst/>
                <a:uLnTx/>
                <a:uFillTx/>
                <a:latin typeface="Calibri"/>
                <a:ea typeface="+mn-ea"/>
                <a:cs typeface="+mn-cs"/>
              </a:rPr>
              <a:t>: Please fix all boxes (not 2 boxes; same shape of the box) + lines (not arrow, use examples here) + single space in the parallels (not in the text of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Mizmor</a:t>
            </a:r>
            <a:r>
              <a:rPr kumimoji="0" lang="en-US" sz="1800" b="0" i="0" u="none" strike="noStrike" kern="1200" cap="none" spc="0" normalizeH="0" baseline="0" noProof="0" dirty="0">
                <a:ln>
                  <a:noFill/>
                </a:ln>
                <a:solidFill>
                  <a:prstClr val="black"/>
                </a:solidFill>
                <a:effectLst/>
                <a:uLnTx/>
                <a:uFillTx/>
                <a:latin typeface="Calibri"/>
                <a:ea typeface="+mn-ea"/>
                <a:cs typeface="+mn-cs"/>
              </a:rPr>
              <a:t> 51)</a:t>
            </a:r>
          </a:p>
        </p:txBody>
      </p:sp>
      <p:sp>
        <p:nvSpPr>
          <p:cNvPr id="168" name="TextBox 167">
            <a:extLst>
              <a:ext uri="{FF2B5EF4-FFF2-40B4-BE49-F238E27FC236}">
                <a16:creationId xmlns:a16="http://schemas.microsoft.com/office/drawing/2014/main" id="{567A2832-59E4-4508-A6D5-32FB7F9C964F}"/>
              </a:ext>
            </a:extLst>
          </p:cNvPr>
          <p:cNvSpPr txBox="1"/>
          <p:nvPr/>
        </p:nvSpPr>
        <p:spPr>
          <a:xfrm>
            <a:off x="33462" y="1881063"/>
            <a:ext cx="953506" cy="301621"/>
          </a:xfrm>
          <a:prstGeom prst="rect">
            <a:avLst/>
          </a:prstGeom>
          <a:noFill/>
          <a:ln w="3175" cmpd="dbl">
            <a:solidFill>
              <a:srgbClr val="39CA06"/>
            </a:solidFill>
          </a:ln>
        </p:spPr>
        <p:txBody>
          <a:bodyPr wrap="square" lIns="27432" tIns="27432" rIns="27432" bIns="27432"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0"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תהלים נ"א, טז</a:t>
            </a: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הַצִּילֵנִי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מִדָּמִים</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אֱלֹהִים </a:t>
            </a:r>
          </a:p>
        </p:txBody>
      </p:sp>
      <p:cxnSp>
        <p:nvCxnSpPr>
          <p:cNvPr id="169" name="Straight Arrow Connector 168">
            <a:extLst>
              <a:ext uri="{FF2B5EF4-FFF2-40B4-BE49-F238E27FC236}">
                <a16:creationId xmlns:a16="http://schemas.microsoft.com/office/drawing/2014/main" id="{581E5DB4-C437-4BDA-973F-728C2A9A9B83}"/>
              </a:ext>
            </a:extLst>
          </p:cNvPr>
          <p:cNvCxnSpPr>
            <a:cxnSpLocks/>
            <a:stCxn id="170" idx="1"/>
            <a:endCxn id="168" idx="3"/>
          </p:cNvCxnSpPr>
          <p:nvPr/>
        </p:nvCxnSpPr>
        <p:spPr>
          <a:xfrm flipH="1">
            <a:off x="986968" y="2031873"/>
            <a:ext cx="922948" cy="1"/>
          </a:xfrm>
          <a:prstGeom prst="straightConnector1">
            <a:avLst/>
          </a:prstGeom>
          <a:ln w="3175">
            <a:solidFill>
              <a:srgbClr val="39CA0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0" name="TextBox 169">
            <a:extLst>
              <a:ext uri="{FF2B5EF4-FFF2-40B4-BE49-F238E27FC236}">
                <a16:creationId xmlns:a16="http://schemas.microsoft.com/office/drawing/2014/main" id="{DE3D497E-F485-4ADA-995E-AE5262381A38}"/>
              </a:ext>
            </a:extLst>
          </p:cNvPr>
          <p:cNvSpPr txBox="1"/>
          <p:nvPr/>
        </p:nvSpPr>
        <p:spPr>
          <a:xfrm>
            <a:off x="1909916" y="1819507"/>
            <a:ext cx="2973866" cy="424732"/>
          </a:xfrm>
          <a:prstGeom prst="rect">
            <a:avLst/>
          </a:prstGeom>
          <a:noFill/>
          <a:ln w="3175" cmpd="dbl">
            <a:solidFill>
              <a:srgbClr val="39CA06"/>
            </a:solidFill>
          </a:ln>
        </p:spPr>
        <p:txBody>
          <a:bodyPr wrap="square" lIns="27432" tIns="27432" rIns="27432" bIns="27432" rtlCol="0">
            <a:spAutoFit/>
          </a:bodyPr>
          <a:lstStyle/>
          <a:p>
            <a:pPr marL="0" marR="0" lvl="0" indent="0" algn="r" defTabSz="914400" rtl="1" eaLnBrk="1" fontAlgn="auto" latinLnBrk="0" hangingPunct="1">
              <a:lnSpc>
                <a:spcPct val="100000"/>
              </a:lnSpc>
              <a:spcBef>
                <a:spcPts val="0"/>
              </a:spcBef>
              <a:spcAft>
                <a:spcPts val="0"/>
              </a:spcAft>
              <a:buClrTx/>
              <a:buSzTx/>
              <a:buFontTx/>
              <a:buNone/>
              <a:tabLst>
                <a:tab pos="1939925" algn="r"/>
              </a:tabLst>
              <a:defRPr/>
            </a:pPr>
            <a:r>
              <a:rPr kumimoji="0" lang="he-IL" sz="800" b="0"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שמואל ב' ט"ז, ז</a:t>
            </a: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וְכֹה אָמַר שִׁמְעִי בְּקַלְלוֹ צֵא צֵא אִישׁ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הַדָּמִים</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וְאִישׁ הַבְּלִיָּעַל </a:t>
            </a:r>
          </a:p>
          <a:p>
            <a:pPr marL="0" marR="0" lvl="0" indent="0" algn="r" defTabSz="914400" rtl="1" eaLnBrk="1" fontAlgn="auto" latinLnBrk="0" hangingPunct="1">
              <a:lnSpc>
                <a:spcPct val="100000"/>
              </a:lnSpc>
              <a:spcBef>
                <a:spcPts val="0"/>
              </a:spcBef>
              <a:spcAft>
                <a:spcPts val="0"/>
              </a:spcAft>
              <a:buClrTx/>
              <a:buSzTx/>
              <a:buFontTx/>
              <a:buNone/>
              <a:tabLst>
                <a:tab pos="1939925" algn="r"/>
              </a:tabLst>
              <a:defRPr/>
            </a:pPr>
            <a:r>
              <a:rPr kumimoji="0" lang="he-IL" sz="800" b="0"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דבה"י א' כ"ה, ח</a:t>
            </a: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וַיְהִי עָלַי דְּבַר ה' לֵאמֹר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דָּם</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לָרֹב שָׁפַכְתָּ וּמִלְחָמוֹת גְּדֹלוֹת עָשִׂיתָ לֹא תִבְנֶה בַיִת לִשְׁמִי כִּי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דָּמִים</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רַבִּים שָׁפַכְתָּ אַרְצָה לְפָנָי </a:t>
            </a:r>
            <a:endParaRPr kumimoji="0" lang="en-US" sz="800" b="1" i="0" u="none" strike="noStrike" kern="1200" cap="none" spc="0" normalizeH="0" baseline="0" noProof="0" dirty="0">
              <a:ln>
                <a:noFill/>
              </a:ln>
              <a:solidFill>
                <a:srgbClr val="FF0000"/>
              </a:solidFill>
              <a:effectLst/>
              <a:uLnTx/>
              <a:uFillTx/>
              <a:latin typeface="David" pitchFamily="34" charset="-79"/>
              <a:ea typeface="+mn-ea"/>
              <a:cs typeface="Guttman Keren" panose="02010701010101010101" pitchFamily="2" charset="-79"/>
            </a:endParaRPr>
          </a:p>
        </p:txBody>
      </p:sp>
      <p:sp>
        <p:nvSpPr>
          <p:cNvPr id="200" name="Rectangle 199">
            <a:extLst>
              <a:ext uri="{FF2B5EF4-FFF2-40B4-BE49-F238E27FC236}">
                <a16:creationId xmlns:a16="http://schemas.microsoft.com/office/drawing/2014/main" id="{1005F129-B172-4F15-AE73-0230FDC982AD}"/>
              </a:ext>
            </a:extLst>
          </p:cNvPr>
          <p:cNvSpPr/>
          <p:nvPr/>
        </p:nvSpPr>
        <p:spPr>
          <a:xfrm>
            <a:off x="1949449" y="4176792"/>
            <a:ext cx="2941261" cy="547842"/>
          </a:xfrm>
          <a:prstGeom prst="rect">
            <a:avLst/>
          </a:prstGeom>
          <a:ln w="3175">
            <a:solidFill>
              <a:srgbClr val="39CA06"/>
            </a:solidFill>
          </a:ln>
        </p:spPr>
        <p:txBody>
          <a:bodyPr wrap="square" lIns="27432" tIns="27432" rIns="27432" bIns="27432">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0"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ירמיהו ל"א, ל-לא</a:t>
            </a: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וְכָרַתִּי אֶת בֵּית יִשְׂרָאֵל וְאֶת בֵּית יְהוּדָה בְּרִית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חֲדָשָׁה</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 נָתַתִּי אֶת תּוֹרָתִי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בְּקִרְבָּם</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וְעַל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לִבָּם</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אֶכְתֲּבֶנָּה... וְלֹא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יְלַמְּדוּ</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עוֹד אִישׁ אֶת רֵעֵהוּ וְאִישׁ אֶת אָחִיו לֵאמֹר דְּעוּ אֶת ה' כִּי כוּלָּם יֵדְעוּ אוֹתִי לְמִקְטַנָּם וְעַד גְּדוֹלָם נְאֻם יְקֹוָק כִּי אֶסְלַח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לַעֲוֹנָם וּלְחַטָּאתָם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לֹא אֶזְכָּר עוֹד: </a:t>
            </a:r>
          </a:p>
        </p:txBody>
      </p:sp>
      <p:sp>
        <p:nvSpPr>
          <p:cNvPr id="201" name="Rectangle 200">
            <a:extLst>
              <a:ext uri="{FF2B5EF4-FFF2-40B4-BE49-F238E27FC236}">
                <a16:creationId xmlns:a16="http://schemas.microsoft.com/office/drawing/2014/main" id="{F5787FD1-805E-467A-9F6C-60298E86852C}"/>
              </a:ext>
            </a:extLst>
          </p:cNvPr>
          <p:cNvSpPr/>
          <p:nvPr/>
        </p:nvSpPr>
        <p:spPr>
          <a:xfrm>
            <a:off x="44450" y="4176792"/>
            <a:ext cx="1600200" cy="547842"/>
          </a:xfrm>
          <a:prstGeom prst="rect">
            <a:avLst/>
          </a:prstGeom>
          <a:ln w="3175">
            <a:solidFill>
              <a:srgbClr val="39CA06"/>
            </a:solidFill>
          </a:ln>
        </p:spPr>
        <p:txBody>
          <a:bodyPr wrap="square" lIns="27432" tIns="27432" rIns="27432" bIns="27432">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תהלים נ"א, ד.יב.טו</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הֶרֶב כַּבְּסֵנִי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מֵעֲוֹנִי וּמֵחַטָּאתִי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טַהֲרֵנִי...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לֵב</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טָהוֹר בְּרָא לִי אֱלֹהִים וְרוּחַ נָכוֹן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חַדֵּשׁ</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בְּקִרְבִּי</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אֲלַמְּדָה</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פֹשְׁעִים דְּרָכֶיךָ וְחַטָּאִים אֵלֶיךָ יָשׁוּבוּ:</a:t>
            </a:r>
          </a:p>
        </p:txBody>
      </p:sp>
      <p:cxnSp>
        <p:nvCxnSpPr>
          <p:cNvPr id="202" name="Straight Arrow Connector 201">
            <a:extLst>
              <a:ext uri="{FF2B5EF4-FFF2-40B4-BE49-F238E27FC236}">
                <a16:creationId xmlns:a16="http://schemas.microsoft.com/office/drawing/2014/main" id="{5A180E30-6BE1-4F7F-B528-3DDC483CD85C}"/>
              </a:ext>
            </a:extLst>
          </p:cNvPr>
          <p:cNvCxnSpPr>
            <a:cxnSpLocks/>
            <a:stCxn id="200" idx="1"/>
            <a:endCxn id="201" idx="3"/>
          </p:cNvCxnSpPr>
          <p:nvPr/>
        </p:nvCxnSpPr>
        <p:spPr>
          <a:xfrm flipH="1">
            <a:off x="1644650" y="4450713"/>
            <a:ext cx="304799" cy="0"/>
          </a:xfrm>
          <a:prstGeom prst="straightConnector1">
            <a:avLst/>
          </a:prstGeom>
          <a:ln w="3175">
            <a:solidFill>
              <a:srgbClr val="39CA0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2A6C0868-154A-4FFB-AFAA-C90C4D3C1516}"/>
              </a:ext>
            </a:extLst>
          </p:cNvPr>
          <p:cNvSpPr txBox="1"/>
          <p:nvPr/>
        </p:nvSpPr>
        <p:spPr>
          <a:xfrm>
            <a:off x="10210800" y="5562600"/>
            <a:ext cx="2133600" cy="1754326"/>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Meira</a:t>
            </a:r>
            <a:r>
              <a:rPr kumimoji="0" lang="en-US" sz="1800" b="0" i="0" u="none" strike="noStrike" kern="1200" cap="none" spc="0" normalizeH="0" baseline="0" noProof="0" dirty="0">
                <a:ln>
                  <a:noFill/>
                </a:ln>
                <a:solidFill>
                  <a:prstClr val="black"/>
                </a:solidFill>
                <a:effectLst/>
                <a:uLnTx/>
                <a:uFillTx/>
                <a:latin typeface="Calibri"/>
                <a:ea typeface="+mn-ea"/>
                <a:cs typeface="+mn-cs"/>
              </a:rPr>
              <a:t>: Height for RED is 0.4 – is that OK?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If OK - can you make the same for GREEN?</a:t>
            </a:r>
          </a:p>
        </p:txBody>
      </p:sp>
      <p:sp>
        <p:nvSpPr>
          <p:cNvPr id="258" name="Rectangle 257">
            <a:extLst>
              <a:ext uri="{FF2B5EF4-FFF2-40B4-BE49-F238E27FC236}">
                <a16:creationId xmlns:a16="http://schemas.microsoft.com/office/drawing/2014/main" id="{E5715384-498D-41A4-AACC-74DDF2C2A9CC}"/>
              </a:ext>
            </a:extLst>
          </p:cNvPr>
          <p:cNvSpPr/>
          <p:nvPr/>
        </p:nvSpPr>
        <p:spPr>
          <a:xfrm>
            <a:off x="3047259" y="484784"/>
            <a:ext cx="1828800" cy="424732"/>
          </a:xfrm>
          <a:prstGeom prst="rect">
            <a:avLst/>
          </a:prstGeom>
          <a:ln w="3175">
            <a:solidFill>
              <a:srgbClr val="39CA06"/>
            </a:solidFill>
          </a:ln>
        </p:spPr>
        <p:txBody>
          <a:bodyPr wrap="square" lIns="27432" tIns="27432" rIns="27432" bIns="27432">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שמות ל"ד, ו-ט</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וַיַּעֲבֹר ה' עַל פָּנָיו וַיִּקְרָא ה' ה' אֵל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רַחוּם וְחַנּוּן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אֶרֶךְ אַפַּיִם וְרַב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חֶסֶד</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וֶאֱמֶת: נֹצֵר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חֶסֶד</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לָאֲלָפִים נֹשֵׂא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עָוֹן</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וָפֶשַׁע וְחַטָּאָה</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p>
        </p:txBody>
      </p:sp>
      <p:cxnSp>
        <p:nvCxnSpPr>
          <p:cNvPr id="259" name="Straight Arrow Connector 258">
            <a:extLst>
              <a:ext uri="{FF2B5EF4-FFF2-40B4-BE49-F238E27FC236}">
                <a16:creationId xmlns:a16="http://schemas.microsoft.com/office/drawing/2014/main" id="{7B81242B-B5E1-4CD9-BD33-4D5BC3538380}"/>
              </a:ext>
            </a:extLst>
          </p:cNvPr>
          <p:cNvCxnSpPr>
            <a:cxnSpLocks/>
            <a:stCxn id="258" idx="1"/>
            <a:endCxn id="260" idx="3"/>
          </p:cNvCxnSpPr>
          <p:nvPr/>
        </p:nvCxnSpPr>
        <p:spPr>
          <a:xfrm flipH="1">
            <a:off x="1935294" y="697150"/>
            <a:ext cx="1111965" cy="0"/>
          </a:xfrm>
          <a:prstGeom prst="straightConnector1">
            <a:avLst/>
          </a:prstGeom>
          <a:ln w="3175">
            <a:solidFill>
              <a:srgbClr val="39CA0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0" name="Rectangle 259">
            <a:extLst>
              <a:ext uri="{FF2B5EF4-FFF2-40B4-BE49-F238E27FC236}">
                <a16:creationId xmlns:a16="http://schemas.microsoft.com/office/drawing/2014/main" id="{7CBAA761-E84C-40FB-B7D8-D6A5A9C01BD9}"/>
              </a:ext>
            </a:extLst>
          </p:cNvPr>
          <p:cNvSpPr/>
          <p:nvPr/>
        </p:nvSpPr>
        <p:spPr>
          <a:xfrm>
            <a:off x="27294" y="484784"/>
            <a:ext cx="1908000" cy="424732"/>
          </a:xfrm>
          <a:prstGeom prst="rect">
            <a:avLst/>
          </a:prstGeom>
          <a:ln w="3175">
            <a:solidFill>
              <a:srgbClr val="39CA06"/>
            </a:solidFill>
          </a:ln>
        </p:spPr>
        <p:txBody>
          <a:bodyPr wrap="square" lIns="27432" tIns="27432" rIns="27432" bIns="27432">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תהלים נ"א, ג-ה</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חָנֵּנִי</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אֱלֹהִים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כְּחַסְדֶּךָ</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כְּרֹב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רַחֲמֶיךָ</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מְחֵה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פְשָׁעָי</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הֶרֶב כַּבְּסֵנִי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מֵעֲוֹנִי</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וּמֵחַטָּאתִי</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טַהֲרֵנִי: כִּי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פְשָׁעַי</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אֲנִי אֵדָע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וְחַטָּאתִי</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נֶגְדִּי תָמִיד:</a:t>
            </a:r>
          </a:p>
        </p:txBody>
      </p:sp>
      <p:sp>
        <p:nvSpPr>
          <p:cNvPr id="78" name="Oval 77">
            <a:extLst>
              <a:ext uri="{FF2B5EF4-FFF2-40B4-BE49-F238E27FC236}">
                <a16:creationId xmlns:a16="http://schemas.microsoft.com/office/drawing/2014/main" id="{4720A3E3-F1DB-4130-935D-D5DE36977AF4}"/>
              </a:ext>
            </a:extLst>
          </p:cNvPr>
          <p:cNvSpPr/>
          <p:nvPr/>
        </p:nvSpPr>
        <p:spPr>
          <a:xfrm>
            <a:off x="5486400" y="14249400"/>
            <a:ext cx="381000" cy="381000"/>
          </a:xfrm>
          <a:prstGeom prst="ellipse">
            <a:avLst/>
          </a:prstGeom>
          <a:no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prstClr val="black"/>
              </a:solidFill>
              <a:effectLst/>
              <a:uLnTx/>
              <a:uFillTx/>
              <a:latin typeface="David" pitchFamily="34" charset="-79"/>
              <a:ea typeface="+mn-ea"/>
              <a:cs typeface="David" pitchFamily="34" charset="-79"/>
            </a:endParaRPr>
          </a:p>
        </p:txBody>
      </p:sp>
      <p:sp>
        <p:nvSpPr>
          <p:cNvPr id="261" name="Rectangle 260">
            <a:extLst>
              <a:ext uri="{FF2B5EF4-FFF2-40B4-BE49-F238E27FC236}">
                <a16:creationId xmlns:a16="http://schemas.microsoft.com/office/drawing/2014/main" id="{98BD0087-06BC-46F9-BE92-5ECA76DA2925}"/>
              </a:ext>
            </a:extLst>
          </p:cNvPr>
          <p:cNvSpPr/>
          <p:nvPr/>
        </p:nvSpPr>
        <p:spPr>
          <a:xfrm>
            <a:off x="1066800" y="2924794"/>
            <a:ext cx="3810000" cy="547842"/>
          </a:xfrm>
          <a:prstGeom prst="rect">
            <a:avLst/>
          </a:prstGeom>
          <a:ln w="3175">
            <a:solidFill>
              <a:srgbClr val="39CA06"/>
            </a:solidFill>
          </a:ln>
        </p:spPr>
        <p:txBody>
          <a:bodyPr wrap="square" lIns="27432" tIns="27432" rIns="27432" bIns="27432">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0" i="0" u="sng" strike="noStrike" kern="1200" cap="none" spc="0" normalizeH="0" baseline="0" noProof="0" dirty="0">
                <a:ln>
                  <a:noFill/>
                </a:ln>
                <a:solidFill>
                  <a:prstClr val="black"/>
                </a:solidFill>
                <a:effectLst/>
                <a:uLnTx/>
                <a:uFillTx/>
                <a:latin typeface="Narkisim" panose="020E0502050101010101" pitchFamily="34" charset="-79"/>
                <a:ea typeface="Calibri" panose="020F0502020204030204" pitchFamily="34" charset="0"/>
                <a:cs typeface="Guttman Keren" panose="02010401010101010101" pitchFamily="2" charset="-79"/>
              </a:rPr>
              <a:t>ישעיהו מ"ח, ו-ז</a:t>
            </a:r>
            <a:r>
              <a:rPr kumimoji="0" lang="he-IL" sz="800" b="0" i="0" u="none" strike="noStrike" kern="1200" cap="none" spc="0" normalizeH="0" baseline="0" noProof="0" dirty="0">
                <a:ln>
                  <a:noFill/>
                </a:ln>
                <a:solidFill>
                  <a:prstClr val="black"/>
                </a:solidFill>
                <a:effectLst/>
                <a:uLnTx/>
                <a:uFillTx/>
                <a:latin typeface="Narkisim" panose="020E0502050101010101" pitchFamily="34" charset="-79"/>
                <a:ea typeface="Calibri" panose="020F0502020204030204" pitchFamily="34" charset="0"/>
                <a:cs typeface="Guttman Keren" panose="02010401010101010101" pitchFamily="2" charset="-79"/>
              </a:rPr>
              <a:t>: ... </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הִשְׁמַעְתִּיךָ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401010101010101" pitchFamily="2" charset="-79"/>
                <a:ea typeface="+mn-ea"/>
                <a:cs typeface="Guttman Keren" panose="02010401010101010101" pitchFamily="2" charset="-79"/>
              </a:rPr>
              <a:t>חֲדָשׁוֹת</a:t>
            </a:r>
            <a:r>
              <a:rPr kumimoji="0" lang="he-IL" sz="800" b="1" i="0" u="none" strike="noStrike" kern="1200" cap="none" spc="0" normalizeH="0" baseline="0" noProof="0" dirty="0">
                <a:ln>
                  <a:noFill/>
                </a:ln>
                <a:solidFill>
                  <a:srgbClr val="FFFFFF"/>
                </a:solidFill>
                <a:effectLst/>
                <a:uLnTx/>
                <a:uFillTx/>
                <a:latin typeface="Guttman Keren" panose="02010401010101010101" pitchFamily="2" charset="-79"/>
                <a:ea typeface="Calibri" panose="020F0502020204030204" pitchFamily="34" charset="0"/>
                <a:cs typeface="Guttman Keren" panose="02010401010101010101" pitchFamily="2" charset="-79"/>
              </a:rPr>
              <a:t> </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מֵעַתָּה וּנְצֻרוֹת וְלֹא יְדַעְתָּם: עַתָּה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401010101010101" pitchFamily="2" charset="-79"/>
                <a:ea typeface="+mn-ea"/>
                <a:cs typeface="Guttman Keren" panose="02010401010101010101" pitchFamily="2" charset="-79"/>
              </a:rPr>
              <a:t>נִבְרְאוּ</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 וְלֹא מֵאָז... </a:t>
            </a:r>
            <a:endParaRPr kumimoji="0" lang="en-US" sz="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Guttman Keren" panose="02010401010101010101" pitchFamily="2"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0" i="0" u="sng"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ישעיהו ס"ה, יז-יח</a:t>
            </a:r>
            <a:r>
              <a:rPr kumimoji="0" lang="he-IL" sz="800" b="0"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 </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כִּי הִנְנִי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401010101010101" pitchFamily="2" charset="-79"/>
                <a:ea typeface="+mn-ea"/>
                <a:cs typeface="Guttman Keren" panose="02010401010101010101" pitchFamily="2" charset="-79"/>
              </a:rPr>
              <a:t>בוֹרֵא</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 שָׁמַיִם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401010101010101" pitchFamily="2" charset="-79"/>
                <a:ea typeface="+mn-ea"/>
                <a:cs typeface="Guttman Keren" panose="02010401010101010101" pitchFamily="2" charset="-79"/>
              </a:rPr>
              <a:t>חֲדָשִׁים</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 וָאָרֶץ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401010101010101" pitchFamily="2" charset="-79"/>
                <a:ea typeface="+mn-ea"/>
                <a:cs typeface="Guttman Keren" panose="02010401010101010101" pitchFamily="2" charset="-79"/>
              </a:rPr>
              <a:t>חֲדָשָׁה</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 וְלֹא תִזָּכַרְנָה הָרִאשֹׁנוֹת וְלֹא תַעֲלֶינָה עַל לֵב: כִּי אִם שִׂישׂוּ וְגִילוּ עֲדֵי עַד אֲשֶׁר אֲנִי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401010101010101" pitchFamily="2" charset="-79"/>
                <a:ea typeface="+mn-ea"/>
                <a:cs typeface="Guttman Keren" panose="02010401010101010101" pitchFamily="2" charset="-79"/>
              </a:rPr>
              <a:t>בוֹרֵא</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 כִּי הִנְנִי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401010101010101" pitchFamily="2" charset="-79"/>
                <a:ea typeface="+mn-ea"/>
                <a:cs typeface="Guttman Keren" panose="02010401010101010101" pitchFamily="2" charset="-79"/>
              </a:rPr>
              <a:t>בוֹרֵא</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 אֶת יְרוּשָׁלִַם גִּילָה וְעַמָּהּ מָשׂוֹשׂ: </a:t>
            </a:r>
            <a:endParaRPr kumimoji="0" lang="en-US" sz="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Guttman Keren" panose="02010401010101010101" pitchFamily="2"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0" i="0" u="sng"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ירמיהו ל"א, כא</a:t>
            </a:r>
            <a:r>
              <a:rPr kumimoji="0" lang="he-IL" sz="800" b="0"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 </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עַד מָתַי תִּתְחַמָּקִין הַבַּת הַשּׁוֹבֵבָה כִּי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401010101010101" pitchFamily="2" charset="-79"/>
                <a:ea typeface="+mn-ea"/>
                <a:cs typeface="Guttman Keren" panose="02010401010101010101" pitchFamily="2" charset="-79"/>
              </a:rPr>
              <a:t>בָרָא</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 ה'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401010101010101" pitchFamily="2" charset="-79"/>
                <a:ea typeface="+mn-ea"/>
                <a:cs typeface="Guttman Keren" panose="02010401010101010101" pitchFamily="2" charset="-79"/>
              </a:rPr>
              <a:t>חֲדָשָׁה</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 בָּאָרֶץ נְקֵבָה תְּסוֹבֵב גָּבֶר: </a:t>
            </a:r>
          </a:p>
        </p:txBody>
      </p:sp>
      <p:sp>
        <p:nvSpPr>
          <p:cNvPr id="262" name="Rectangle 261">
            <a:extLst>
              <a:ext uri="{FF2B5EF4-FFF2-40B4-BE49-F238E27FC236}">
                <a16:creationId xmlns:a16="http://schemas.microsoft.com/office/drawing/2014/main" id="{7A26E826-4893-4DCA-A73B-FF38ED574ADD}"/>
              </a:ext>
            </a:extLst>
          </p:cNvPr>
          <p:cNvSpPr/>
          <p:nvPr/>
        </p:nvSpPr>
        <p:spPr>
          <a:xfrm>
            <a:off x="48667" y="2923184"/>
            <a:ext cx="941933" cy="547842"/>
          </a:xfrm>
          <a:prstGeom prst="rect">
            <a:avLst/>
          </a:prstGeom>
          <a:ln w="3175">
            <a:solidFill>
              <a:srgbClr val="39CA06"/>
            </a:solidFill>
          </a:ln>
        </p:spPr>
        <p:txBody>
          <a:bodyPr wrap="square" lIns="27432" tIns="27432" rIns="27432" bIns="27432">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תהלים נ"א, יב</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לֵב טָהוֹר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בְּרָא</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לִי אֱלֹהִים וְרוּחַ נָכוֹן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חַדֵּשׁ</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בְּקִרְבִּי:</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0"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(ראו גם ק"ד, ל)</a:t>
            </a: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cxnSp>
        <p:nvCxnSpPr>
          <p:cNvPr id="263" name="Straight Arrow Connector 262">
            <a:extLst>
              <a:ext uri="{FF2B5EF4-FFF2-40B4-BE49-F238E27FC236}">
                <a16:creationId xmlns:a16="http://schemas.microsoft.com/office/drawing/2014/main" id="{2B424E66-CB13-488E-B7AE-B590AD48B6E9}"/>
              </a:ext>
            </a:extLst>
          </p:cNvPr>
          <p:cNvCxnSpPr>
            <a:cxnSpLocks/>
            <a:stCxn id="261" idx="1"/>
            <a:endCxn id="262" idx="3"/>
          </p:cNvCxnSpPr>
          <p:nvPr/>
        </p:nvCxnSpPr>
        <p:spPr>
          <a:xfrm flipH="1" flipV="1">
            <a:off x="990600" y="3197105"/>
            <a:ext cx="76200" cy="1610"/>
          </a:xfrm>
          <a:prstGeom prst="straightConnector1">
            <a:avLst/>
          </a:prstGeom>
          <a:ln w="3175">
            <a:solidFill>
              <a:srgbClr val="39CA0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3" name="Rectangle 282">
            <a:extLst>
              <a:ext uri="{FF2B5EF4-FFF2-40B4-BE49-F238E27FC236}">
                <a16:creationId xmlns:a16="http://schemas.microsoft.com/office/drawing/2014/main" id="{C74AB4BD-3EB4-4F38-9A36-A9E586BCE157}"/>
              </a:ext>
            </a:extLst>
          </p:cNvPr>
          <p:cNvSpPr/>
          <p:nvPr/>
        </p:nvSpPr>
        <p:spPr>
          <a:xfrm>
            <a:off x="1497330" y="3491057"/>
            <a:ext cx="3380333" cy="670953"/>
          </a:xfrm>
          <a:prstGeom prst="rect">
            <a:avLst/>
          </a:prstGeom>
          <a:ln w="3175">
            <a:solidFill>
              <a:srgbClr val="39CA06"/>
            </a:solidFill>
          </a:ln>
        </p:spPr>
        <p:txBody>
          <a:bodyPr wrap="square" lIns="27432" tIns="27432" rIns="27432" bIns="27432">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he-IL" sz="800" b="0" i="0" u="sng"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ישעיהו נ"ז, טו</a:t>
            </a:r>
            <a:r>
              <a:rPr kumimoji="0" lang="he-IL" sz="800" b="0"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 וְאֶת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דַּכָּא</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 וּשְׁפַל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רוּחַ</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 לְהַחֲיוֹת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רוּחַ</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 שְׁפָלִים וּלְהַחֲיוֹת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לֵב נִדְכָּאִים</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a:t>
            </a: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Guttman Keren" panose="02010401010101010101" pitchFamily="2" charset="-79"/>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he-IL" sz="800" b="0" i="0" u="sng"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ישעיהו ס"א, א-ג</a:t>
            </a:r>
            <a:r>
              <a:rPr kumimoji="0" lang="he-IL" sz="800" b="0"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 יַעַן מָשַׁח ה' אֹתִי לְבַשֵּׂר עֲנָוִים שְׁלָחַנִי לַחֲבֹשׁ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לְנִשְׁבְּרֵי לֵב</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mn-ea"/>
                <a:cs typeface="Guttman Keren" panose="02010401010101010101" pitchFamily="2" charset="-79"/>
              </a:rPr>
              <a:t> לִקְרֹא </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לִשְׁבוּיִם דְּרוֹר וְלַאֲסוּרִים פְּקַח קוֹחַ:</a:t>
            </a: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Guttman Keren" panose="02010401010101010101" pitchFamily="2" charset="-79"/>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he-IL" sz="800" b="0" i="0" u="sng"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ישעיהו ס"ה, יד</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 הִנֵּה עֲבָדַי יָרֹנּוּ מִטּוּב לֵב וְאַתֶּם תִּצְעֲקוּ מִכְּאֵב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לֵב וּמִשֵּׁבֶר רוּחַ</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 תְּיֵלִילוּ: </a:t>
            </a: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Guttman Keren" panose="02010401010101010101" pitchFamily="2" charset="-79"/>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he-IL" sz="800" b="0" i="0" u="sng"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יחזקאל ו', ט</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 וְזָכְרוּ פְלִיטֵיכֶם אוֹתִי בַּגּוֹיִם אֲשֶׁר נִשְׁבּוּ שָׁם אֲשֶׁר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נִשְׁבַּרְתִּי אֶת לִבָּם</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mn-ea"/>
                <a:cs typeface="Guttman Keren" panose="02010401010101010101" pitchFamily="2" charset="-79"/>
              </a:rPr>
              <a:t>...</a:t>
            </a:r>
            <a:endParaRPr kumimoji="0" lang="en-US" sz="800" b="1" i="0" u="none" strike="noStrike" kern="1200" cap="none" spc="0" normalizeH="0" baseline="0" noProof="0" dirty="0">
              <a:ln>
                <a:noFill/>
              </a:ln>
              <a:solidFill>
                <a:prstClr val="black"/>
              </a:solidFill>
              <a:effectLst/>
              <a:uLnTx/>
              <a:uFillTx/>
              <a:latin typeface="Calibri"/>
              <a:ea typeface="+mn-ea"/>
              <a:cs typeface="Guttman Keren" panose="02010401010101010101" pitchFamily="2" charset="-79"/>
            </a:endParaRPr>
          </a:p>
        </p:txBody>
      </p:sp>
      <p:sp>
        <p:nvSpPr>
          <p:cNvPr id="284" name="Rectangle 283">
            <a:extLst>
              <a:ext uri="{FF2B5EF4-FFF2-40B4-BE49-F238E27FC236}">
                <a16:creationId xmlns:a16="http://schemas.microsoft.com/office/drawing/2014/main" id="{DBB0CE30-E6F1-4D16-8069-2A0D97612F67}"/>
              </a:ext>
            </a:extLst>
          </p:cNvPr>
          <p:cNvSpPr/>
          <p:nvPr/>
        </p:nvSpPr>
        <p:spPr>
          <a:xfrm>
            <a:off x="49530" y="3555589"/>
            <a:ext cx="1219200" cy="547842"/>
          </a:xfrm>
          <a:prstGeom prst="rect">
            <a:avLst/>
          </a:prstGeom>
          <a:ln w="3175">
            <a:solidFill>
              <a:srgbClr val="39CA06"/>
            </a:solidFill>
          </a:ln>
        </p:spPr>
        <p:txBody>
          <a:bodyPr wrap="square" lIns="27432" tIns="27432" rIns="27432" bIns="27432">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he-IL" sz="800" b="0" i="0" u="sng"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תהלים נ"א, יט</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 זִבְחֵי אֱלֹהִים </a:t>
            </a:r>
            <a:r>
              <a:rPr lang="he-IL" sz="800" dirty="0">
                <a:solidFill>
                  <a:prstClr val="white"/>
                </a:solidFill>
                <a:highlight>
                  <a:srgbClr val="39CA06"/>
                </a:highlight>
                <a:latin typeface="Guttman Keren" panose="02010701010101010101" pitchFamily="2" charset="-79"/>
                <a:cs typeface="Guttman Keren" panose="02010701010101010101" pitchFamily="2" charset="-79"/>
              </a:rPr>
              <a:t>רוּחַ נִשְׁבָּרָה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לֵב נִשְׁבָּר וְנִדְכֶּה </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אֱלֹהִים לֹא תִבְזֶה: </a:t>
            </a:r>
            <a:r>
              <a:rPr kumimoji="0" lang="he-IL" sz="800" b="0" i="0" u="none" strike="noStrike" kern="1200" cap="none" spc="0" normalizeH="0" baseline="0" noProof="0" dirty="0">
                <a:ln>
                  <a:noFill/>
                </a:ln>
                <a:solidFill>
                  <a:prstClr val="black"/>
                </a:solidFill>
                <a:effectLst/>
                <a:uLnTx/>
                <a:uFillTx/>
                <a:latin typeface="Guttman Keren" panose="02010401010101010101" pitchFamily="2" charset="-79"/>
                <a:ea typeface="+mn-ea"/>
                <a:cs typeface="Guttman Keren" panose="02010401010101010101" pitchFamily="2" charset="-79"/>
              </a:rPr>
              <a:t>(ראו גם ל"ד, יט; ס"ט, כא; קמ"ז, ג)</a:t>
            </a:r>
            <a:endPar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endParaRPr>
          </a:p>
        </p:txBody>
      </p:sp>
      <p:cxnSp>
        <p:nvCxnSpPr>
          <p:cNvPr id="285" name="Straight Arrow Connector 284">
            <a:extLst>
              <a:ext uri="{FF2B5EF4-FFF2-40B4-BE49-F238E27FC236}">
                <a16:creationId xmlns:a16="http://schemas.microsoft.com/office/drawing/2014/main" id="{C99DDFBC-810E-4ABD-AB17-F73AB6E06B0F}"/>
              </a:ext>
            </a:extLst>
          </p:cNvPr>
          <p:cNvCxnSpPr>
            <a:cxnSpLocks/>
            <a:stCxn id="283" idx="1"/>
            <a:endCxn id="284" idx="3"/>
          </p:cNvCxnSpPr>
          <p:nvPr/>
        </p:nvCxnSpPr>
        <p:spPr>
          <a:xfrm flipH="1">
            <a:off x="1268730" y="3826534"/>
            <a:ext cx="228600" cy="2976"/>
          </a:xfrm>
          <a:prstGeom prst="straightConnector1">
            <a:avLst/>
          </a:prstGeom>
          <a:ln w="3175">
            <a:solidFill>
              <a:srgbClr val="39CA0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853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352" y="76201"/>
            <a:ext cx="9813676" cy="2991976"/>
          </a:xfrm>
          <a:prstGeom prst="rect">
            <a:avLst/>
          </a:prstGeom>
        </p:spPr>
      </p:pic>
      <p:grpSp>
        <p:nvGrpSpPr>
          <p:cNvPr id="12" name="Group 11"/>
          <p:cNvGrpSpPr/>
          <p:nvPr/>
        </p:nvGrpSpPr>
        <p:grpSpPr>
          <a:xfrm>
            <a:off x="5169024" y="4193985"/>
            <a:ext cx="1836470" cy="2054415"/>
            <a:chOff x="-142646" y="4581128"/>
            <a:chExt cx="1695292" cy="2376264"/>
          </a:xfrm>
        </p:grpSpPr>
        <p:grpSp>
          <p:nvGrpSpPr>
            <p:cNvPr id="14" name="Group 300"/>
            <p:cNvGrpSpPr/>
            <p:nvPr/>
          </p:nvGrpSpPr>
          <p:grpSpPr>
            <a:xfrm>
              <a:off x="-23858" y="4725146"/>
              <a:ext cx="1576504" cy="2160241"/>
              <a:chOff x="219388" y="4938836"/>
              <a:chExt cx="1359546" cy="1946548"/>
            </a:xfrm>
          </p:grpSpPr>
          <p:pic>
            <p:nvPicPr>
              <p:cNvPr id="26" name="Picture 23" descr="http://biblewalks.com/Photos30/DavidHarp8.jp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9388" y="4938836"/>
                <a:ext cx="1303287" cy="1946548"/>
              </a:xfrm>
              <a:prstGeom prst="rect">
                <a:avLst/>
              </a:prstGeom>
              <a:noFill/>
            </p:spPr>
          </p:pic>
          <p:sp>
            <p:nvSpPr>
              <p:cNvPr id="27" name="Freeform 26"/>
              <p:cNvSpPr/>
              <p:nvPr/>
            </p:nvSpPr>
            <p:spPr bwMode="auto">
              <a:xfrm>
                <a:off x="817371" y="5067300"/>
                <a:ext cx="761563" cy="1493520"/>
              </a:xfrm>
              <a:custGeom>
                <a:avLst/>
                <a:gdLst>
                  <a:gd name="connsiteX0" fmla="*/ 54766 w 761564"/>
                  <a:gd name="connsiteY0" fmla="*/ 274320 h 1493520"/>
                  <a:gd name="connsiteX1" fmla="*/ 77626 w 761564"/>
                  <a:gd name="connsiteY1" fmla="*/ 262890 h 1493520"/>
                  <a:gd name="connsiteX2" fmla="*/ 81436 w 761564"/>
                  <a:gd name="connsiteY2" fmla="*/ 251460 h 1493520"/>
                  <a:gd name="connsiteX3" fmla="*/ 108106 w 761564"/>
                  <a:gd name="connsiteY3" fmla="*/ 240030 h 1493520"/>
                  <a:gd name="connsiteX4" fmla="*/ 115726 w 761564"/>
                  <a:gd name="connsiteY4" fmla="*/ 228600 h 1493520"/>
                  <a:gd name="connsiteX5" fmla="*/ 119536 w 761564"/>
                  <a:gd name="connsiteY5" fmla="*/ 217170 h 1493520"/>
                  <a:gd name="connsiteX6" fmla="*/ 142396 w 761564"/>
                  <a:gd name="connsiteY6" fmla="*/ 213360 h 1493520"/>
                  <a:gd name="connsiteX7" fmla="*/ 172876 w 761564"/>
                  <a:gd name="connsiteY7" fmla="*/ 217170 h 1493520"/>
                  <a:gd name="connsiteX8" fmla="*/ 176686 w 761564"/>
                  <a:gd name="connsiteY8" fmla="*/ 228600 h 1493520"/>
                  <a:gd name="connsiteX9" fmla="*/ 210976 w 761564"/>
                  <a:gd name="connsiteY9" fmla="*/ 240030 h 1493520"/>
                  <a:gd name="connsiteX10" fmla="*/ 230026 w 761564"/>
                  <a:gd name="connsiteY10" fmla="*/ 255270 h 1493520"/>
                  <a:gd name="connsiteX11" fmla="*/ 233836 w 761564"/>
                  <a:gd name="connsiteY11" fmla="*/ 266700 h 1493520"/>
                  <a:gd name="connsiteX12" fmla="*/ 237646 w 761564"/>
                  <a:gd name="connsiteY12" fmla="*/ 281940 h 1493520"/>
                  <a:gd name="connsiteX13" fmla="*/ 241456 w 761564"/>
                  <a:gd name="connsiteY13" fmla="*/ 300990 h 1493520"/>
                  <a:gd name="connsiteX14" fmla="*/ 245266 w 761564"/>
                  <a:gd name="connsiteY14" fmla="*/ 312420 h 1493520"/>
                  <a:gd name="connsiteX15" fmla="*/ 249076 w 761564"/>
                  <a:gd name="connsiteY15" fmla="*/ 331470 h 1493520"/>
                  <a:gd name="connsiteX16" fmla="*/ 256696 w 761564"/>
                  <a:gd name="connsiteY16" fmla="*/ 342900 h 1493520"/>
                  <a:gd name="connsiteX17" fmla="*/ 260506 w 761564"/>
                  <a:gd name="connsiteY17" fmla="*/ 373380 h 1493520"/>
                  <a:gd name="connsiteX18" fmla="*/ 264316 w 761564"/>
                  <a:gd name="connsiteY18" fmla="*/ 392430 h 1493520"/>
                  <a:gd name="connsiteX19" fmla="*/ 260506 w 761564"/>
                  <a:gd name="connsiteY19" fmla="*/ 457200 h 1493520"/>
                  <a:gd name="connsiteX20" fmla="*/ 252886 w 761564"/>
                  <a:gd name="connsiteY20" fmla="*/ 468630 h 1493520"/>
                  <a:gd name="connsiteX21" fmla="*/ 264316 w 761564"/>
                  <a:gd name="connsiteY21" fmla="*/ 480060 h 1493520"/>
                  <a:gd name="connsiteX22" fmla="*/ 283366 w 761564"/>
                  <a:gd name="connsiteY22" fmla="*/ 483870 h 1493520"/>
                  <a:gd name="connsiteX23" fmla="*/ 287176 w 761564"/>
                  <a:gd name="connsiteY23" fmla="*/ 495300 h 1493520"/>
                  <a:gd name="connsiteX24" fmla="*/ 310036 w 761564"/>
                  <a:gd name="connsiteY24" fmla="*/ 502920 h 1493520"/>
                  <a:gd name="connsiteX25" fmla="*/ 321466 w 761564"/>
                  <a:gd name="connsiteY25" fmla="*/ 506730 h 1493520"/>
                  <a:gd name="connsiteX26" fmla="*/ 351946 w 761564"/>
                  <a:gd name="connsiteY26" fmla="*/ 533400 h 1493520"/>
                  <a:gd name="connsiteX27" fmla="*/ 363376 w 761564"/>
                  <a:gd name="connsiteY27" fmla="*/ 541020 h 1493520"/>
                  <a:gd name="connsiteX28" fmla="*/ 370996 w 761564"/>
                  <a:gd name="connsiteY28" fmla="*/ 552450 h 1493520"/>
                  <a:gd name="connsiteX29" fmla="*/ 401476 w 761564"/>
                  <a:gd name="connsiteY29" fmla="*/ 560070 h 1493520"/>
                  <a:gd name="connsiteX30" fmla="*/ 412906 w 761564"/>
                  <a:gd name="connsiteY30" fmla="*/ 601980 h 1493520"/>
                  <a:gd name="connsiteX31" fmla="*/ 420526 w 761564"/>
                  <a:gd name="connsiteY31" fmla="*/ 613410 h 1493520"/>
                  <a:gd name="connsiteX32" fmla="*/ 431956 w 761564"/>
                  <a:gd name="connsiteY32" fmla="*/ 636270 h 1493520"/>
                  <a:gd name="connsiteX33" fmla="*/ 435766 w 761564"/>
                  <a:gd name="connsiteY33" fmla="*/ 659130 h 1493520"/>
                  <a:gd name="connsiteX34" fmla="*/ 439576 w 761564"/>
                  <a:gd name="connsiteY34" fmla="*/ 674370 h 1493520"/>
                  <a:gd name="connsiteX35" fmla="*/ 447196 w 761564"/>
                  <a:gd name="connsiteY35" fmla="*/ 735330 h 1493520"/>
                  <a:gd name="connsiteX36" fmla="*/ 451006 w 761564"/>
                  <a:gd name="connsiteY36" fmla="*/ 754380 h 1493520"/>
                  <a:gd name="connsiteX37" fmla="*/ 458626 w 761564"/>
                  <a:gd name="connsiteY37" fmla="*/ 853440 h 1493520"/>
                  <a:gd name="connsiteX38" fmla="*/ 451006 w 761564"/>
                  <a:gd name="connsiteY38" fmla="*/ 1005840 h 1493520"/>
                  <a:gd name="connsiteX39" fmla="*/ 443386 w 761564"/>
                  <a:gd name="connsiteY39" fmla="*/ 1089660 h 1493520"/>
                  <a:gd name="connsiteX40" fmla="*/ 439576 w 761564"/>
                  <a:gd name="connsiteY40" fmla="*/ 1108710 h 1493520"/>
                  <a:gd name="connsiteX41" fmla="*/ 431956 w 761564"/>
                  <a:gd name="connsiteY41" fmla="*/ 1131570 h 1493520"/>
                  <a:gd name="connsiteX42" fmla="*/ 435766 w 761564"/>
                  <a:gd name="connsiteY42" fmla="*/ 1143000 h 1493520"/>
                  <a:gd name="connsiteX43" fmla="*/ 462436 w 761564"/>
                  <a:gd name="connsiteY43" fmla="*/ 1146810 h 1493520"/>
                  <a:gd name="connsiteX44" fmla="*/ 485296 w 761564"/>
                  <a:gd name="connsiteY44" fmla="*/ 1158240 h 1493520"/>
                  <a:gd name="connsiteX45" fmla="*/ 500536 w 761564"/>
                  <a:gd name="connsiteY45" fmla="*/ 1162050 h 1493520"/>
                  <a:gd name="connsiteX46" fmla="*/ 519586 w 761564"/>
                  <a:gd name="connsiteY46" fmla="*/ 1181100 h 1493520"/>
                  <a:gd name="connsiteX47" fmla="*/ 523396 w 761564"/>
                  <a:gd name="connsiteY47" fmla="*/ 1192530 h 1493520"/>
                  <a:gd name="connsiteX48" fmla="*/ 527206 w 761564"/>
                  <a:gd name="connsiteY48" fmla="*/ 1211580 h 1493520"/>
                  <a:gd name="connsiteX49" fmla="*/ 538636 w 761564"/>
                  <a:gd name="connsiteY49" fmla="*/ 1215390 h 1493520"/>
                  <a:gd name="connsiteX50" fmla="*/ 550066 w 761564"/>
                  <a:gd name="connsiteY50" fmla="*/ 1226820 h 1493520"/>
                  <a:gd name="connsiteX51" fmla="*/ 561496 w 761564"/>
                  <a:gd name="connsiteY51" fmla="*/ 1234440 h 1493520"/>
                  <a:gd name="connsiteX52" fmla="*/ 565306 w 761564"/>
                  <a:gd name="connsiteY52" fmla="*/ 1245870 h 1493520"/>
                  <a:gd name="connsiteX53" fmla="*/ 561496 w 761564"/>
                  <a:gd name="connsiteY53" fmla="*/ 1268730 h 1493520"/>
                  <a:gd name="connsiteX54" fmla="*/ 553876 w 761564"/>
                  <a:gd name="connsiteY54" fmla="*/ 1280160 h 1493520"/>
                  <a:gd name="connsiteX55" fmla="*/ 550066 w 761564"/>
                  <a:gd name="connsiteY55" fmla="*/ 1291590 h 1493520"/>
                  <a:gd name="connsiteX56" fmla="*/ 542446 w 761564"/>
                  <a:gd name="connsiteY56" fmla="*/ 1322070 h 1493520"/>
                  <a:gd name="connsiteX57" fmla="*/ 519586 w 761564"/>
                  <a:gd name="connsiteY57" fmla="*/ 1337310 h 1493520"/>
                  <a:gd name="connsiteX58" fmla="*/ 508156 w 761564"/>
                  <a:gd name="connsiteY58" fmla="*/ 1344930 h 1493520"/>
                  <a:gd name="connsiteX59" fmla="*/ 508156 w 761564"/>
                  <a:gd name="connsiteY59" fmla="*/ 1421130 h 1493520"/>
                  <a:gd name="connsiteX60" fmla="*/ 511966 w 761564"/>
                  <a:gd name="connsiteY60" fmla="*/ 1443990 h 1493520"/>
                  <a:gd name="connsiteX61" fmla="*/ 523396 w 761564"/>
                  <a:gd name="connsiteY61" fmla="*/ 1451610 h 1493520"/>
                  <a:gd name="connsiteX62" fmla="*/ 534826 w 761564"/>
                  <a:gd name="connsiteY62" fmla="*/ 1463040 h 1493520"/>
                  <a:gd name="connsiteX63" fmla="*/ 546256 w 761564"/>
                  <a:gd name="connsiteY63" fmla="*/ 1478280 h 1493520"/>
                  <a:gd name="connsiteX64" fmla="*/ 572926 w 761564"/>
                  <a:gd name="connsiteY64" fmla="*/ 1485900 h 1493520"/>
                  <a:gd name="connsiteX65" fmla="*/ 588166 w 761564"/>
                  <a:gd name="connsiteY65" fmla="*/ 1493520 h 1493520"/>
                  <a:gd name="connsiteX66" fmla="*/ 652936 w 761564"/>
                  <a:gd name="connsiteY66" fmla="*/ 1466850 h 1493520"/>
                  <a:gd name="connsiteX67" fmla="*/ 652936 w 761564"/>
                  <a:gd name="connsiteY67" fmla="*/ 1466850 h 1493520"/>
                  <a:gd name="connsiteX68" fmla="*/ 687226 w 761564"/>
                  <a:gd name="connsiteY68" fmla="*/ 1451610 h 1493520"/>
                  <a:gd name="connsiteX69" fmla="*/ 691036 w 761564"/>
                  <a:gd name="connsiteY69" fmla="*/ 1424940 h 1493520"/>
                  <a:gd name="connsiteX70" fmla="*/ 702466 w 761564"/>
                  <a:gd name="connsiteY70" fmla="*/ 1417320 h 1493520"/>
                  <a:gd name="connsiteX71" fmla="*/ 725326 w 761564"/>
                  <a:gd name="connsiteY71" fmla="*/ 1379220 h 1493520"/>
                  <a:gd name="connsiteX72" fmla="*/ 729136 w 761564"/>
                  <a:gd name="connsiteY72" fmla="*/ 1363980 h 1493520"/>
                  <a:gd name="connsiteX73" fmla="*/ 725326 w 761564"/>
                  <a:gd name="connsiteY73" fmla="*/ 1306830 h 1493520"/>
                  <a:gd name="connsiteX74" fmla="*/ 732946 w 761564"/>
                  <a:gd name="connsiteY74" fmla="*/ 1154430 h 1493520"/>
                  <a:gd name="connsiteX75" fmla="*/ 736756 w 761564"/>
                  <a:gd name="connsiteY75" fmla="*/ 1143000 h 1493520"/>
                  <a:gd name="connsiteX76" fmla="*/ 740566 w 761564"/>
                  <a:gd name="connsiteY76" fmla="*/ 731520 h 1493520"/>
                  <a:gd name="connsiteX77" fmla="*/ 729136 w 761564"/>
                  <a:gd name="connsiteY77" fmla="*/ 152400 h 1493520"/>
                  <a:gd name="connsiteX78" fmla="*/ 725326 w 761564"/>
                  <a:gd name="connsiteY78" fmla="*/ 95250 h 1493520"/>
                  <a:gd name="connsiteX79" fmla="*/ 717706 w 761564"/>
                  <a:gd name="connsiteY79" fmla="*/ 49530 h 1493520"/>
                  <a:gd name="connsiteX80" fmla="*/ 713896 w 761564"/>
                  <a:gd name="connsiteY80" fmla="*/ 34290 h 1493520"/>
                  <a:gd name="connsiteX81" fmla="*/ 706276 w 761564"/>
                  <a:gd name="connsiteY81" fmla="*/ 19050 h 1493520"/>
                  <a:gd name="connsiteX82" fmla="*/ 691036 w 761564"/>
                  <a:gd name="connsiteY82" fmla="*/ 3810 h 1493520"/>
                  <a:gd name="connsiteX83" fmla="*/ 671986 w 761564"/>
                  <a:gd name="connsiteY83" fmla="*/ 0 h 1493520"/>
                  <a:gd name="connsiteX84" fmla="*/ 546256 w 761564"/>
                  <a:gd name="connsiteY84" fmla="*/ 11430 h 1493520"/>
                  <a:gd name="connsiteX85" fmla="*/ 508156 w 761564"/>
                  <a:gd name="connsiteY85" fmla="*/ 30480 h 1493520"/>
                  <a:gd name="connsiteX86" fmla="*/ 397666 w 761564"/>
                  <a:gd name="connsiteY86" fmla="*/ 53340 h 1493520"/>
                  <a:gd name="connsiteX87" fmla="*/ 386236 w 761564"/>
                  <a:gd name="connsiteY87" fmla="*/ 60960 h 1493520"/>
                  <a:gd name="connsiteX88" fmla="*/ 370996 w 761564"/>
                  <a:gd name="connsiteY88" fmla="*/ 99060 h 1493520"/>
                  <a:gd name="connsiteX89" fmla="*/ 195736 w 761564"/>
                  <a:gd name="connsiteY89" fmla="*/ 129540 h 1493520"/>
                  <a:gd name="connsiteX90" fmla="*/ 119536 w 761564"/>
                  <a:gd name="connsiteY90" fmla="*/ 140970 h 1493520"/>
                  <a:gd name="connsiteX91" fmla="*/ 54766 w 761564"/>
                  <a:gd name="connsiteY91" fmla="*/ 156210 h 1493520"/>
                  <a:gd name="connsiteX92" fmla="*/ 9046 w 761564"/>
                  <a:gd name="connsiteY92" fmla="*/ 167640 h 1493520"/>
                  <a:gd name="connsiteX93" fmla="*/ 1426 w 761564"/>
                  <a:gd name="connsiteY93" fmla="*/ 152400 h 1493520"/>
                  <a:gd name="connsiteX94" fmla="*/ 5236 w 761564"/>
                  <a:gd name="connsiteY94" fmla="*/ 137160 h 1493520"/>
                  <a:gd name="connsiteX95" fmla="*/ 9046 w 761564"/>
                  <a:gd name="connsiteY95" fmla="*/ 152400 h 1493520"/>
                  <a:gd name="connsiteX96" fmla="*/ 12856 w 761564"/>
                  <a:gd name="connsiteY96" fmla="*/ 251460 h 1493520"/>
                  <a:gd name="connsiteX97" fmla="*/ 24286 w 761564"/>
                  <a:gd name="connsiteY97" fmla="*/ 274320 h 1493520"/>
                  <a:gd name="connsiteX98" fmla="*/ 54766 w 761564"/>
                  <a:gd name="connsiteY98" fmla="*/ 274320 h 149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61564" h="1493520">
                    <a:moveTo>
                      <a:pt x="54766" y="274320"/>
                    </a:moveTo>
                    <a:cubicBezTo>
                      <a:pt x="63656" y="272415"/>
                      <a:pt x="72255" y="269604"/>
                      <a:pt x="77626" y="262890"/>
                    </a:cubicBezTo>
                    <a:cubicBezTo>
                      <a:pt x="80135" y="259754"/>
                      <a:pt x="78927" y="254596"/>
                      <a:pt x="81436" y="251460"/>
                    </a:cubicBezTo>
                    <a:cubicBezTo>
                      <a:pt x="88014" y="243238"/>
                      <a:pt x="98955" y="242318"/>
                      <a:pt x="108106" y="240030"/>
                    </a:cubicBezTo>
                    <a:cubicBezTo>
                      <a:pt x="110646" y="236220"/>
                      <a:pt x="113678" y="232696"/>
                      <a:pt x="115726" y="228600"/>
                    </a:cubicBezTo>
                    <a:cubicBezTo>
                      <a:pt x="117522" y="225008"/>
                      <a:pt x="116049" y="219163"/>
                      <a:pt x="119536" y="217170"/>
                    </a:cubicBezTo>
                    <a:cubicBezTo>
                      <a:pt x="126243" y="213337"/>
                      <a:pt x="134776" y="214630"/>
                      <a:pt x="142396" y="213360"/>
                    </a:cubicBezTo>
                    <a:cubicBezTo>
                      <a:pt x="152556" y="214630"/>
                      <a:pt x="163519" y="213012"/>
                      <a:pt x="172876" y="217170"/>
                    </a:cubicBezTo>
                    <a:cubicBezTo>
                      <a:pt x="176546" y="218801"/>
                      <a:pt x="174177" y="225464"/>
                      <a:pt x="176686" y="228600"/>
                    </a:cubicBezTo>
                    <a:cubicBezTo>
                      <a:pt x="184928" y="238903"/>
                      <a:pt x="199821" y="238171"/>
                      <a:pt x="210976" y="240030"/>
                    </a:cubicBezTo>
                    <a:cubicBezTo>
                      <a:pt x="220111" y="267435"/>
                      <a:pt x="206106" y="236134"/>
                      <a:pt x="230026" y="255270"/>
                    </a:cubicBezTo>
                    <a:cubicBezTo>
                      <a:pt x="233162" y="257779"/>
                      <a:pt x="232733" y="262838"/>
                      <a:pt x="233836" y="266700"/>
                    </a:cubicBezTo>
                    <a:cubicBezTo>
                      <a:pt x="235275" y="271735"/>
                      <a:pt x="236510" y="276828"/>
                      <a:pt x="237646" y="281940"/>
                    </a:cubicBezTo>
                    <a:cubicBezTo>
                      <a:pt x="239051" y="288262"/>
                      <a:pt x="239885" y="294708"/>
                      <a:pt x="241456" y="300990"/>
                    </a:cubicBezTo>
                    <a:cubicBezTo>
                      <a:pt x="242430" y="304886"/>
                      <a:pt x="244292" y="308524"/>
                      <a:pt x="245266" y="312420"/>
                    </a:cubicBezTo>
                    <a:cubicBezTo>
                      <a:pt x="246837" y="318702"/>
                      <a:pt x="246802" y="325407"/>
                      <a:pt x="249076" y="331470"/>
                    </a:cubicBezTo>
                    <a:cubicBezTo>
                      <a:pt x="250684" y="335757"/>
                      <a:pt x="254156" y="339090"/>
                      <a:pt x="256696" y="342900"/>
                    </a:cubicBezTo>
                    <a:cubicBezTo>
                      <a:pt x="257966" y="353060"/>
                      <a:pt x="258949" y="363260"/>
                      <a:pt x="260506" y="373380"/>
                    </a:cubicBezTo>
                    <a:cubicBezTo>
                      <a:pt x="261491" y="379780"/>
                      <a:pt x="264316" y="385954"/>
                      <a:pt x="264316" y="392430"/>
                    </a:cubicBezTo>
                    <a:cubicBezTo>
                      <a:pt x="264316" y="414057"/>
                      <a:pt x="263714" y="435812"/>
                      <a:pt x="260506" y="457200"/>
                    </a:cubicBezTo>
                    <a:cubicBezTo>
                      <a:pt x="259827" y="461728"/>
                      <a:pt x="255426" y="464820"/>
                      <a:pt x="252886" y="468630"/>
                    </a:cubicBezTo>
                    <a:cubicBezTo>
                      <a:pt x="256696" y="472440"/>
                      <a:pt x="259497" y="477650"/>
                      <a:pt x="264316" y="480060"/>
                    </a:cubicBezTo>
                    <a:cubicBezTo>
                      <a:pt x="270108" y="482956"/>
                      <a:pt x="277978" y="480278"/>
                      <a:pt x="283366" y="483870"/>
                    </a:cubicBezTo>
                    <a:cubicBezTo>
                      <a:pt x="286708" y="486098"/>
                      <a:pt x="283908" y="492966"/>
                      <a:pt x="287176" y="495300"/>
                    </a:cubicBezTo>
                    <a:cubicBezTo>
                      <a:pt x="293712" y="499969"/>
                      <a:pt x="302416" y="500380"/>
                      <a:pt x="310036" y="502920"/>
                    </a:cubicBezTo>
                    <a:lnTo>
                      <a:pt x="321466" y="506730"/>
                    </a:lnTo>
                    <a:cubicBezTo>
                      <a:pt x="334166" y="525780"/>
                      <a:pt x="325276" y="515620"/>
                      <a:pt x="351946" y="533400"/>
                    </a:cubicBezTo>
                    <a:lnTo>
                      <a:pt x="363376" y="541020"/>
                    </a:lnTo>
                    <a:cubicBezTo>
                      <a:pt x="365916" y="544830"/>
                      <a:pt x="366900" y="550402"/>
                      <a:pt x="370996" y="552450"/>
                    </a:cubicBezTo>
                    <a:cubicBezTo>
                      <a:pt x="380363" y="557134"/>
                      <a:pt x="401476" y="560070"/>
                      <a:pt x="401476" y="560070"/>
                    </a:cubicBezTo>
                    <a:cubicBezTo>
                      <a:pt x="403521" y="570294"/>
                      <a:pt x="407382" y="593693"/>
                      <a:pt x="412906" y="601980"/>
                    </a:cubicBezTo>
                    <a:cubicBezTo>
                      <a:pt x="415446" y="605790"/>
                      <a:pt x="418478" y="609314"/>
                      <a:pt x="420526" y="613410"/>
                    </a:cubicBezTo>
                    <a:cubicBezTo>
                      <a:pt x="436300" y="644958"/>
                      <a:pt x="410118" y="603513"/>
                      <a:pt x="431956" y="636270"/>
                    </a:cubicBezTo>
                    <a:cubicBezTo>
                      <a:pt x="433226" y="643890"/>
                      <a:pt x="434251" y="651555"/>
                      <a:pt x="435766" y="659130"/>
                    </a:cubicBezTo>
                    <a:cubicBezTo>
                      <a:pt x="436793" y="664265"/>
                      <a:pt x="438639" y="669218"/>
                      <a:pt x="439576" y="674370"/>
                    </a:cubicBezTo>
                    <a:cubicBezTo>
                      <a:pt x="444575" y="701866"/>
                      <a:pt x="442954" y="705636"/>
                      <a:pt x="447196" y="735330"/>
                    </a:cubicBezTo>
                    <a:cubicBezTo>
                      <a:pt x="448112" y="741741"/>
                      <a:pt x="449736" y="748030"/>
                      <a:pt x="451006" y="754380"/>
                    </a:cubicBezTo>
                    <a:cubicBezTo>
                      <a:pt x="453060" y="776970"/>
                      <a:pt x="458626" y="834468"/>
                      <a:pt x="458626" y="853440"/>
                    </a:cubicBezTo>
                    <a:cubicBezTo>
                      <a:pt x="458626" y="986669"/>
                      <a:pt x="469346" y="950819"/>
                      <a:pt x="451006" y="1005840"/>
                    </a:cubicBezTo>
                    <a:cubicBezTo>
                      <a:pt x="449685" y="1021690"/>
                      <a:pt x="445756" y="1071888"/>
                      <a:pt x="443386" y="1089660"/>
                    </a:cubicBezTo>
                    <a:cubicBezTo>
                      <a:pt x="442530" y="1096079"/>
                      <a:pt x="441280" y="1102462"/>
                      <a:pt x="439576" y="1108710"/>
                    </a:cubicBezTo>
                    <a:cubicBezTo>
                      <a:pt x="437463" y="1116459"/>
                      <a:pt x="431956" y="1131570"/>
                      <a:pt x="431956" y="1131570"/>
                    </a:cubicBezTo>
                    <a:cubicBezTo>
                      <a:pt x="433226" y="1135380"/>
                      <a:pt x="432174" y="1141204"/>
                      <a:pt x="435766" y="1143000"/>
                    </a:cubicBezTo>
                    <a:cubicBezTo>
                      <a:pt x="443798" y="1147016"/>
                      <a:pt x="453630" y="1145049"/>
                      <a:pt x="462436" y="1146810"/>
                    </a:cubicBezTo>
                    <a:cubicBezTo>
                      <a:pt x="482504" y="1150824"/>
                      <a:pt x="465629" y="1149811"/>
                      <a:pt x="485296" y="1158240"/>
                    </a:cubicBezTo>
                    <a:cubicBezTo>
                      <a:pt x="490109" y="1160303"/>
                      <a:pt x="495456" y="1160780"/>
                      <a:pt x="500536" y="1162050"/>
                    </a:cubicBezTo>
                    <a:cubicBezTo>
                      <a:pt x="511966" y="1169670"/>
                      <a:pt x="513236" y="1168400"/>
                      <a:pt x="519586" y="1181100"/>
                    </a:cubicBezTo>
                    <a:cubicBezTo>
                      <a:pt x="521382" y="1184692"/>
                      <a:pt x="522422" y="1188634"/>
                      <a:pt x="523396" y="1192530"/>
                    </a:cubicBezTo>
                    <a:cubicBezTo>
                      <a:pt x="524967" y="1198812"/>
                      <a:pt x="523614" y="1206192"/>
                      <a:pt x="527206" y="1211580"/>
                    </a:cubicBezTo>
                    <a:cubicBezTo>
                      <a:pt x="529434" y="1214922"/>
                      <a:pt x="534826" y="1214120"/>
                      <a:pt x="538636" y="1215390"/>
                    </a:cubicBezTo>
                    <a:cubicBezTo>
                      <a:pt x="542446" y="1219200"/>
                      <a:pt x="545927" y="1223371"/>
                      <a:pt x="550066" y="1226820"/>
                    </a:cubicBezTo>
                    <a:cubicBezTo>
                      <a:pt x="553584" y="1229751"/>
                      <a:pt x="558635" y="1230864"/>
                      <a:pt x="561496" y="1234440"/>
                    </a:cubicBezTo>
                    <a:cubicBezTo>
                      <a:pt x="564005" y="1237576"/>
                      <a:pt x="564036" y="1242060"/>
                      <a:pt x="565306" y="1245870"/>
                    </a:cubicBezTo>
                    <a:cubicBezTo>
                      <a:pt x="564036" y="1253490"/>
                      <a:pt x="563939" y="1261401"/>
                      <a:pt x="561496" y="1268730"/>
                    </a:cubicBezTo>
                    <a:cubicBezTo>
                      <a:pt x="560048" y="1273074"/>
                      <a:pt x="555924" y="1276064"/>
                      <a:pt x="553876" y="1280160"/>
                    </a:cubicBezTo>
                    <a:cubicBezTo>
                      <a:pt x="552080" y="1283752"/>
                      <a:pt x="551123" y="1287715"/>
                      <a:pt x="550066" y="1291590"/>
                    </a:cubicBezTo>
                    <a:cubicBezTo>
                      <a:pt x="547310" y="1301694"/>
                      <a:pt x="551160" y="1316261"/>
                      <a:pt x="542446" y="1322070"/>
                    </a:cubicBezTo>
                    <a:lnTo>
                      <a:pt x="519586" y="1337310"/>
                    </a:lnTo>
                    <a:lnTo>
                      <a:pt x="508156" y="1344930"/>
                    </a:lnTo>
                    <a:cubicBezTo>
                      <a:pt x="497792" y="1376023"/>
                      <a:pt x="502576" y="1356955"/>
                      <a:pt x="508156" y="1421130"/>
                    </a:cubicBezTo>
                    <a:cubicBezTo>
                      <a:pt x="508825" y="1428826"/>
                      <a:pt x="508511" y="1437080"/>
                      <a:pt x="511966" y="1443990"/>
                    </a:cubicBezTo>
                    <a:cubicBezTo>
                      <a:pt x="514014" y="1448086"/>
                      <a:pt x="519878" y="1448679"/>
                      <a:pt x="523396" y="1451610"/>
                    </a:cubicBezTo>
                    <a:cubicBezTo>
                      <a:pt x="527535" y="1455059"/>
                      <a:pt x="531319" y="1458949"/>
                      <a:pt x="534826" y="1463040"/>
                    </a:cubicBezTo>
                    <a:cubicBezTo>
                      <a:pt x="538959" y="1467861"/>
                      <a:pt x="541378" y="1474215"/>
                      <a:pt x="546256" y="1478280"/>
                    </a:cubicBezTo>
                    <a:cubicBezTo>
                      <a:pt x="548768" y="1480373"/>
                      <a:pt x="571894" y="1485513"/>
                      <a:pt x="572926" y="1485900"/>
                    </a:cubicBezTo>
                    <a:cubicBezTo>
                      <a:pt x="578244" y="1487894"/>
                      <a:pt x="583086" y="1490980"/>
                      <a:pt x="588166" y="1493520"/>
                    </a:cubicBezTo>
                    <a:cubicBezTo>
                      <a:pt x="638911" y="1479680"/>
                      <a:pt x="618028" y="1490122"/>
                      <a:pt x="652936" y="1466850"/>
                    </a:cubicBezTo>
                    <a:lnTo>
                      <a:pt x="652936" y="1466850"/>
                    </a:lnTo>
                    <a:cubicBezTo>
                      <a:pt x="680140" y="1457782"/>
                      <a:pt x="669113" y="1463685"/>
                      <a:pt x="687226" y="1451610"/>
                    </a:cubicBezTo>
                    <a:cubicBezTo>
                      <a:pt x="688496" y="1442720"/>
                      <a:pt x="687389" y="1433146"/>
                      <a:pt x="691036" y="1424940"/>
                    </a:cubicBezTo>
                    <a:cubicBezTo>
                      <a:pt x="692896" y="1420756"/>
                      <a:pt x="699451" y="1420766"/>
                      <a:pt x="702466" y="1417320"/>
                    </a:cubicBezTo>
                    <a:cubicBezTo>
                      <a:pt x="708281" y="1410674"/>
                      <a:pt x="721409" y="1389665"/>
                      <a:pt x="725326" y="1379220"/>
                    </a:cubicBezTo>
                    <a:cubicBezTo>
                      <a:pt x="727165" y="1374317"/>
                      <a:pt x="727866" y="1369060"/>
                      <a:pt x="729136" y="1363980"/>
                    </a:cubicBezTo>
                    <a:cubicBezTo>
                      <a:pt x="727866" y="1344930"/>
                      <a:pt x="725326" y="1325922"/>
                      <a:pt x="725326" y="1306830"/>
                    </a:cubicBezTo>
                    <a:cubicBezTo>
                      <a:pt x="725326" y="1269035"/>
                      <a:pt x="720997" y="1202227"/>
                      <a:pt x="732946" y="1154430"/>
                    </a:cubicBezTo>
                    <a:cubicBezTo>
                      <a:pt x="733920" y="1150534"/>
                      <a:pt x="735486" y="1146810"/>
                      <a:pt x="736756" y="1143000"/>
                    </a:cubicBezTo>
                    <a:cubicBezTo>
                      <a:pt x="726995" y="889204"/>
                      <a:pt x="738280" y="1236620"/>
                      <a:pt x="740566" y="731520"/>
                    </a:cubicBezTo>
                    <a:cubicBezTo>
                      <a:pt x="741643" y="493422"/>
                      <a:pt x="761564" y="346965"/>
                      <a:pt x="729136" y="152400"/>
                    </a:cubicBezTo>
                    <a:cubicBezTo>
                      <a:pt x="727866" y="133350"/>
                      <a:pt x="727434" y="114226"/>
                      <a:pt x="725326" y="95250"/>
                    </a:cubicBezTo>
                    <a:cubicBezTo>
                      <a:pt x="723620" y="79894"/>
                      <a:pt x="721453" y="64519"/>
                      <a:pt x="717706" y="49530"/>
                    </a:cubicBezTo>
                    <a:cubicBezTo>
                      <a:pt x="716436" y="44450"/>
                      <a:pt x="715735" y="39193"/>
                      <a:pt x="713896" y="34290"/>
                    </a:cubicBezTo>
                    <a:cubicBezTo>
                      <a:pt x="711902" y="28972"/>
                      <a:pt x="709684" y="23594"/>
                      <a:pt x="706276" y="19050"/>
                    </a:cubicBezTo>
                    <a:cubicBezTo>
                      <a:pt x="701965" y="13303"/>
                      <a:pt x="697316" y="7299"/>
                      <a:pt x="691036" y="3810"/>
                    </a:cubicBezTo>
                    <a:cubicBezTo>
                      <a:pt x="685375" y="665"/>
                      <a:pt x="678336" y="1270"/>
                      <a:pt x="671986" y="0"/>
                    </a:cubicBezTo>
                    <a:cubicBezTo>
                      <a:pt x="630076" y="3810"/>
                      <a:pt x="588081" y="6783"/>
                      <a:pt x="546256" y="11430"/>
                    </a:cubicBezTo>
                    <a:cubicBezTo>
                      <a:pt x="534654" y="12719"/>
                      <a:pt x="513985" y="27930"/>
                      <a:pt x="508156" y="30480"/>
                    </a:cubicBezTo>
                    <a:cubicBezTo>
                      <a:pt x="470752" y="46844"/>
                      <a:pt x="440476" y="46918"/>
                      <a:pt x="397666" y="53340"/>
                    </a:cubicBezTo>
                    <a:cubicBezTo>
                      <a:pt x="393856" y="55880"/>
                      <a:pt x="388096" y="56776"/>
                      <a:pt x="386236" y="60960"/>
                    </a:cubicBezTo>
                    <a:cubicBezTo>
                      <a:pt x="376042" y="83896"/>
                      <a:pt x="392149" y="86721"/>
                      <a:pt x="370996" y="99060"/>
                    </a:cubicBezTo>
                    <a:cubicBezTo>
                      <a:pt x="316138" y="131061"/>
                      <a:pt x="263660" y="122157"/>
                      <a:pt x="195736" y="129540"/>
                    </a:cubicBezTo>
                    <a:cubicBezTo>
                      <a:pt x="166986" y="132665"/>
                      <a:pt x="148497" y="134074"/>
                      <a:pt x="119536" y="140970"/>
                    </a:cubicBezTo>
                    <a:cubicBezTo>
                      <a:pt x="42478" y="159317"/>
                      <a:pt x="115122" y="147588"/>
                      <a:pt x="54766" y="156210"/>
                    </a:cubicBezTo>
                    <a:cubicBezTo>
                      <a:pt x="43915" y="160550"/>
                      <a:pt x="20772" y="171549"/>
                      <a:pt x="9046" y="167640"/>
                    </a:cubicBezTo>
                    <a:cubicBezTo>
                      <a:pt x="3658" y="165844"/>
                      <a:pt x="3966" y="157480"/>
                      <a:pt x="1426" y="152400"/>
                    </a:cubicBezTo>
                    <a:cubicBezTo>
                      <a:pt x="2696" y="147320"/>
                      <a:pt x="0" y="137160"/>
                      <a:pt x="5236" y="137160"/>
                    </a:cubicBezTo>
                    <a:cubicBezTo>
                      <a:pt x="10472" y="137160"/>
                      <a:pt x="8698" y="147175"/>
                      <a:pt x="9046" y="152400"/>
                    </a:cubicBezTo>
                    <a:cubicBezTo>
                      <a:pt x="11244" y="185371"/>
                      <a:pt x="10582" y="218494"/>
                      <a:pt x="12856" y="251460"/>
                    </a:cubicBezTo>
                    <a:cubicBezTo>
                      <a:pt x="13134" y="255498"/>
                      <a:pt x="20116" y="272930"/>
                      <a:pt x="24286" y="274320"/>
                    </a:cubicBezTo>
                    <a:cubicBezTo>
                      <a:pt x="32720" y="277131"/>
                      <a:pt x="45876" y="276225"/>
                      <a:pt x="54766" y="274320"/>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grpSp>
        <p:grpSp>
          <p:nvGrpSpPr>
            <p:cNvPr id="15" name="Group 156"/>
            <p:cNvGrpSpPr/>
            <p:nvPr/>
          </p:nvGrpSpPr>
          <p:grpSpPr>
            <a:xfrm>
              <a:off x="-142646" y="4581128"/>
              <a:ext cx="1673542" cy="2376264"/>
              <a:chOff x="-142646" y="4581128"/>
              <a:chExt cx="1673542" cy="2376264"/>
            </a:xfrm>
          </p:grpSpPr>
          <p:sp>
            <p:nvSpPr>
              <p:cNvPr id="16" name="Freeform 15"/>
              <p:cNvSpPr/>
              <p:nvPr/>
            </p:nvSpPr>
            <p:spPr bwMode="auto">
              <a:xfrm>
                <a:off x="1257817" y="6358871"/>
                <a:ext cx="273079" cy="598521"/>
              </a:xfrm>
              <a:custGeom>
                <a:avLst/>
                <a:gdLst>
                  <a:gd name="connsiteX0" fmla="*/ 239978 w 273079"/>
                  <a:gd name="connsiteY0" fmla="*/ 228119 h 468097"/>
                  <a:gd name="connsiteX1" fmla="*/ 231703 w 273079"/>
                  <a:gd name="connsiteY1" fmla="*/ 149505 h 468097"/>
                  <a:gd name="connsiteX2" fmla="*/ 223428 w 273079"/>
                  <a:gd name="connsiteY2" fmla="*/ 124680 h 468097"/>
                  <a:gd name="connsiteX3" fmla="*/ 202740 w 273079"/>
                  <a:gd name="connsiteY3" fmla="*/ 103992 h 468097"/>
                  <a:gd name="connsiteX4" fmla="*/ 173778 w 273079"/>
                  <a:gd name="connsiteY4" fmla="*/ 70892 h 468097"/>
                  <a:gd name="connsiteX5" fmla="*/ 165502 w 273079"/>
                  <a:gd name="connsiteY5" fmla="*/ 58479 h 468097"/>
                  <a:gd name="connsiteX6" fmla="*/ 128264 w 273079"/>
                  <a:gd name="connsiteY6" fmla="*/ 33654 h 468097"/>
                  <a:gd name="connsiteX7" fmla="*/ 115852 w 273079"/>
                  <a:gd name="connsiteY7" fmla="*/ 25379 h 468097"/>
                  <a:gd name="connsiteX8" fmla="*/ 91026 w 273079"/>
                  <a:gd name="connsiteY8" fmla="*/ 21241 h 468097"/>
                  <a:gd name="connsiteX9" fmla="*/ 45513 w 273079"/>
                  <a:gd name="connsiteY9" fmla="*/ 25379 h 468097"/>
                  <a:gd name="connsiteX10" fmla="*/ 16550 w 273079"/>
                  <a:gd name="connsiteY10" fmla="*/ 33654 h 468097"/>
                  <a:gd name="connsiteX11" fmla="*/ 8275 w 273079"/>
                  <a:gd name="connsiteY11" fmla="*/ 103992 h 468097"/>
                  <a:gd name="connsiteX12" fmla="*/ 0 w 273079"/>
                  <a:gd name="connsiteY12" fmla="*/ 116405 h 468097"/>
                  <a:gd name="connsiteX13" fmla="*/ 4138 w 273079"/>
                  <a:gd name="connsiteY13" fmla="*/ 149505 h 468097"/>
                  <a:gd name="connsiteX14" fmla="*/ 12413 w 273079"/>
                  <a:gd name="connsiteY14" fmla="*/ 161918 h 468097"/>
                  <a:gd name="connsiteX15" fmla="*/ 16550 w 273079"/>
                  <a:gd name="connsiteY15" fmla="*/ 174331 h 468097"/>
                  <a:gd name="connsiteX16" fmla="*/ 12413 w 273079"/>
                  <a:gd name="connsiteY16" fmla="*/ 348108 h 468097"/>
                  <a:gd name="connsiteX17" fmla="*/ 4138 w 273079"/>
                  <a:gd name="connsiteY17" fmla="*/ 385346 h 468097"/>
                  <a:gd name="connsiteX18" fmla="*/ 8275 w 273079"/>
                  <a:gd name="connsiteY18" fmla="*/ 439134 h 468097"/>
                  <a:gd name="connsiteX19" fmla="*/ 33101 w 273079"/>
                  <a:gd name="connsiteY19" fmla="*/ 443272 h 468097"/>
                  <a:gd name="connsiteX20" fmla="*/ 74476 w 273079"/>
                  <a:gd name="connsiteY20" fmla="*/ 451547 h 468097"/>
                  <a:gd name="connsiteX21" fmla="*/ 95164 w 273079"/>
                  <a:gd name="connsiteY21" fmla="*/ 455685 h 468097"/>
                  <a:gd name="connsiteX22" fmla="*/ 140677 w 273079"/>
                  <a:gd name="connsiteY22" fmla="*/ 459822 h 468097"/>
                  <a:gd name="connsiteX23" fmla="*/ 165502 w 273079"/>
                  <a:gd name="connsiteY23" fmla="*/ 463960 h 468097"/>
                  <a:gd name="connsiteX24" fmla="*/ 198603 w 273079"/>
                  <a:gd name="connsiteY24" fmla="*/ 468097 h 468097"/>
                  <a:gd name="connsiteX25" fmla="*/ 223428 w 273079"/>
                  <a:gd name="connsiteY25" fmla="*/ 463960 h 468097"/>
                  <a:gd name="connsiteX26" fmla="*/ 231703 w 273079"/>
                  <a:gd name="connsiteY26" fmla="*/ 451547 h 468097"/>
                  <a:gd name="connsiteX27" fmla="*/ 244116 w 273079"/>
                  <a:gd name="connsiteY27" fmla="*/ 443272 h 468097"/>
                  <a:gd name="connsiteX28" fmla="*/ 268941 w 273079"/>
                  <a:gd name="connsiteY28" fmla="*/ 393621 h 468097"/>
                  <a:gd name="connsiteX29" fmla="*/ 273079 w 273079"/>
                  <a:gd name="connsiteY29" fmla="*/ 381209 h 468097"/>
                  <a:gd name="connsiteX30" fmla="*/ 268941 w 273079"/>
                  <a:gd name="connsiteY30" fmla="*/ 343971 h 468097"/>
                  <a:gd name="connsiteX31" fmla="*/ 260666 w 273079"/>
                  <a:gd name="connsiteY31" fmla="*/ 319145 h 468097"/>
                  <a:gd name="connsiteX32" fmla="*/ 248254 w 273079"/>
                  <a:gd name="connsiteY32" fmla="*/ 294320 h 468097"/>
                  <a:gd name="connsiteX33" fmla="*/ 244116 w 273079"/>
                  <a:gd name="connsiteY33" fmla="*/ 211569 h 468097"/>
                  <a:gd name="connsiteX34" fmla="*/ 239978 w 273079"/>
                  <a:gd name="connsiteY34" fmla="*/ 199156 h 468097"/>
                  <a:gd name="connsiteX35" fmla="*/ 231703 w 273079"/>
                  <a:gd name="connsiteY35" fmla="*/ 186743 h 468097"/>
                  <a:gd name="connsiteX36" fmla="*/ 227566 w 273079"/>
                  <a:gd name="connsiteY36" fmla="*/ 170193 h 46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73079" h="468097">
                    <a:moveTo>
                      <a:pt x="239978" y="228119"/>
                    </a:moveTo>
                    <a:cubicBezTo>
                      <a:pt x="238157" y="202620"/>
                      <a:pt x="238614" y="174846"/>
                      <a:pt x="231703" y="149505"/>
                    </a:cubicBezTo>
                    <a:cubicBezTo>
                      <a:pt x="229408" y="141090"/>
                      <a:pt x="229596" y="130848"/>
                      <a:pt x="223428" y="124680"/>
                    </a:cubicBezTo>
                    <a:cubicBezTo>
                      <a:pt x="216532" y="117784"/>
                      <a:pt x="208150" y="112107"/>
                      <a:pt x="202740" y="103992"/>
                    </a:cubicBezTo>
                    <a:cubicBezTo>
                      <a:pt x="183432" y="75030"/>
                      <a:pt x="194465" y="84684"/>
                      <a:pt x="173778" y="70892"/>
                    </a:cubicBezTo>
                    <a:cubicBezTo>
                      <a:pt x="171019" y="66754"/>
                      <a:pt x="169245" y="61754"/>
                      <a:pt x="165502" y="58479"/>
                    </a:cubicBezTo>
                    <a:cubicBezTo>
                      <a:pt x="165497" y="58474"/>
                      <a:pt x="134473" y="37793"/>
                      <a:pt x="128264" y="33654"/>
                    </a:cubicBezTo>
                    <a:cubicBezTo>
                      <a:pt x="124127" y="30896"/>
                      <a:pt x="120757" y="26197"/>
                      <a:pt x="115852" y="25379"/>
                    </a:cubicBezTo>
                    <a:lnTo>
                      <a:pt x="91026" y="21241"/>
                    </a:lnTo>
                    <a:cubicBezTo>
                      <a:pt x="75855" y="22620"/>
                      <a:pt x="60613" y="23366"/>
                      <a:pt x="45513" y="25379"/>
                    </a:cubicBezTo>
                    <a:cubicBezTo>
                      <a:pt x="36849" y="26534"/>
                      <a:pt x="25063" y="30816"/>
                      <a:pt x="16550" y="33654"/>
                    </a:cubicBezTo>
                    <a:cubicBezTo>
                      <a:pt x="3160" y="73831"/>
                      <a:pt x="26627" y="0"/>
                      <a:pt x="8275" y="103992"/>
                    </a:cubicBezTo>
                    <a:cubicBezTo>
                      <a:pt x="7411" y="108889"/>
                      <a:pt x="2758" y="112267"/>
                      <a:pt x="0" y="116405"/>
                    </a:cubicBezTo>
                    <a:cubicBezTo>
                      <a:pt x="1379" y="127438"/>
                      <a:pt x="1212" y="138778"/>
                      <a:pt x="4138" y="149505"/>
                    </a:cubicBezTo>
                    <a:cubicBezTo>
                      <a:pt x="5446" y="154303"/>
                      <a:pt x="10189" y="157470"/>
                      <a:pt x="12413" y="161918"/>
                    </a:cubicBezTo>
                    <a:cubicBezTo>
                      <a:pt x="14363" y="165819"/>
                      <a:pt x="15171" y="170193"/>
                      <a:pt x="16550" y="174331"/>
                    </a:cubicBezTo>
                    <a:cubicBezTo>
                      <a:pt x="15171" y="232257"/>
                      <a:pt x="14876" y="290218"/>
                      <a:pt x="12413" y="348108"/>
                    </a:cubicBezTo>
                    <a:cubicBezTo>
                      <a:pt x="12144" y="354433"/>
                      <a:pt x="5950" y="378096"/>
                      <a:pt x="4138" y="385346"/>
                    </a:cubicBezTo>
                    <a:cubicBezTo>
                      <a:pt x="5517" y="403275"/>
                      <a:pt x="233" y="423050"/>
                      <a:pt x="8275" y="439134"/>
                    </a:cubicBezTo>
                    <a:cubicBezTo>
                      <a:pt x="12027" y="446638"/>
                      <a:pt x="24855" y="441726"/>
                      <a:pt x="33101" y="443272"/>
                    </a:cubicBezTo>
                    <a:cubicBezTo>
                      <a:pt x="46925" y="445864"/>
                      <a:pt x="60684" y="448789"/>
                      <a:pt x="74476" y="451547"/>
                    </a:cubicBezTo>
                    <a:cubicBezTo>
                      <a:pt x="81372" y="452926"/>
                      <a:pt x="88160" y="455048"/>
                      <a:pt x="95164" y="455685"/>
                    </a:cubicBezTo>
                    <a:cubicBezTo>
                      <a:pt x="110335" y="457064"/>
                      <a:pt x="125548" y="458042"/>
                      <a:pt x="140677" y="459822"/>
                    </a:cubicBezTo>
                    <a:cubicBezTo>
                      <a:pt x="149009" y="460802"/>
                      <a:pt x="157197" y="462774"/>
                      <a:pt x="165502" y="463960"/>
                    </a:cubicBezTo>
                    <a:cubicBezTo>
                      <a:pt x="176510" y="465533"/>
                      <a:pt x="187569" y="466718"/>
                      <a:pt x="198603" y="468097"/>
                    </a:cubicBezTo>
                    <a:cubicBezTo>
                      <a:pt x="206878" y="466718"/>
                      <a:pt x="215925" y="467712"/>
                      <a:pt x="223428" y="463960"/>
                    </a:cubicBezTo>
                    <a:cubicBezTo>
                      <a:pt x="227876" y="461736"/>
                      <a:pt x="228187" y="455063"/>
                      <a:pt x="231703" y="451547"/>
                    </a:cubicBezTo>
                    <a:cubicBezTo>
                      <a:pt x="235219" y="448031"/>
                      <a:pt x="239978" y="446030"/>
                      <a:pt x="244116" y="443272"/>
                    </a:cubicBezTo>
                    <a:cubicBezTo>
                      <a:pt x="265506" y="411186"/>
                      <a:pt x="257520" y="427884"/>
                      <a:pt x="268941" y="393621"/>
                    </a:cubicBezTo>
                    <a:lnTo>
                      <a:pt x="273079" y="381209"/>
                    </a:lnTo>
                    <a:cubicBezTo>
                      <a:pt x="271700" y="368796"/>
                      <a:pt x="271390" y="356218"/>
                      <a:pt x="268941" y="343971"/>
                    </a:cubicBezTo>
                    <a:cubicBezTo>
                      <a:pt x="267230" y="335417"/>
                      <a:pt x="263424" y="327420"/>
                      <a:pt x="260666" y="319145"/>
                    </a:cubicBezTo>
                    <a:cubicBezTo>
                      <a:pt x="254956" y="302015"/>
                      <a:pt x="258948" y="310362"/>
                      <a:pt x="248254" y="294320"/>
                    </a:cubicBezTo>
                    <a:cubicBezTo>
                      <a:pt x="246875" y="266736"/>
                      <a:pt x="246509" y="239083"/>
                      <a:pt x="244116" y="211569"/>
                    </a:cubicBezTo>
                    <a:cubicBezTo>
                      <a:pt x="243738" y="207224"/>
                      <a:pt x="241929" y="203057"/>
                      <a:pt x="239978" y="199156"/>
                    </a:cubicBezTo>
                    <a:cubicBezTo>
                      <a:pt x="237754" y="194708"/>
                      <a:pt x="234461" y="190881"/>
                      <a:pt x="231703" y="186743"/>
                    </a:cubicBezTo>
                    <a:cubicBezTo>
                      <a:pt x="227130" y="173022"/>
                      <a:pt x="227566" y="178692"/>
                      <a:pt x="227566" y="170193"/>
                    </a:cubicBezTo>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7" name="Freeform 16"/>
              <p:cNvSpPr/>
              <p:nvPr/>
            </p:nvSpPr>
            <p:spPr bwMode="auto">
              <a:xfrm>
                <a:off x="-142646" y="5471770"/>
                <a:ext cx="643737" cy="1476243"/>
              </a:xfrm>
              <a:custGeom>
                <a:avLst/>
                <a:gdLst>
                  <a:gd name="connsiteX0" fmla="*/ 102412 w 643737"/>
                  <a:gd name="connsiteY0" fmla="*/ 0 h 1476243"/>
                  <a:gd name="connsiteX1" fmla="*/ 117043 w 643737"/>
                  <a:gd name="connsiteY1" fmla="*/ 3657 h 1476243"/>
                  <a:gd name="connsiteX2" fmla="*/ 128016 w 643737"/>
                  <a:gd name="connsiteY2" fmla="*/ 10972 h 1476243"/>
                  <a:gd name="connsiteX3" fmla="*/ 138988 w 643737"/>
                  <a:gd name="connsiteY3" fmla="*/ 14630 h 1476243"/>
                  <a:gd name="connsiteX4" fmla="*/ 157276 w 643737"/>
                  <a:gd name="connsiteY4" fmla="*/ 25603 h 1476243"/>
                  <a:gd name="connsiteX5" fmla="*/ 164592 w 643737"/>
                  <a:gd name="connsiteY5" fmla="*/ 32918 h 1476243"/>
                  <a:gd name="connsiteX6" fmla="*/ 186537 w 643737"/>
                  <a:gd name="connsiteY6" fmla="*/ 40233 h 1476243"/>
                  <a:gd name="connsiteX7" fmla="*/ 197510 w 643737"/>
                  <a:gd name="connsiteY7" fmla="*/ 43891 h 1476243"/>
                  <a:gd name="connsiteX8" fmla="*/ 208483 w 643737"/>
                  <a:gd name="connsiteY8" fmla="*/ 47548 h 1476243"/>
                  <a:gd name="connsiteX9" fmla="*/ 230428 w 643737"/>
                  <a:gd name="connsiteY9" fmla="*/ 62179 h 1476243"/>
                  <a:gd name="connsiteX10" fmla="*/ 237744 w 643737"/>
                  <a:gd name="connsiteY10" fmla="*/ 69494 h 1476243"/>
                  <a:gd name="connsiteX11" fmla="*/ 248716 w 643737"/>
                  <a:gd name="connsiteY11" fmla="*/ 73152 h 1476243"/>
                  <a:gd name="connsiteX12" fmla="*/ 263347 w 643737"/>
                  <a:gd name="connsiteY12" fmla="*/ 91440 h 1476243"/>
                  <a:gd name="connsiteX13" fmla="*/ 267004 w 643737"/>
                  <a:gd name="connsiteY13" fmla="*/ 102412 h 1476243"/>
                  <a:gd name="connsiteX14" fmla="*/ 274320 w 643737"/>
                  <a:gd name="connsiteY14" fmla="*/ 138988 h 1476243"/>
                  <a:gd name="connsiteX15" fmla="*/ 288950 w 643737"/>
                  <a:gd name="connsiteY15" fmla="*/ 160934 h 1476243"/>
                  <a:gd name="connsiteX16" fmla="*/ 296265 w 643737"/>
                  <a:gd name="connsiteY16" fmla="*/ 186537 h 1476243"/>
                  <a:gd name="connsiteX17" fmla="*/ 303580 w 643737"/>
                  <a:gd name="connsiteY17" fmla="*/ 208483 h 1476243"/>
                  <a:gd name="connsiteX18" fmla="*/ 307238 w 643737"/>
                  <a:gd name="connsiteY18" fmla="*/ 219456 h 1476243"/>
                  <a:gd name="connsiteX19" fmla="*/ 321868 w 643737"/>
                  <a:gd name="connsiteY19" fmla="*/ 241401 h 1476243"/>
                  <a:gd name="connsiteX20" fmla="*/ 332841 w 643737"/>
                  <a:gd name="connsiteY20" fmla="*/ 288950 h 1476243"/>
                  <a:gd name="connsiteX21" fmla="*/ 347472 w 643737"/>
                  <a:gd name="connsiteY21" fmla="*/ 310896 h 1476243"/>
                  <a:gd name="connsiteX22" fmla="*/ 365760 w 643737"/>
                  <a:gd name="connsiteY22" fmla="*/ 343814 h 1476243"/>
                  <a:gd name="connsiteX23" fmla="*/ 373075 w 643737"/>
                  <a:gd name="connsiteY23" fmla="*/ 365760 h 1476243"/>
                  <a:gd name="connsiteX24" fmla="*/ 376732 w 643737"/>
                  <a:gd name="connsiteY24" fmla="*/ 376732 h 1476243"/>
                  <a:gd name="connsiteX25" fmla="*/ 384048 w 643737"/>
                  <a:gd name="connsiteY25" fmla="*/ 384048 h 1476243"/>
                  <a:gd name="connsiteX26" fmla="*/ 402336 w 643737"/>
                  <a:gd name="connsiteY26" fmla="*/ 398678 h 1476243"/>
                  <a:gd name="connsiteX27" fmla="*/ 420624 w 643737"/>
                  <a:gd name="connsiteY27" fmla="*/ 420624 h 1476243"/>
                  <a:gd name="connsiteX28" fmla="*/ 427939 w 643737"/>
                  <a:gd name="connsiteY28" fmla="*/ 442569 h 1476243"/>
                  <a:gd name="connsiteX29" fmla="*/ 435254 w 643737"/>
                  <a:gd name="connsiteY29" fmla="*/ 453542 h 1476243"/>
                  <a:gd name="connsiteX30" fmla="*/ 446227 w 643737"/>
                  <a:gd name="connsiteY30" fmla="*/ 475488 h 1476243"/>
                  <a:gd name="connsiteX31" fmla="*/ 457200 w 643737"/>
                  <a:gd name="connsiteY31" fmla="*/ 497433 h 1476243"/>
                  <a:gd name="connsiteX32" fmla="*/ 460857 w 643737"/>
                  <a:gd name="connsiteY32" fmla="*/ 508406 h 1476243"/>
                  <a:gd name="connsiteX33" fmla="*/ 475488 w 643737"/>
                  <a:gd name="connsiteY33" fmla="*/ 530352 h 1476243"/>
                  <a:gd name="connsiteX34" fmla="*/ 490118 w 643737"/>
                  <a:gd name="connsiteY34" fmla="*/ 552297 h 1476243"/>
                  <a:gd name="connsiteX35" fmla="*/ 504748 w 643737"/>
                  <a:gd name="connsiteY35" fmla="*/ 585216 h 1476243"/>
                  <a:gd name="connsiteX36" fmla="*/ 515721 w 643737"/>
                  <a:gd name="connsiteY36" fmla="*/ 592531 h 1476243"/>
                  <a:gd name="connsiteX37" fmla="*/ 523036 w 643737"/>
                  <a:gd name="connsiteY37" fmla="*/ 603504 h 1476243"/>
                  <a:gd name="connsiteX38" fmla="*/ 526694 w 643737"/>
                  <a:gd name="connsiteY38" fmla="*/ 614476 h 1476243"/>
                  <a:gd name="connsiteX39" fmla="*/ 534009 w 643737"/>
                  <a:gd name="connsiteY39" fmla="*/ 621792 h 1476243"/>
                  <a:gd name="connsiteX40" fmla="*/ 548640 w 643737"/>
                  <a:gd name="connsiteY40" fmla="*/ 640080 h 1476243"/>
                  <a:gd name="connsiteX41" fmla="*/ 559612 w 643737"/>
                  <a:gd name="connsiteY41" fmla="*/ 658368 h 1476243"/>
                  <a:gd name="connsiteX42" fmla="*/ 570585 w 643737"/>
                  <a:gd name="connsiteY42" fmla="*/ 676656 h 1476243"/>
                  <a:gd name="connsiteX43" fmla="*/ 574243 w 643737"/>
                  <a:gd name="connsiteY43" fmla="*/ 687628 h 1476243"/>
                  <a:gd name="connsiteX44" fmla="*/ 596188 w 643737"/>
                  <a:gd name="connsiteY44" fmla="*/ 698601 h 1476243"/>
                  <a:gd name="connsiteX45" fmla="*/ 621792 w 643737"/>
                  <a:gd name="connsiteY45" fmla="*/ 709574 h 1476243"/>
                  <a:gd name="connsiteX46" fmla="*/ 643737 w 643737"/>
                  <a:gd name="connsiteY46" fmla="*/ 716889 h 1476243"/>
                  <a:gd name="connsiteX47" fmla="*/ 636422 w 643737"/>
                  <a:gd name="connsiteY47" fmla="*/ 727862 h 1476243"/>
                  <a:gd name="connsiteX48" fmla="*/ 625449 w 643737"/>
                  <a:gd name="connsiteY48" fmla="*/ 731520 h 1476243"/>
                  <a:gd name="connsiteX49" fmla="*/ 614476 w 643737"/>
                  <a:gd name="connsiteY49" fmla="*/ 738835 h 1476243"/>
                  <a:gd name="connsiteX50" fmla="*/ 599846 w 643737"/>
                  <a:gd name="connsiteY50" fmla="*/ 742492 h 1476243"/>
                  <a:gd name="connsiteX51" fmla="*/ 588873 w 643737"/>
                  <a:gd name="connsiteY51" fmla="*/ 746150 h 1476243"/>
                  <a:gd name="connsiteX52" fmla="*/ 570585 w 643737"/>
                  <a:gd name="connsiteY52" fmla="*/ 768096 h 1476243"/>
                  <a:gd name="connsiteX53" fmla="*/ 552297 w 643737"/>
                  <a:gd name="connsiteY53" fmla="*/ 786384 h 1476243"/>
                  <a:gd name="connsiteX54" fmla="*/ 544982 w 643737"/>
                  <a:gd name="connsiteY54" fmla="*/ 797356 h 1476243"/>
                  <a:gd name="connsiteX55" fmla="*/ 534009 w 643737"/>
                  <a:gd name="connsiteY55" fmla="*/ 819302 h 1476243"/>
                  <a:gd name="connsiteX56" fmla="*/ 526694 w 643737"/>
                  <a:gd name="connsiteY56" fmla="*/ 841248 h 1476243"/>
                  <a:gd name="connsiteX57" fmla="*/ 523036 w 643737"/>
                  <a:gd name="connsiteY57" fmla="*/ 863193 h 1476243"/>
                  <a:gd name="connsiteX58" fmla="*/ 519379 w 643737"/>
                  <a:gd name="connsiteY58" fmla="*/ 888796 h 1476243"/>
                  <a:gd name="connsiteX59" fmla="*/ 512064 w 643737"/>
                  <a:gd name="connsiteY59" fmla="*/ 910742 h 1476243"/>
                  <a:gd name="connsiteX60" fmla="*/ 508406 w 643737"/>
                  <a:gd name="connsiteY60" fmla="*/ 921715 h 1476243"/>
                  <a:gd name="connsiteX61" fmla="*/ 515721 w 643737"/>
                  <a:gd name="connsiteY61" fmla="*/ 1024128 h 1476243"/>
                  <a:gd name="connsiteX62" fmla="*/ 526694 w 643737"/>
                  <a:gd name="connsiteY62" fmla="*/ 1060704 h 1476243"/>
                  <a:gd name="connsiteX63" fmla="*/ 534009 w 643737"/>
                  <a:gd name="connsiteY63" fmla="*/ 1082649 h 1476243"/>
                  <a:gd name="connsiteX64" fmla="*/ 544982 w 643737"/>
                  <a:gd name="connsiteY64" fmla="*/ 1115568 h 1476243"/>
                  <a:gd name="connsiteX65" fmla="*/ 548640 w 643737"/>
                  <a:gd name="connsiteY65" fmla="*/ 1126540 h 1476243"/>
                  <a:gd name="connsiteX66" fmla="*/ 555955 w 643737"/>
                  <a:gd name="connsiteY66" fmla="*/ 1133856 h 1476243"/>
                  <a:gd name="connsiteX67" fmla="*/ 559612 w 643737"/>
                  <a:gd name="connsiteY67" fmla="*/ 1144828 h 1476243"/>
                  <a:gd name="connsiteX68" fmla="*/ 566928 w 643737"/>
                  <a:gd name="connsiteY68" fmla="*/ 1152144 h 1476243"/>
                  <a:gd name="connsiteX69" fmla="*/ 574243 w 643737"/>
                  <a:gd name="connsiteY69" fmla="*/ 1174089 h 1476243"/>
                  <a:gd name="connsiteX70" fmla="*/ 577900 w 643737"/>
                  <a:gd name="connsiteY70" fmla="*/ 1221638 h 1476243"/>
                  <a:gd name="connsiteX71" fmla="*/ 574243 w 643737"/>
                  <a:gd name="connsiteY71" fmla="*/ 1265529 h 1476243"/>
                  <a:gd name="connsiteX72" fmla="*/ 559612 w 643737"/>
                  <a:gd name="connsiteY72" fmla="*/ 1283817 h 1476243"/>
                  <a:gd name="connsiteX73" fmla="*/ 548640 w 643737"/>
                  <a:gd name="connsiteY73" fmla="*/ 1291132 h 1476243"/>
                  <a:gd name="connsiteX74" fmla="*/ 541324 w 643737"/>
                  <a:gd name="connsiteY74" fmla="*/ 1298448 h 1476243"/>
                  <a:gd name="connsiteX75" fmla="*/ 515721 w 643737"/>
                  <a:gd name="connsiteY75" fmla="*/ 1305763 h 1476243"/>
                  <a:gd name="connsiteX76" fmla="*/ 380390 w 643737"/>
                  <a:gd name="connsiteY76" fmla="*/ 1309420 h 1476243"/>
                  <a:gd name="connsiteX77" fmla="*/ 373075 w 643737"/>
                  <a:gd name="connsiteY77" fmla="*/ 1378915 h 1476243"/>
                  <a:gd name="connsiteX78" fmla="*/ 365760 w 643737"/>
                  <a:gd name="connsiteY78" fmla="*/ 1400860 h 1476243"/>
                  <a:gd name="connsiteX79" fmla="*/ 362102 w 643737"/>
                  <a:gd name="connsiteY79" fmla="*/ 1437436 h 1476243"/>
                  <a:gd name="connsiteX80" fmla="*/ 281635 w 643737"/>
                  <a:gd name="connsiteY80" fmla="*/ 1430121 h 1476243"/>
                  <a:gd name="connsiteX81" fmla="*/ 226771 w 643737"/>
                  <a:gd name="connsiteY81" fmla="*/ 1426464 h 1476243"/>
                  <a:gd name="connsiteX82" fmla="*/ 208483 w 643737"/>
                  <a:gd name="connsiteY82" fmla="*/ 1422806 h 1476243"/>
                  <a:gd name="connsiteX83" fmla="*/ 164592 w 643737"/>
                  <a:gd name="connsiteY83" fmla="*/ 1433779 h 1476243"/>
                  <a:gd name="connsiteX84" fmla="*/ 149961 w 643737"/>
                  <a:gd name="connsiteY84" fmla="*/ 1437436 h 1476243"/>
                  <a:gd name="connsiteX85" fmla="*/ 106070 w 643737"/>
                  <a:gd name="connsiteY85" fmla="*/ 1433779 h 1476243"/>
                  <a:gd name="connsiteX86" fmla="*/ 76809 w 643737"/>
                  <a:gd name="connsiteY86" fmla="*/ 1426464 h 1476243"/>
                  <a:gd name="connsiteX87" fmla="*/ 62179 w 643737"/>
                  <a:gd name="connsiteY87" fmla="*/ 1422806 h 1476243"/>
                  <a:gd name="connsiteX88" fmla="*/ 62179 w 643737"/>
                  <a:gd name="connsiteY88" fmla="*/ 1375257 h 1476243"/>
                  <a:gd name="connsiteX89" fmla="*/ 69494 w 643737"/>
                  <a:gd name="connsiteY89" fmla="*/ 1324051 h 1476243"/>
                  <a:gd name="connsiteX90" fmla="*/ 65836 w 643737"/>
                  <a:gd name="connsiteY90" fmla="*/ 1185062 h 1476243"/>
                  <a:gd name="connsiteX91" fmla="*/ 62179 w 643737"/>
                  <a:gd name="connsiteY91" fmla="*/ 1170432 h 1476243"/>
                  <a:gd name="connsiteX92" fmla="*/ 54864 w 643737"/>
                  <a:gd name="connsiteY92" fmla="*/ 1148486 h 1476243"/>
                  <a:gd name="connsiteX93" fmla="*/ 51206 w 643737"/>
                  <a:gd name="connsiteY93" fmla="*/ 1137513 h 1476243"/>
                  <a:gd name="connsiteX94" fmla="*/ 40233 w 643737"/>
                  <a:gd name="connsiteY94" fmla="*/ 1100937 h 1476243"/>
                  <a:gd name="connsiteX95" fmla="*/ 32918 w 643737"/>
                  <a:gd name="connsiteY95" fmla="*/ 1089964 h 1476243"/>
                  <a:gd name="connsiteX96" fmla="*/ 25603 w 643737"/>
                  <a:gd name="connsiteY96" fmla="*/ 1042416 h 1476243"/>
                  <a:gd name="connsiteX97" fmla="*/ 29260 w 643737"/>
                  <a:gd name="connsiteY97" fmla="*/ 991209 h 1476243"/>
                  <a:gd name="connsiteX98" fmla="*/ 40233 w 643737"/>
                  <a:gd name="connsiteY98" fmla="*/ 969264 h 1476243"/>
                  <a:gd name="connsiteX99" fmla="*/ 43891 w 643737"/>
                  <a:gd name="connsiteY99" fmla="*/ 958291 h 1476243"/>
                  <a:gd name="connsiteX100" fmla="*/ 54864 w 643737"/>
                  <a:gd name="connsiteY100" fmla="*/ 903427 h 1476243"/>
                  <a:gd name="connsiteX101" fmla="*/ 51206 w 643737"/>
                  <a:gd name="connsiteY101" fmla="*/ 855878 h 1476243"/>
                  <a:gd name="connsiteX102" fmla="*/ 47548 w 643737"/>
                  <a:gd name="connsiteY102" fmla="*/ 844905 h 1476243"/>
                  <a:gd name="connsiteX103" fmla="*/ 36576 w 643737"/>
                  <a:gd name="connsiteY103" fmla="*/ 808329 h 1476243"/>
                  <a:gd name="connsiteX104" fmla="*/ 29260 w 643737"/>
                  <a:gd name="connsiteY104" fmla="*/ 786384 h 1476243"/>
                  <a:gd name="connsiteX105" fmla="*/ 14630 w 643737"/>
                  <a:gd name="connsiteY105" fmla="*/ 768096 h 1476243"/>
                  <a:gd name="connsiteX106" fmla="*/ 3657 w 643737"/>
                  <a:gd name="connsiteY106" fmla="*/ 724204 h 1476243"/>
                  <a:gd name="connsiteX107" fmla="*/ 0 w 643737"/>
                  <a:gd name="connsiteY107" fmla="*/ 713232 h 1476243"/>
                  <a:gd name="connsiteX108" fmla="*/ 3657 w 643737"/>
                  <a:gd name="connsiteY108" fmla="*/ 621792 h 1476243"/>
                  <a:gd name="connsiteX109" fmla="*/ 10972 w 643737"/>
                  <a:gd name="connsiteY109" fmla="*/ 541324 h 1476243"/>
                  <a:gd name="connsiteX110" fmla="*/ 14630 w 643737"/>
                  <a:gd name="connsiteY110" fmla="*/ 530352 h 1476243"/>
                  <a:gd name="connsiteX111" fmla="*/ 25603 w 643737"/>
                  <a:gd name="connsiteY111" fmla="*/ 501091 h 1476243"/>
                  <a:gd name="connsiteX112" fmla="*/ 32918 w 643737"/>
                  <a:gd name="connsiteY112" fmla="*/ 479145 h 1476243"/>
                  <a:gd name="connsiteX113" fmla="*/ 36576 w 643737"/>
                  <a:gd name="connsiteY113" fmla="*/ 468172 h 1476243"/>
                  <a:gd name="connsiteX114" fmla="*/ 36576 w 643737"/>
                  <a:gd name="connsiteY114" fmla="*/ 387705 h 1476243"/>
                  <a:gd name="connsiteX115" fmla="*/ 32918 w 643737"/>
                  <a:gd name="connsiteY115" fmla="*/ 376732 h 1476243"/>
                  <a:gd name="connsiteX116" fmla="*/ 29260 w 643737"/>
                  <a:gd name="connsiteY116" fmla="*/ 362102 h 1476243"/>
                  <a:gd name="connsiteX117" fmla="*/ 21945 w 643737"/>
                  <a:gd name="connsiteY117" fmla="*/ 340156 h 1476243"/>
                  <a:gd name="connsiteX118" fmla="*/ 25603 w 643737"/>
                  <a:gd name="connsiteY118" fmla="*/ 270662 h 1476243"/>
                  <a:gd name="connsiteX119" fmla="*/ 36576 w 643737"/>
                  <a:gd name="connsiteY119" fmla="*/ 234086 h 1476243"/>
                  <a:gd name="connsiteX120" fmla="*/ 43891 w 643737"/>
                  <a:gd name="connsiteY120" fmla="*/ 212140 h 1476243"/>
                  <a:gd name="connsiteX121" fmla="*/ 51206 w 643737"/>
                  <a:gd name="connsiteY121" fmla="*/ 201168 h 1476243"/>
                  <a:gd name="connsiteX122" fmla="*/ 58521 w 643737"/>
                  <a:gd name="connsiteY122" fmla="*/ 179222 h 1476243"/>
                  <a:gd name="connsiteX123" fmla="*/ 69494 w 643737"/>
                  <a:gd name="connsiteY123" fmla="*/ 157276 h 1476243"/>
                  <a:gd name="connsiteX124" fmla="*/ 80467 w 643737"/>
                  <a:gd name="connsiteY124" fmla="*/ 135331 h 1476243"/>
                  <a:gd name="connsiteX125" fmla="*/ 84124 w 643737"/>
                  <a:gd name="connsiteY125" fmla="*/ 32918 h 1476243"/>
                  <a:gd name="connsiteX126" fmla="*/ 91440 w 643737"/>
                  <a:gd name="connsiteY126" fmla="*/ 10972 h 1476243"/>
                  <a:gd name="connsiteX127" fmla="*/ 102412 w 643737"/>
                  <a:gd name="connsiteY127" fmla="*/ 0 h 147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43737" h="1476243">
                    <a:moveTo>
                      <a:pt x="102412" y="0"/>
                    </a:moveTo>
                    <a:cubicBezTo>
                      <a:pt x="107289" y="1219"/>
                      <a:pt x="112422" y="1677"/>
                      <a:pt x="117043" y="3657"/>
                    </a:cubicBezTo>
                    <a:cubicBezTo>
                      <a:pt x="121084" y="5388"/>
                      <a:pt x="124084" y="9006"/>
                      <a:pt x="128016" y="10972"/>
                    </a:cubicBezTo>
                    <a:cubicBezTo>
                      <a:pt x="131464" y="12696"/>
                      <a:pt x="135331" y="13411"/>
                      <a:pt x="138988" y="14630"/>
                    </a:cubicBezTo>
                    <a:cubicBezTo>
                      <a:pt x="157526" y="33165"/>
                      <a:pt x="133535" y="11358"/>
                      <a:pt x="157276" y="25603"/>
                    </a:cubicBezTo>
                    <a:cubicBezTo>
                      <a:pt x="160233" y="27377"/>
                      <a:pt x="161507" y="31376"/>
                      <a:pt x="164592" y="32918"/>
                    </a:cubicBezTo>
                    <a:cubicBezTo>
                      <a:pt x="171489" y="36366"/>
                      <a:pt x="179222" y="37795"/>
                      <a:pt x="186537" y="40233"/>
                    </a:cubicBezTo>
                    <a:lnTo>
                      <a:pt x="197510" y="43891"/>
                    </a:lnTo>
                    <a:lnTo>
                      <a:pt x="208483" y="47548"/>
                    </a:lnTo>
                    <a:cubicBezTo>
                      <a:pt x="215798" y="52425"/>
                      <a:pt x="224211" y="55963"/>
                      <a:pt x="230428" y="62179"/>
                    </a:cubicBezTo>
                    <a:cubicBezTo>
                      <a:pt x="232867" y="64617"/>
                      <a:pt x="234787" y="67720"/>
                      <a:pt x="237744" y="69494"/>
                    </a:cubicBezTo>
                    <a:cubicBezTo>
                      <a:pt x="241050" y="71478"/>
                      <a:pt x="245059" y="71933"/>
                      <a:pt x="248716" y="73152"/>
                    </a:cubicBezTo>
                    <a:cubicBezTo>
                      <a:pt x="255522" y="79957"/>
                      <a:pt x="258732" y="82210"/>
                      <a:pt x="263347" y="91440"/>
                    </a:cubicBezTo>
                    <a:cubicBezTo>
                      <a:pt x="265071" y="94888"/>
                      <a:pt x="265785" y="98755"/>
                      <a:pt x="267004" y="102412"/>
                    </a:cubicBezTo>
                    <a:cubicBezTo>
                      <a:pt x="267913" y="108778"/>
                      <a:pt x="269408" y="130147"/>
                      <a:pt x="274320" y="138988"/>
                    </a:cubicBezTo>
                    <a:cubicBezTo>
                      <a:pt x="278590" y="146673"/>
                      <a:pt x="286170" y="152593"/>
                      <a:pt x="288950" y="160934"/>
                    </a:cubicBezTo>
                    <a:cubicBezTo>
                      <a:pt x="301234" y="197783"/>
                      <a:pt x="282499" y="140647"/>
                      <a:pt x="296265" y="186537"/>
                    </a:cubicBezTo>
                    <a:cubicBezTo>
                      <a:pt x="298481" y="193923"/>
                      <a:pt x="301142" y="201168"/>
                      <a:pt x="303580" y="208483"/>
                    </a:cubicBezTo>
                    <a:cubicBezTo>
                      <a:pt x="304799" y="212141"/>
                      <a:pt x="305099" y="216248"/>
                      <a:pt x="307238" y="219456"/>
                    </a:cubicBezTo>
                    <a:lnTo>
                      <a:pt x="321868" y="241401"/>
                    </a:lnTo>
                    <a:cubicBezTo>
                      <a:pt x="323554" y="253203"/>
                      <a:pt x="325539" y="277997"/>
                      <a:pt x="332841" y="288950"/>
                    </a:cubicBezTo>
                    <a:lnTo>
                      <a:pt x="347472" y="310896"/>
                    </a:lnTo>
                    <a:cubicBezTo>
                      <a:pt x="356423" y="337748"/>
                      <a:pt x="349335" y="327389"/>
                      <a:pt x="365760" y="343814"/>
                    </a:cubicBezTo>
                    <a:lnTo>
                      <a:pt x="373075" y="365760"/>
                    </a:lnTo>
                    <a:cubicBezTo>
                      <a:pt x="374294" y="369417"/>
                      <a:pt x="374006" y="374006"/>
                      <a:pt x="376732" y="376732"/>
                    </a:cubicBezTo>
                    <a:cubicBezTo>
                      <a:pt x="379171" y="379171"/>
                      <a:pt x="381355" y="381894"/>
                      <a:pt x="384048" y="384048"/>
                    </a:cubicBezTo>
                    <a:cubicBezTo>
                      <a:pt x="394606" y="392494"/>
                      <a:pt x="394488" y="388868"/>
                      <a:pt x="402336" y="398678"/>
                    </a:cubicBezTo>
                    <a:cubicBezTo>
                      <a:pt x="422711" y="424146"/>
                      <a:pt x="394551" y="394551"/>
                      <a:pt x="420624" y="420624"/>
                    </a:cubicBezTo>
                    <a:cubicBezTo>
                      <a:pt x="423062" y="427939"/>
                      <a:pt x="423662" y="436153"/>
                      <a:pt x="427939" y="442569"/>
                    </a:cubicBezTo>
                    <a:cubicBezTo>
                      <a:pt x="430377" y="446227"/>
                      <a:pt x="433288" y="449610"/>
                      <a:pt x="435254" y="453542"/>
                    </a:cubicBezTo>
                    <a:cubicBezTo>
                      <a:pt x="450397" y="483829"/>
                      <a:pt x="425264" y="444041"/>
                      <a:pt x="446227" y="475488"/>
                    </a:cubicBezTo>
                    <a:cubicBezTo>
                      <a:pt x="455420" y="503068"/>
                      <a:pt x="443018" y="469069"/>
                      <a:pt x="457200" y="497433"/>
                    </a:cubicBezTo>
                    <a:cubicBezTo>
                      <a:pt x="458924" y="500881"/>
                      <a:pt x="458985" y="505036"/>
                      <a:pt x="460857" y="508406"/>
                    </a:cubicBezTo>
                    <a:cubicBezTo>
                      <a:pt x="465127" y="516092"/>
                      <a:pt x="470611" y="523037"/>
                      <a:pt x="475488" y="530352"/>
                    </a:cubicBezTo>
                    <a:lnTo>
                      <a:pt x="490118" y="552297"/>
                    </a:lnTo>
                    <a:cubicBezTo>
                      <a:pt x="493739" y="563161"/>
                      <a:pt x="496054" y="576522"/>
                      <a:pt x="504748" y="585216"/>
                    </a:cubicBezTo>
                    <a:cubicBezTo>
                      <a:pt x="507856" y="588324"/>
                      <a:pt x="512063" y="590093"/>
                      <a:pt x="515721" y="592531"/>
                    </a:cubicBezTo>
                    <a:cubicBezTo>
                      <a:pt x="518159" y="596189"/>
                      <a:pt x="521070" y="599572"/>
                      <a:pt x="523036" y="603504"/>
                    </a:cubicBezTo>
                    <a:cubicBezTo>
                      <a:pt x="524760" y="606952"/>
                      <a:pt x="524710" y="611170"/>
                      <a:pt x="526694" y="614476"/>
                    </a:cubicBezTo>
                    <a:cubicBezTo>
                      <a:pt x="528468" y="617433"/>
                      <a:pt x="531855" y="619099"/>
                      <a:pt x="534009" y="621792"/>
                    </a:cubicBezTo>
                    <a:cubicBezTo>
                      <a:pt x="552460" y="644857"/>
                      <a:pt x="530979" y="622419"/>
                      <a:pt x="548640" y="640080"/>
                    </a:cubicBezTo>
                    <a:cubicBezTo>
                      <a:pt x="558997" y="671154"/>
                      <a:pt x="544553" y="633270"/>
                      <a:pt x="559612" y="658368"/>
                    </a:cubicBezTo>
                    <a:cubicBezTo>
                      <a:pt x="573857" y="682109"/>
                      <a:pt x="552050" y="658118"/>
                      <a:pt x="570585" y="676656"/>
                    </a:cubicBezTo>
                    <a:cubicBezTo>
                      <a:pt x="571804" y="680313"/>
                      <a:pt x="571835" y="684618"/>
                      <a:pt x="574243" y="687628"/>
                    </a:cubicBezTo>
                    <a:cubicBezTo>
                      <a:pt x="579401" y="694075"/>
                      <a:pt x="588958" y="696191"/>
                      <a:pt x="596188" y="698601"/>
                    </a:cubicBezTo>
                    <a:cubicBezTo>
                      <a:pt x="613597" y="710206"/>
                      <a:pt x="600320" y="703132"/>
                      <a:pt x="621792" y="709574"/>
                    </a:cubicBezTo>
                    <a:cubicBezTo>
                      <a:pt x="629177" y="711790"/>
                      <a:pt x="643737" y="716889"/>
                      <a:pt x="643737" y="716889"/>
                    </a:cubicBezTo>
                    <a:cubicBezTo>
                      <a:pt x="641299" y="720547"/>
                      <a:pt x="639855" y="725116"/>
                      <a:pt x="636422" y="727862"/>
                    </a:cubicBezTo>
                    <a:cubicBezTo>
                      <a:pt x="633411" y="730271"/>
                      <a:pt x="628898" y="729796"/>
                      <a:pt x="625449" y="731520"/>
                    </a:cubicBezTo>
                    <a:cubicBezTo>
                      <a:pt x="621517" y="733486"/>
                      <a:pt x="618517" y="737103"/>
                      <a:pt x="614476" y="738835"/>
                    </a:cubicBezTo>
                    <a:cubicBezTo>
                      <a:pt x="609856" y="740815"/>
                      <a:pt x="604679" y="741111"/>
                      <a:pt x="599846" y="742492"/>
                    </a:cubicBezTo>
                    <a:cubicBezTo>
                      <a:pt x="596139" y="743551"/>
                      <a:pt x="592531" y="744931"/>
                      <a:pt x="588873" y="746150"/>
                    </a:cubicBezTo>
                    <a:cubicBezTo>
                      <a:pt x="570715" y="773388"/>
                      <a:pt x="594049" y="739940"/>
                      <a:pt x="570585" y="768096"/>
                    </a:cubicBezTo>
                    <a:cubicBezTo>
                      <a:pt x="555345" y="786384"/>
                      <a:pt x="572415" y="772971"/>
                      <a:pt x="552297" y="786384"/>
                    </a:cubicBezTo>
                    <a:cubicBezTo>
                      <a:pt x="549859" y="790041"/>
                      <a:pt x="546948" y="793424"/>
                      <a:pt x="544982" y="797356"/>
                    </a:cubicBezTo>
                    <a:cubicBezTo>
                      <a:pt x="529836" y="827647"/>
                      <a:pt x="554976" y="787851"/>
                      <a:pt x="534009" y="819302"/>
                    </a:cubicBezTo>
                    <a:cubicBezTo>
                      <a:pt x="531571" y="826617"/>
                      <a:pt x="527962" y="833642"/>
                      <a:pt x="526694" y="841248"/>
                    </a:cubicBezTo>
                    <a:cubicBezTo>
                      <a:pt x="525475" y="848563"/>
                      <a:pt x="524164" y="855863"/>
                      <a:pt x="523036" y="863193"/>
                    </a:cubicBezTo>
                    <a:cubicBezTo>
                      <a:pt x="521725" y="871714"/>
                      <a:pt x="521317" y="880396"/>
                      <a:pt x="519379" y="888796"/>
                    </a:cubicBezTo>
                    <a:cubicBezTo>
                      <a:pt x="517645" y="896310"/>
                      <a:pt x="514502" y="903427"/>
                      <a:pt x="512064" y="910742"/>
                    </a:cubicBezTo>
                    <a:lnTo>
                      <a:pt x="508406" y="921715"/>
                    </a:lnTo>
                    <a:cubicBezTo>
                      <a:pt x="510377" y="963105"/>
                      <a:pt x="509145" y="987959"/>
                      <a:pt x="515721" y="1024128"/>
                    </a:cubicBezTo>
                    <a:cubicBezTo>
                      <a:pt x="517931" y="1036281"/>
                      <a:pt x="522881" y="1049264"/>
                      <a:pt x="526694" y="1060704"/>
                    </a:cubicBezTo>
                    <a:lnTo>
                      <a:pt x="534009" y="1082649"/>
                    </a:lnTo>
                    <a:lnTo>
                      <a:pt x="544982" y="1115568"/>
                    </a:lnTo>
                    <a:cubicBezTo>
                      <a:pt x="546201" y="1119225"/>
                      <a:pt x="545914" y="1123814"/>
                      <a:pt x="548640" y="1126540"/>
                    </a:cubicBezTo>
                    <a:lnTo>
                      <a:pt x="555955" y="1133856"/>
                    </a:lnTo>
                    <a:cubicBezTo>
                      <a:pt x="557174" y="1137513"/>
                      <a:pt x="557629" y="1141522"/>
                      <a:pt x="559612" y="1144828"/>
                    </a:cubicBezTo>
                    <a:cubicBezTo>
                      <a:pt x="561386" y="1147785"/>
                      <a:pt x="565386" y="1149059"/>
                      <a:pt x="566928" y="1152144"/>
                    </a:cubicBezTo>
                    <a:cubicBezTo>
                      <a:pt x="570376" y="1159041"/>
                      <a:pt x="574243" y="1174089"/>
                      <a:pt x="574243" y="1174089"/>
                    </a:cubicBezTo>
                    <a:cubicBezTo>
                      <a:pt x="575462" y="1189939"/>
                      <a:pt x="577900" y="1205742"/>
                      <a:pt x="577900" y="1221638"/>
                    </a:cubicBezTo>
                    <a:cubicBezTo>
                      <a:pt x="577900" y="1236319"/>
                      <a:pt x="577122" y="1251133"/>
                      <a:pt x="574243" y="1265529"/>
                    </a:cubicBezTo>
                    <a:cubicBezTo>
                      <a:pt x="573337" y="1270058"/>
                      <a:pt x="563508" y="1280700"/>
                      <a:pt x="559612" y="1283817"/>
                    </a:cubicBezTo>
                    <a:cubicBezTo>
                      <a:pt x="556180" y="1286563"/>
                      <a:pt x="552072" y="1288386"/>
                      <a:pt x="548640" y="1291132"/>
                    </a:cubicBezTo>
                    <a:cubicBezTo>
                      <a:pt x="545947" y="1293286"/>
                      <a:pt x="544281" y="1296674"/>
                      <a:pt x="541324" y="1298448"/>
                    </a:cubicBezTo>
                    <a:cubicBezTo>
                      <a:pt x="538342" y="1300237"/>
                      <a:pt x="517454" y="1305678"/>
                      <a:pt x="515721" y="1305763"/>
                    </a:cubicBezTo>
                    <a:cubicBezTo>
                      <a:pt x="470648" y="1307962"/>
                      <a:pt x="425500" y="1308201"/>
                      <a:pt x="380390" y="1309420"/>
                    </a:cubicBezTo>
                    <a:cubicBezTo>
                      <a:pt x="369013" y="1343548"/>
                      <a:pt x="384768" y="1293161"/>
                      <a:pt x="373075" y="1378915"/>
                    </a:cubicBezTo>
                    <a:cubicBezTo>
                      <a:pt x="372033" y="1386555"/>
                      <a:pt x="365760" y="1400860"/>
                      <a:pt x="365760" y="1400860"/>
                    </a:cubicBezTo>
                    <a:cubicBezTo>
                      <a:pt x="364541" y="1413052"/>
                      <a:pt x="373276" y="1432408"/>
                      <a:pt x="362102" y="1437436"/>
                    </a:cubicBezTo>
                    <a:cubicBezTo>
                      <a:pt x="275865" y="1476243"/>
                      <a:pt x="316757" y="1434023"/>
                      <a:pt x="281635" y="1430121"/>
                    </a:cubicBezTo>
                    <a:cubicBezTo>
                      <a:pt x="263419" y="1428097"/>
                      <a:pt x="245059" y="1427683"/>
                      <a:pt x="226771" y="1426464"/>
                    </a:cubicBezTo>
                    <a:cubicBezTo>
                      <a:pt x="220675" y="1425245"/>
                      <a:pt x="214700" y="1422806"/>
                      <a:pt x="208483" y="1422806"/>
                    </a:cubicBezTo>
                    <a:cubicBezTo>
                      <a:pt x="189339" y="1422806"/>
                      <a:pt x="182751" y="1429240"/>
                      <a:pt x="164592" y="1433779"/>
                    </a:cubicBezTo>
                    <a:lnTo>
                      <a:pt x="149961" y="1437436"/>
                    </a:lnTo>
                    <a:cubicBezTo>
                      <a:pt x="135331" y="1436217"/>
                      <a:pt x="120589" y="1435957"/>
                      <a:pt x="106070" y="1433779"/>
                    </a:cubicBezTo>
                    <a:cubicBezTo>
                      <a:pt x="96127" y="1432288"/>
                      <a:pt x="86563" y="1428902"/>
                      <a:pt x="76809" y="1426464"/>
                    </a:cubicBezTo>
                    <a:lnTo>
                      <a:pt x="62179" y="1422806"/>
                    </a:lnTo>
                    <a:cubicBezTo>
                      <a:pt x="54752" y="1400527"/>
                      <a:pt x="57801" y="1414660"/>
                      <a:pt x="62179" y="1375257"/>
                    </a:cubicBezTo>
                    <a:cubicBezTo>
                      <a:pt x="65232" y="1347776"/>
                      <a:pt x="65369" y="1348797"/>
                      <a:pt x="69494" y="1324051"/>
                    </a:cubicBezTo>
                    <a:cubicBezTo>
                      <a:pt x="68275" y="1277721"/>
                      <a:pt x="68040" y="1231355"/>
                      <a:pt x="65836" y="1185062"/>
                    </a:cubicBezTo>
                    <a:cubicBezTo>
                      <a:pt x="65597" y="1180041"/>
                      <a:pt x="63623" y="1175247"/>
                      <a:pt x="62179" y="1170432"/>
                    </a:cubicBezTo>
                    <a:cubicBezTo>
                      <a:pt x="59963" y="1163046"/>
                      <a:pt x="57302" y="1155801"/>
                      <a:pt x="54864" y="1148486"/>
                    </a:cubicBezTo>
                    <a:cubicBezTo>
                      <a:pt x="53645" y="1144828"/>
                      <a:pt x="52141" y="1141253"/>
                      <a:pt x="51206" y="1137513"/>
                    </a:cubicBezTo>
                    <a:cubicBezTo>
                      <a:pt x="49161" y="1129336"/>
                      <a:pt x="43793" y="1106278"/>
                      <a:pt x="40233" y="1100937"/>
                    </a:cubicBezTo>
                    <a:lnTo>
                      <a:pt x="32918" y="1089964"/>
                    </a:lnTo>
                    <a:cubicBezTo>
                      <a:pt x="28500" y="1072294"/>
                      <a:pt x="25603" y="1063484"/>
                      <a:pt x="25603" y="1042416"/>
                    </a:cubicBezTo>
                    <a:cubicBezTo>
                      <a:pt x="25603" y="1025304"/>
                      <a:pt x="27261" y="1008204"/>
                      <a:pt x="29260" y="991209"/>
                    </a:cubicBezTo>
                    <a:cubicBezTo>
                      <a:pt x="30674" y="979188"/>
                      <a:pt x="34922" y="979885"/>
                      <a:pt x="40233" y="969264"/>
                    </a:cubicBezTo>
                    <a:cubicBezTo>
                      <a:pt x="41957" y="965816"/>
                      <a:pt x="42832" y="961998"/>
                      <a:pt x="43891" y="958291"/>
                    </a:cubicBezTo>
                    <a:cubicBezTo>
                      <a:pt x="49022" y="940330"/>
                      <a:pt x="51799" y="921812"/>
                      <a:pt x="54864" y="903427"/>
                    </a:cubicBezTo>
                    <a:cubicBezTo>
                      <a:pt x="53645" y="887577"/>
                      <a:pt x="53178" y="871652"/>
                      <a:pt x="51206" y="855878"/>
                    </a:cubicBezTo>
                    <a:cubicBezTo>
                      <a:pt x="50728" y="852052"/>
                      <a:pt x="48607" y="848612"/>
                      <a:pt x="47548" y="844905"/>
                    </a:cubicBezTo>
                    <a:cubicBezTo>
                      <a:pt x="36491" y="806205"/>
                      <a:pt x="53963" y="860491"/>
                      <a:pt x="36576" y="808329"/>
                    </a:cubicBezTo>
                    <a:lnTo>
                      <a:pt x="29260" y="786384"/>
                    </a:lnTo>
                    <a:cubicBezTo>
                      <a:pt x="23182" y="780305"/>
                      <a:pt x="18320" y="776399"/>
                      <a:pt x="14630" y="768096"/>
                    </a:cubicBezTo>
                    <a:cubicBezTo>
                      <a:pt x="4777" y="745927"/>
                      <a:pt x="8768" y="747204"/>
                      <a:pt x="3657" y="724204"/>
                    </a:cubicBezTo>
                    <a:cubicBezTo>
                      <a:pt x="2821" y="720441"/>
                      <a:pt x="1219" y="716889"/>
                      <a:pt x="0" y="713232"/>
                    </a:cubicBezTo>
                    <a:cubicBezTo>
                      <a:pt x="1219" y="682752"/>
                      <a:pt x="2171" y="652260"/>
                      <a:pt x="3657" y="621792"/>
                    </a:cubicBezTo>
                    <a:cubicBezTo>
                      <a:pt x="4920" y="595905"/>
                      <a:pt x="5187" y="567358"/>
                      <a:pt x="10972" y="541324"/>
                    </a:cubicBezTo>
                    <a:cubicBezTo>
                      <a:pt x="11808" y="537561"/>
                      <a:pt x="13695" y="534092"/>
                      <a:pt x="14630" y="530352"/>
                    </a:cubicBezTo>
                    <a:cubicBezTo>
                      <a:pt x="20959" y="505041"/>
                      <a:pt x="13561" y="519155"/>
                      <a:pt x="25603" y="501091"/>
                    </a:cubicBezTo>
                    <a:lnTo>
                      <a:pt x="32918" y="479145"/>
                    </a:lnTo>
                    <a:lnTo>
                      <a:pt x="36576" y="468172"/>
                    </a:lnTo>
                    <a:cubicBezTo>
                      <a:pt x="42790" y="430882"/>
                      <a:pt x="42424" y="443259"/>
                      <a:pt x="36576" y="387705"/>
                    </a:cubicBezTo>
                    <a:cubicBezTo>
                      <a:pt x="36172" y="383871"/>
                      <a:pt x="33977" y="380439"/>
                      <a:pt x="32918" y="376732"/>
                    </a:cubicBezTo>
                    <a:cubicBezTo>
                      <a:pt x="31537" y="371899"/>
                      <a:pt x="30704" y="366917"/>
                      <a:pt x="29260" y="362102"/>
                    </a:cubicBezTo>
                    <a:cubicBezTo>
                      <a:pt x="27044" y="354716"/>
                      <a:pt x="21945" y="340156"/>
                      <a:pt x="21945" y="340156"/>
                    </a:cubicBezTo>
                    <a:cubicBezTo>
                      <a:pt x="23164" y="316991"/>
                      <a:pt x="23594" y="293772"/>
                      <a:pt x="25603" y="270662"/>
                    </a:cubicBezTo>
                    <a:cubicBezTo>
                      <a:pt x="26254" y="263178"/>
                      <a:pt x="35151" y="238362"/>
                      <a:pt x="36576" y="234086"/>
                    </a:cubicBezTo>
                    <a:cubicBezTo>
                      <a:pt x="36578" y="234081"/>
                      <a:pt x="43888" y="212144"/>
                      <a:pt x="43891" y="212140"/>
                    </a:cubicBezTo>
                    <a:cubicBezTo>
                      <a:pt x="46329" y="208483"/>
                      <a:pt x="49421" y="205185"/>
                      <a:pt x="51206" y="201168"/>
                    </a:cubicBezTo>
                    <a:cubicBezTo>
                      <a:pt x="54338" y="194122"/>
                      <a:pt x="54244" y="185638"/>
                      <a:pt x="58521" y="179222"/>
                    </a:cubicBezTo>
                    <a:cubicBezTo>
                      <a:pt x="79488" y="147771"/>
                      <a:pt x="54348" y="187567"/>
                      <a:pt x="69494" y="157276"/>
                    </a:cubicBezTo>
                    <a:cubicBezTo>
                      <a:pt x="83675" y="128915"/>
                      <a:pt x="71272" y="162913"/>
                      <a:pt x="80467" y="135331"/>
                    </a:cubicBezTo>
                    <a:cubicBezTo>
                      <a:pt x="81686" y="101193"/>
                      <a:pt x="81122" y="66945"/>
                      <a:pt x="84124" y="32918"/>
                    </a:cubicBezTo>
                    <a:cubicBezTo>
                      <a:pt x="84802" y="25237"/>
                      <a:pt x="89928" y="18533"/>
                      <a:pt x="91440" y="10972"/>
                    </a:cubicBezTo>
                    <a:lnTo>
                      <a:pt x="102412" y="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8" name="Freeform 17"/>
              <p:cNvSpPr/>
              <p:nvPr/>
            </p:nvSpPr>
            <p:spPr bwMode="auto">
              <a:xfrm>
                <a:off x="179222" y="4631634"/>
                <a:ext cx="1342920" cy="807217"/>
              </a:xfrm>
              <a:custGeom>
                <a:avLst/>
                <a:gdLst>
                  <a:gd name="connsiteX0" fmla="*/ 566928 w 1342920"/>
                  <a:gd name="connsiteY0" fmla="*/ 536555 h 807217"/>
                  <a:gd name="connsiteX1" fmla="*/ 559613 w 1342920"/>
                  <a:gd name="connsiteY1" fmla="*/ 591419 h 807217"/>
                  <a:gd name="connsiteX2" fmla="*/ 552298 w 1342920"/>
                  <a:gd name="connsiteY2" fmla="*/ 613364 h 807217"/>
                  <a:gd name="connsiteX3" fmla="*/ 548640 w 1342920"/>
                  <a:gd name="connsiteY3" fmla="*/ 624337 h 807217"/>
                  <a:gd name="connsiteX4" fmla="*/ 552298 w 1342920"/>
                  <a:gd name="connsiteY4" fmla="*/ 646283 h 807217"/>
                  <a:gd name="connsiteX5" fmla="*/ 559613 w 1342920"/>
                  <a:gd name="connsiteY5" fmla="*/ 715777 h 807217"/>
                  <a:gd name="connsiteX6" fmla="*/ 555956 w 1342920"/>
                  <a:gd name="connsiteY6" fmla="*/ 741380 h 807217"/>
                  <a:gd name="connsiteX7" fmla="*/ 552298 w 1342920"/>
                  <a:gd name="connsiteY7" fmla="*/ 792587 h 807217"/>
                  <a:gd name="connsiteX8" fmla="*/ 544983 w 1342920"/>
                  <a:gd name="connsiteY8" fmla="*/ 803560 h 807217"/>
                  <a:gd name="connsiteX9" fmla="*/ 519380 w 1342920"/>
                  <a:gd name="connsiteY9" fmla="*/ 807217 h 807217"/>
                  <a:gd name="connsiteX10" fmla="*/ 479146 w 1342920"/>
                  <a:gd name="connsiteY10" fmla="*/ 803560 h 807217"/>
                  <a:gd name="connsiteX11" fmla="*/ 468173 w 1342920"/>
                  <a:gd name="connsiteY11" fmla="*/ 799902 h 807217"/>
                  <a:gd name="connsiteX12" fmla="*/ 453543 w 1342920"/>
                  <a:gd name="connsiteY12" fmla="*/ 785272 h 807217"/>
                  <a:gd name="connsiteX13" fmla="*/ 442570 w 1342920"/>
                  <a:gd name="connsiteY13" fmla="*/ 777956 h 807217"/>
                  <a:gd name="connsiteX14" fmla="*/ 420624 w 1342920"/>
                  <a:gd name="connsiteY14" fmla="*/ 770641 h 807217"/>
                  <a:gd name="connsiteX15" fmla="*/ 409652 w 1342920"/>
                  <a:gd name="connsiteY15" fmla="*/ 763326 h 807217"/>
                  <a:gd name="connsiteX16" fmla="*/ 402336 w 1342920"/>
                  <a:gd name="connsiteY16" fmla="*/ 756011 h 807217"/>
                  <a:gd name="connsiteX17" fmla="*/ 376733 w 1342920"/>
                  <a:gd name="connsiteY17" fmla="*/ 752353 h 807217"/>
                  <a:gd name="connsiteX18" fmla="*/ 387706 w 1342920"/>
                  <a:gd name="connsiteY18" fmla="*/ 745038 h 807217"/>
                  <a:gd name="connsiteX19" fmla="*/ 391364 w 1342920"/>
                  <a:gd name="connsiteY19" fmla="*/ 734065 h 807217"/>
                  <a:gd name="connsiteX20" fmla="*/ 387706 w 1342920"/>
                  <a:gd name="connsiteY20" fmla="*/ 686516 h 807217"/>
                  <a:gd name="connsiteX21" fmla="*/ 384048 w 1342920"/>
                  <a:gd name="connsiteY21" fmla="*/ 627995 h 807217"/>
                  <a:gd name="connsiteX22" fmla="*/ 387706 w 1342920"/>
                  <a:gd name="connsiteY22" fmla="*/ 584104 h 807217"/>
                  <a:gd name="connsiteX23" fmla="*/ 391364 w 1342920"/>
                  <a:gd name="connsiteY23" fmla="*/ 514609 h 807217"/>
                  <a:gd name="connsiteX24" fmla="*/ 395021 w 1342920"/>
                  <a:gd name="connsiteY24" fmla="*/ 503636 h 807217"/>
                  <a:gd name="connsiteX25" fmla="*/ 405994 w 1342920"/>
                  <a:gd name="connsiteY25" fmla="*/ 492664 h 807217"/>
                  <a:gd name="connsiteX26" fmla="*/ 413309 w 1342920"/>
                  <a:gd name="connsiteY26" fmla="*/ 470718 h 807217"/>
                  <a:gd name="connsiteX27" fmla="*/ 416967 w 1342920"/>
                  <a:gd name="connsiteY27" fmla="*/ 459745 h 807217"/>
                  <a:gd name="connsiteX28" fmla="*/ 413309 w 1342920"/>
                  <a:gd name="connsiteY28" fmla="*/ 437800 h 807217"/>
                  <a:gd name="connsiteX29" fmla="*/ 420624 w 1342920"/>
                  <a:gd name="connsiteY29" fmla="*/ 430484 h 807217"/>
                  <a:gd name="connsiteX30" fmla="*/ 427940 w 1342920"/>
                  <a:gd name="connsiteY30" fmla="*/ 419512 h 807217"/>
                  <a:gd name="connsiteX31" fmla="*/ 446228 w 1342920"/>
                  <a:gd name="connsiteY31" fmla="*/ 404881 h 807217"/>
                  <a:gd name="connsiteX32" fmla="*/ 449885 w 1342920"/>
                  <a:gd name="connsiteY32" fmla="*/ 393908 h 807217"/>
                  <a:gd name="connsiteX33" fmla="*/ 460858 w 1342920"/>
                  <a:gd name="connsiteY33" fmla="*/ 371963 h 807217"/>
                  <a:gd name="connsiteX34" fmla="*/ 457200 w 1342920"/>
                  <a:gd name="connsiteY34" fmla="*/ 335387 h 807217"/>
                  <a:gd name="connsiteX35" fmla="*/ 446228 w 1342920"/>
                  <a:gd name="connsiteY35" fmla="*/ 331729 h 807217"/>
                  <a:gd name="connsiteX36" fmla="*/ 427940 w 1342920"/>
                  <a:gd name="connsiteY36" fmla="*/ 313441 h 807217"/>
                  <a:gd name="connsiteX37" fmla="*/ 413309 w 1342920"/>
                  <a:gd name="connsiteY37" fmla="*/ 295153 h 807217"/>
                  <a:gd name="connsiteX38" fmla="*/ 398679 w 1342920"/>
                  <a:gd name="connsiteY38" fmla="*/ 276865 h 807217"/>
                  <a:gd name="connsiteX39" fmla="*/ 391364 w 1342920"/>
                  <a:gd name="connsiteY39" fmla="*/ 265892 h 807217"/>
                  <a:gd name="connsiteX40" fmla="*/ 384048 w 1342920"/>
                  <a:gd name="connsiteY40" fmla="*/ 258577 h 807217"/>
                  <a:gd name="connsiteX41" fmla="*/ 365760 w 1342920"/>
                  <a:gd name="connsiteY41" fmla="*/ 236632 h 807217"/>
                  <a:gd name="connsiteX42" fmla="*/ 358445 w 1342920"/>
                  <a:gd name="connsiteY42" fmla="*/ 247604 h 807217"/>
                  <a:gd name="connsiteX43" fmla="*/ 351130 w 1342920"/>
                  <a:gd name="connsiteY43" fmla="*/ 276865 h 807217"/>
                  <a:gd name="connsiteX44" fmla="*/ 347472 w 1342920"/>
                  <a:gd name="connsiteY44" fmla="*/ 287838 h 807217"/>
                  <a:gd name="connsiteX45" fmla="*/ 336500 w 1342920"/>
                  <a:gd name="connsiteY45" fmla="*/ 298811 h 807217"/>
                  <a:gd name="connsiteX46" fmla="*/ 314554 w 1342920"/>
                  <a:gd name="connsiteY46" fmla="*/ 328072 h 807217"/>
                  <a:gd name="connsiteX47" fmla="*/ 310896 w 1342920"/>
                  <a:gd name="connsiteY47" fmla="*/ 339044 h 807217"/>
                  <a:gd name="connsiteX48" fmla="*/ 296266 w 1342920"/>
                  <a:gd name="connsiteY48" fmla="*/ 357332 h 807217"/>
                  <a:gd name="connsiteX49" fmla="*/ 288951 w 1342920"/>
                  <a:gd name="connsiteY49" fmla="*/ 379278 h 807217"/>
                  <a:gd name="connsiteX50" fmla="*/ 267005 w 1342920"/>
                  <a:gd name="connsiteY50" fmla="*/ 386593 h 807217"/>
                  <a:gd name="connsiteX51" fmla="*/ 263348 w 1342920"/>
                  <a:gd name="connsiteY51" fmla="*/ 408539 h 807217"/>
                  <a:gd name="connsiteX52" fmla="*/ 245060 w 1342920"/>
                  <a:gd name="connsiteY52" fmla="*/ 423169 h 807217"/>
                  <a:gd name="connsiteX53" fmla="*/ 223114 w 1342920"/>
                  <a:gd name="connsiteY53" fmla="*/ 430484 h 807217"/>
                  <a:gd name="connsiteX54" fmla="*/ 208484 w 1342920"/>
                  <a:gd name="connsiteY54" fmla="*/ 448772 h 807217"/>
                  <a:gd name="connsiteX55" fmla="*/ 201168 w 1342920"/>
                  <a:gd name="connsiteY55" fmla="*/ 470718 h 807217"/>
                  <a:gd name="connsiteX56" fmla="*/ 179223 w 1342920"/>
                  <a:gd name="connsiteY56" fmla="*/ 481691 h 807217"/>
                  <a:gd name="connsiteX57" fmla="*/ 168250 w 1342920"/>
                  <a:gd name="connsiteY57" fmla="*/ 492664 h 807217"/>
                  <a:gd name="connsiteX58" fmla="*/ 153620 w 1342920"/>
                  <a:gd name="connsiteY58" fmla="*/ 510952 h 807217"/>
                  <a:gd name="connsiteX59" fmla="*/ 142647 w 1342920"/>
                  <a:gd name="connsiteY59" fmla="*/ 514609 h 807217"/>
                  <a:gd name="connsiteX60" fmla="*/ 113386 w 1342920"/>
                  <a:gd name="connsiteY60" fmla="*/ 510952 h 807217"/>
                  <a:gd name="connsiteX61" fmla="*/ 106071 w 1342920"/>
                  <a:gd name="connsiteY61" fmla="*/ 499979 h 807217"/>
                  <a:gd name="connsiteX62" fmla="*/ 84125 w 1342920"/>
                  <a:gd name="connsiteY62" fmla="*/ 481691 h 807217"/>
                  <a:gd name="connsiteX63" fmla="*/ 76810 w 1342920"/>
                  <a:gd name="connsiteY63" fmla="*/ 470718 h 807217"/>
                  <a:gd name="connsiteX64" fmla="*/ 69495 w 1342920"/>
                  <a:gd name="connsiteY64" fmla="*/ 448772 h 807217"/>
                  <a:gd name="connsiteX65" fmla="*/ 65837 w 1342920"/>
                  <a:gd name="connsiteY65" fmla="*/ 386593 h 807217"/>
                  <a:gd name="connsiteX66" fmla="*/ 62180 w 1342920"/>
                  <a:gd name="connsiteY66" fmla="*/ 306126 h 807217"/>
                  <a:gd name="connsiteX67" fmla="*/ 58522 w 1342920"/>
                  <a:gd name="connsiteY67" fmla="*/ 287838 h 807217"/>
                  <a:gd name="connsiteX68" fmla="*/ 51207 w 1342920"/>
                  <a:gd name="connsiteY68" fmla="*/ 276865 h 807217"/>
                  <a:gd name="connsiteX69" fmla="*/ 29261 w 1342920"/>
                  <a:gd name="connsiteY69" fmla="*/ 232974 h 807217"/>
                  <a:gd name="connsiteX70" fmla="*/ 14631 w 1342920"/>
                  <a:gd name="connsiteY70" fmla="*/ 211028 h 807217"/>
                  <a:gd name="connsiteX71" fmla="*/ 7316 w 1342920"/>
                  <a:gd name="connsiteY71" fmla="*/ 200056 h 807217"/>
                  <a:gd name="connsiteX72" fmla="*/ 3658 w 1342920"/>
                  <a:gd name="connsiteY72" fmla="*/ 181768 h 807217"/>
                  <a:gd name="connsiteX73" fmla="*/ 0 w 1342920"/>
                  <a:gd name="connsiteY73" fmla="*/ 170795 h 807217"/>
                  <a:gd name="connsiteX74" fmla="*/ 3658 w 1342920"/>
                  <a:gd name="connsiteY74" fmla="*/ 72040 h 807217"/>
                  <a:gd name="connsiteX75" fmla="*/ 10973 w 1342920"/>
                  <a:gd name="connsiteY75" fmla="*/ 64724 h 807217"/>
                  <a:gd name="connsiteX76" fmla="*/ 32919 w 1342920"/>
                  <a:gd name="connsiteY76" fmla="*/ 53752 h 807217"/>
                  <a:gd name="connsiteX77" fmla="*/ 76810 w 1342920"/>
                  <a:gd name="connsiteY77" fmla="*/ 57409 h 807217"/>
                  <a:gd name="connsiteX78" fmla="*/ 109728 w 1342920"/>
                  <a:gd name="connsiteY78" fmla="*/ 61067 h 807217"/>
                  <a:gd name="connsiteX79" fmla="*/ 277978 w 1342920"/>
                  <a:gd name="connsiteY79" fmla="*/ 57409 h 807217"/>
                  <a:gd name="connsiteX80" fmla="*/ 310896 w 1342920"/>
                  <a:gd name="connsiteY80" fmla="*/ 50094 h 807217"/>
                  <a:gd name="connsiteX81" fmla="*/ 332842 w 1342920"/>
                  <a:gd name="connsiteY81" fmla="*/ 42779 h 807217"/>
                  <a:gd name="connsiteX82" fmla="*/ 369418 w 1342920"/>
                  <a:gd name="connsiteY82" fmla="*/ 39121 h 807217"/>
                  <a:gd name="connsiteX83" fmla="*/ 431597 w 1342920"/>
                  <a:gd name="connsiteY83" fmla="*/ 31806 h 807217"/>
                  <a:gd name="connsiteX84" fmla="*/ 621792 w 1342920"/>
                  <a:gd name="connsiteY84" fmla="*/ 35464 h 807217"/>
                  <a:gd name="connsiteX85" fmla="*/ 654711 w 1342920"/>
                  <a:gd name="connsiteY85" fmla="*/ 39121 h 807217"/>
                  <a:gd name="connsiteX86" fmla="*/ 702260 w 1342920"/>
                  <a:gd name="connsiteY86" fmla="*/ 46436 h 807217"/>
                  <a:gd name="connsiteX87" fmla="*/ 815645 w 1342920"/>
                  <a:gd name="connsiteY87" fmla="*/ 42779 h 807217"/>
                  <a:gd name="connsiteX88" fmla="*/ 859536 w 1342920"/>
                  <a:gd name="connsiteY88" fmla="*/ 35464 h 807217"/>
                  <a:gd name="connsiteX89" fmla="*/ 896112 w 1342920"/>
                  <a:gd name="connsiteY89" fmla="*/ 31806 h 807217"/>
                  <a:gd name="connsiteX90" fmla="*/ 950976 w 1342920"/>
                  <a:gd name="connsiteY90" fmla="*/ 28148 h 807217"/>
                  <a:gd name="connsiteX91" fmla="*/ 983895 w 1342920"/>
                  <a:gd name="connsiteY91" fmla="*/ 24491 h 807217"/>
                  <a:gd name="connsiteX92" fmla="*/ 1064362 w 1342920"/>
                  <a:gd name="connsiteY92" fmla="*/ 13518 h 807217"/>
                  <a:gd name="connsiteX93" fmla="*/ 1261872 w 1342920"/>
                  <a:gd name="connsiteY93" fmla="*/ 20833 h 807217"/>
                  <a:gd name="connsiteX94" fmla="*/ 1283818 w 1342920"/>
                  <a:gd name="connsiteY94" fmla="*/ 28148 h 807217"/>
                  <a:gd name="connsiteX95" fmla="*/ 1305764 w 1342920"/>
                  <a:gd name="connsiteY95" fmla="*/ 39121 h 807217"/>
                  <a:gd name="connsiteX96" fmla="*/ 1331367 w 1342920"/>
                  <a:gd name="connsiteY96" fmla="*/ 72040 h 807217"/>
                  <a:gd name="connsiteX97" fmla="*/ 1342340 w 1342920"/>
                  <a:gd name="connsiteY97" fmla="*/ 93985 h 807217"/>
                  <a:gd name="connsiteX98" fmla="*/ 1335024 w 1342920"/>
                  <a:gd name="connsiteY98" fmla="*/ 152507 h 807217"/>
                  <a:gd name="connsiteX99" fmla="*/ 1327709 w 1342920"/>
                  <a:gd name="connsiteY99" fmla="*/ 163480 h 807217"/>
                  <a:gd name="connsiteX100" fmla="*/ 1316736 w 1342920"/>
                  <a:gd name="connsiteY100" fmla="*/ 181768 h 807217"/>
                  <a:gd name="connsiteX101" fmla="*/ 1313079 w 1342920"/>
                  <a:gd name="connsiteY101" fmla="*/ 192740 h 807217"/>
                  <a:gd name="connsiteX102" fmla="*/ 1305764 w 1342920"/>
                  <a:gd name="connsiteY102" fmla="*/ 203713 h 807217"/>
                  <a:gd name="connsiteX103" fmla="*/ 1298448 w 1342920"/>
                  <a:gd name="connsiteY103" fmla="*/ 225659 h 807217"/>
                  <a:gd name="connsiteX104" fmla="*/ 1283818 w 1342920"/>
                  <a:gd name="connsiteY104" fmla="*/ 247604 h 807217"/>
                  <a:gd name="connsiteX105" fmla="*/ 1280160 w 1342920"/>
                  <a:gd name="connsiteY105" fmla="*/ 258577 h 807217"/>
                  <a:gd name="connsiteX106" fmla="*/ 1254557 w 1342920"/>
                  <a:gd name="connsiteY106" fmla="*/ 291496 h 807217"/>
                  <a:gd name="connsiteX107" fmla="*/ 1239927 w 1342920"/>
                  <a:gd name="connsiteY107" fmla="*/ 309784 h 807217"/>
                  <a:gd name="connsiteX108" fmla="*/ 1228954 w 1342920"/>
                  <a:gd name="connsiteY108" fmla="*/ 317099 h 807217"/>
                  <a:gd name="connsiteX109" fmla="*/ 1207008 w 1342920"/>
                  <a:gd name="connsiteY109" fmla="*/ 331729 h 807217"/>
                  <a:gd name="connsiteX110" fmla="*/ 1185063 w 1342920"/>
                  <a:gd name="connsiteY110" fmla="*/ 346360 h 807217"/>
                  <a:gd name="connsiteX111" fmla="*/ 1163117 w 1342920"/>
                  <a:gd name="connsiteY111" fmla="*/ 360990 h 807217"/>
                  <a:gd name="connsiteX112" fmla="*/ 1152144 w 1342920"/>
                  <a:gd name="connsiteY112" fmla="*/ 368305 h 807217"/>
                  <a:gd name="connsiteX113" fmla="*/ 1141172 w 1342920"/>
                  <a:gd name="connsiteY113" fmla="*/ 375620 h 807217"/>
                  <a:gd name="connsiteX114" fmla="*/ 1130199 w 1342920"/>
                  <a:gd name="connsiteY114" fmla="*/ 379278 h 807217"/>
                  <a:gd name="connsiteX115" fmla="*/ 1119226 w 1342920"/>
                  <a:gd name="connsiteY115" fmla="*/ 386593 h 807217"/>
                  <a:gd name="connsiteX116" fmla="*/ 1100938 w 1342920"/>
                  <a:gd name="connsiteY116" fmla="*/ 390251 h 807217"/>
                  <a:gd name="connsiteX117" fmla="*/ 1078992 w 1342920"/>
                  <a:gd name="connsiteY117" fmla="*/ 397566 h 807217"/>
                  <a:gd name="connsiteX118" fmla="*/ 1068020 w 1342920"/>
                  <a:gd name="connsiteY118" fmla="*/ 401224 h 807217"/>
                  <a:gd name="connsiteX119" fmla="*/ 1042416 w 1342920"/>
                  <a:gd name="connsiteY119" fmla="*/ 408539 h 807217"/>
                  <a:gd name="connsiteX120" fmla="*/ 1027786 w 1342920"/>
                  <a:gd name="connsiteY120" fmla="*/ 412196 h 807217"/>
                  <a:gd name="connsiteX121" fmla="*/ 1016813 w 1342920"/>
                  <a:gd name="connsiteY121" fmla="*/ 415854 h 807217"/>
                  <a:gd name="connsiteX122" fmla="*/ 991210 w 1342920"/>
                  <a:gd name="connsiteY122" fmla="*/ 419512 h 807217"/>
                  <a:gd name="connsiteX123" fmla="*/ 947319 w 1342920"/>
                  <a:gd name="connsiteY123" fmla="*/ 426827 h 807217"/>
                  <a:gd name="connsiteX124" fmla="*/ 925373 w 1342920"/>
                  <a:gd name="connsiteY124" fmla="*/ 430484 h 807217"/>
                  <a:gd name="connsiteX125" fmla="*/ 738836 w 1342920"/>
                  <a:gd name="connsiteY125" fmla="*/ 434142 h 807217"/>
                  <a:gd name="connsiteX126" fmla="*/ 665684 w 1342920"/>
                  <a:gd name="connsiteY126" fmla="*/ 441457 h 807217"/>
                  <a:gd name="connsiteX127" fmla="*/ 651053 w 1342920"/>
                  <a:gd name="connsiteY127" fmla="*/ 445115 h 807217"/>
                  <a:gd name="connsiteX128" fmla="*/ 625450 w 1342920"/>
                  <a:gd name="connsiteY128" fmla="*/ 448772 h 807217"/>
                  <a:gd name="connsiteX129" fmla="*/ 585216 w 1342920"/>
                  <a:gd name="connsiteY129" fmla="*/ 459745 h 807217"/>
                  <a:gd name="connsiteX130" fmla="*/ 563271 w 1342920"/>
                  <a:gd name="connsiteY130" fmla="*/ 470718 h 807217"/>
                  <a:gd name="connsiteX131" fmla="*/ 541325 w 1342920"/>
                  <a:gd name="connsiteY131" fmla="*/ 481691 h 807217"/>
                  <a:gd name="connsiteX132" fmla="*/ 537668 w 1342920"/>
                  <a:gd name="connsiteY132" fmla="*/ 518267 h 807217"/>
                  <a:gd name="connsiteX133" fmla="*/ 541325 w 1342920"/>
                  <a:gd name="connsiteY133" fmla="*/ 529240 h 807217"/>
                  <a:gd name="connsiteX134" fmla="*/ 552298 w 1342920"/>
                  <a:gd name="connsiteY134" fmla="*/ 536555 h 807217"/>
                  <a:gd name="connsiteX135" fmla="*/ 570586 w 1342920"/>
                  <a:gd name="connsiteY135" fmla="*/ 558500 h 807217"/>
                  <a:gd name="connsiteX136" fmla="*/ 574244 w 1342920"/>
                  <a:gd name="connsiteY136" fmla="*/ 569473 h 807217"/>
                  <a:gd name="connsiteX137" fmla="*/ 566928 w 1342920"/>
                  <a:gd name="connsiteY137" fmla="*/ 536555 h 80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342920" h="807217">
                    <a:moveTo>
                      <a:pt x="566928" y="536555"/>
                    </a:moveTo>
                    <a:cubicBezTo>
                      <a:pt x="564490" y="540213"/>
                      <a:pt x="565935" y="570344"/>
                      <a:pt x="559613" y="591419"/>
                    </a:cubicBezTo>
                    <a:cubicBezTo>
                      <a:pt x="557397" y="598804"/>
                      <a:pt x="554736" y="606049"/>
                      <a:pt x="552298" y="613364"/>
                    </a:cubicBezTo>
                    <a:lnTo>
                      <a:pt x="548640" y="624337"/>
                    </a:lnTo>
                    <a:cubicBezTo>
                      <a:pt x="549859" y="631652"/>
                      <a:pt x="551626" y="638897"/>
                      <a:pt x="552298" y="646283"/>
                    </a:cubicBezTo>
                    <a:cubicBezTo>
                      <a:pt x="558633" y="715964"/>
                      <a:pt x="549296" y="684819"/>
                      <a:pt x="559613" y="715777"/>
                    </a:cubicBezTo>
                    <a:cubicBezTo>
                      <a:pt x="558394" y="724311"/>
                      <a:pt x="556773" y="732798"/>
                      <a:pt x="555956" y="741380"/>
                    </a:cubicBezTo>
                    <a:cubicBezTo>
                      <a:pt x="554334" y="758415"/>
                      <a:pt x="555272" y="775735"/>
                      <a:pt x="552298" y="792587"/>
                    </a:cubicBezTo>
                    <a:cubicBezTo>
                      <a:pt x="551534" y="796916"/>
                      <a:pt x="549000" y="801775"/>
                      <a:pt x="544983" y="803560"/>
                    </a:cubicBezTo>
                    <a:cubicBezTo>
                      <a:pt x="537105" y="807061"/>
                      <a:pt x="527914" y="805998"/>
                      <a:pt x="519380" y="807217"/>
                    </a:cubicBezTo>
                    <a:cubicBezTo>
                      <a:pt x="505969" y="805998"/>
                      <a:pt x="492477" y="805464"/>
                      <a:pt x="479146" y="803560"/>
                    </a:cubicBezTo>
                    <a:cubicBezTo>
                      <a:pt x="475329" y="803015"/>
                      <a:pt x="470899" y="802628"/>
                      <a:pt x="468173" y="799902"/>
                    </a:cubicBezTo>
                    <a:cubicBezTo>
                      <a:pt x="448668" y="780396"/>
                      <a:pt x="482802" y="795023"/>
                      <a:pt x="453543" y="785272"/>
                    </a:cubicBezTo>
                    <a:cubicBezTo>
                      <a:pt x="449885" y="782833"/>
                      <a:pt x="446587" y="779741"/>
                      <a:pt x="442570" y="777956"/>
                    </a:cubicBezTo>
                    <a:cubicBezTo>
                      <a:pt x="435524" y="774824"/>
                      <a:pt x="427040" y="774918"/>
                      <a:pt x="420624" y="770641"/>
                    </a:cubicBezTo>
                    <a:cubicBezTo>
                      <a:pt x="416967" y="768203"/>
                      <a:pt x="413084" y="766072"/>
                      <a:pt x="409652" y="763326"/>
                    </a:cubicBezTo>
                    <a:cubicBezTo>
                      <a:pt x="406959" y="761172"/>
                      <a:pt x="405608" y="757102"/>
                      <a:pt x="402336" y="756011"/>
                    </a:cubicBezTo>
                    <a:cubicBezTo>
                      <a:pt x="394157" y="753285"/>
                      <a:pt x="385267" y="753572"/>
                      <a:pt x="376733" y="752353"/>
                    </a:cubicBezTo>
                    <a:cubicBezTo>
                      <a:pt x="380391" y="749915"/>
                      <a:pt x="384960" y="748471"/>
                      <a:pt x="387706" y="745038"/>
                    </a:cubicBezTo>
                    <a:cubicBezTo>
                      <a:pt x="390115" y="742027"/>
                      <a:pt x="391364" y="737921"/>
                      <a:pt x="391364" y="734065"/>
                    </a:cubicBezTo>
                    <a:cubicBezTo>
                      <a:pt x="391364" y="718169"/>
                      <a:pt x="388800" y="702375"/>
                      <a:pt x="387706" y="686516"/>
                    </a:cubicBezTo>
                    <a:cubicBezTo>
                      <a:pt x="386361" y="667017"/>
                      <a:pt x="385267" y="647502"/>
                      <a:pt x="384048" y="627995"/>
                    </a:cubicBezTo>
                    <a:cubicBezTo>
                      <a:pt x="385267" y="613365"/>
                      <a:pt x="386761" y="598755"/>
                      <a:pt x="387706" y="584104"/>
                    </a:cubicBezTo>
                    <a:cubicBezTo>
                      <a:pt x="389200" y="560955"/>
                      <a:pt x="389264" y="537711"/>
                      <a:pt x="391364" y="514609"/>
                    </a:cubicBezTo>
                    <a:cubicBezTo>
                      <a:pt x="391713" y="510769"/>
                      <a:pt x="392882" y="506844"/>
                      <a:pt x="395021" y="503636"/>
                    </a:cubicBezTo>
                    <a:cubicBezTo>
                      <a:pt x="397890" y="499332"/>
                      <a:pt x="402336" y="496321"/>
                      <a:pt x="405994" y="492664"/>
                    </a:cubicBezTo>
                    <a:lnTo>
                      <a:pt x="413309" y="470718"/>
                    </a:lnTo>
                    <a:lnTo>
                      <a:pt x="416967" y="459745"/>
                    </a:lnTo>
                    <a:cubicBezTo>
                      <a:pt x="415748" y="452430"/>
                      <a:pt x="412389" y="445159"/>
                      <a:pt x="413309" y="437800"/>
                    </a:cubicBezTo>
                    <a:cubicBezTo>
                      <a:pt x="413737" y="434378"/>
                      <a:pt x="418470" y="433177"/>
                      <a:pt x="420624" y="430484"/>
                    </a:cubicBezTo>
                    <a:cubicBezTo>
                      <a:pt x="423370" y="427052"/>
                      <a:pt x="425194" y="422944"/>
                      <a:pt x="427940" y="419512"/>
                    </a:cubicBezTo>
                    <a:cubicBezTo>
                      <a:pt x="433899" y="412063"/>
                      <a:pt x="438076" y="410316"/>
                      <a:pt x="446228" y="404881"/>
                    </a:cubicBezTo>
                    <a:cubicBezTo>
                      <a:pt x="447447" y="401223"/>
                      <a:pt x="448161" y="397356"/>
                      <a:pt x="449885" y="393908"/>
                    </a:cubicBezTo>
                    <a:cubicBezTo>
                      <a:pt x="464069" y="365539"/>
                      <a:pt x="451661" y="399552"/>
                      <a:pt x="460858" y="371963"/>
                    </a:cubicBezTo>
                    <a:cubicBezTo>
                      <a:pt x="459639" y="359771"/>
                      <a:pt x="461387" y="346902"/>
                      <a:pt x="457200" y="335387"/>
                    </a:cubicBezTo>
                    <a:cubicBezTo>
                      <a:pt x="455883" y="331764"/>
                      <a:pt x="449312" y="334042"/>
                      <a:pt x="446228" y="331729"/>
                    </a:cubicBezTo>
                    <a:cubicBezTo>
                      <a:pt x="439331" y="326556"/>
                      <a:pt x="434036" y="319537"/>
                      <a:pt x="427940" y="313441"/>
                    </a:cubicBezTo>
                    <a:cubicBezTo>
                      <a:pt x="417513" y="303015"/>
                      <a:pt x="422539" y="308999"/>
                      <a:pt x="413309" y="295153"/>
                    </a:cubicBezTo>
                    <a:cubicBezTo>
                      <a:pt x="406190" y="273791"/>
                      <a:pt x="415223" y="293409"/>
                      <a:pt x="398679" y="276865"/>
                    </a:cubicBezTo>
                    <a:cubicBezTo>
                      <a:pt x="395571" y="273757"/>
                      <a:pt x="394110" y="269325"/>
                      <a:pt x="391364" y="265892"/>
                    </a:cubicBezTo>
                    <a:cubicBezTo>
                      <a:pt x="389210" y="263199"/>
                      <a:pt x="386202" y="261270"/>
                      <a:pt x="384048" y="258577"/>
                    </a:cubicBezTo>
                    <a:cubicBezTo>
                      <a:pt x="363677" y="233114"/>
                      <a:pt x="391829" y="262698"/>
                      <a:pt x="365760" y="236632"/>
                    </a:cubicBezTo>
                    <a:cubicBezTo>
                      <a:pt x="363322" y="240289"/>
                      <a:pt x="359947" y="243473"/>
                      <a:pt x="358445" y="247604"/>
                    </a:cubicBezTo>
                    <a:cubicBezTo>
                      <a:pt x="355009" y="257053"/>
                      <a:pt x="354310" y="267327"/>
                      <a:pt x="351130" y="276865"/>
                    </a:cubicBezTo>
                    <a:cubicBezTo>
                      <a:pt x="349911" y="280523"/>
                      <a:pt x="349611" y="284630"/>
                      <a:pt x="347472" y="287838"/>
                    </a:cubicBezTo>
                    <a:cubicBezTo>
                      <a:pt x="344603" y="292142"/>
                      <a:pt x="339676" y="294728"/>
                      <a:pt x="336500" y="298811"/>
                    </a:cubicBezTo>
                    <a:cubicBezTo>
                      <a:pt x="307547" y="336036"/>
                      <a:pt x="332953" y="309671"/>
                      <a:pt x="314554" y="328072"/>
                    </a:cubicBezTo>
                    <a:cubicBezTo>
                      <a:pt x="313335" y="331729"/>
                      <a:pt x="312880" y="335738"/>
                      <a:pt x="310896" y="339044"/>
                    </a:cubicBezTo>
                    <a:cubicBezTo>
                      <a:pt x="297874" y="360747"/>
                      <a:pt x="308807" y="329114"/>
                      <a:pt x="296266" y="357332"/>
                    </a:cubicBezTo>
                    <a:cubicBezTo>
                      <a:pt x="293134" y="364378"/>
                      <a:pt x="296266" y="376840"/>
                      <a:pt x="288951" y="379278"/>
                    </a:cubicBezTo>
                    <a:lnTo>
                      <a:pt x="267005" y="386593"/>
                    </a:lnTo>
                    <a:cubicBezTo>
                      <a:pt x="265786" y="393908"/>
                      <a:pt x="265952" y="401595"/>
                      <a:pt x="263348" y="408539"/>
                    </a:cubicBezTo>
                    <a:cubicBezTo>
                      <a:pt x="261829" y="412591"/>
                      <a:pt x="247551" y="422062"/>
                      <a:pt x="245060" y="423169"/>
                    </a:cubicBezTo>
                    <a:cubicBezTo>
                      <a:pt x="238014" y="426301"/>
                      <a:pt x="223114" y="430484"/>
                      <a:pt x="223114" y="430484"/>
                    </a:cubicBezTo>
                    <a:cubicBezTo>
                      <a:pt x="217035" y="436563"/>
                      <a:pt x="212174" y="440469"/>
                      <a:pt x="208484" y="448772"/>
                    </a:cubicBezTo>
                    <a:cubicBezTo>
                      <a:pt x="205352" y="455818"/>
                      <a:pt x="207584" y="466441"/>
                      <a:pt x="201168" y="470718"/>
                    </a:cubicBezTo>
                    <a:cubicBezTo>
                      <a:pt x="186988" y="480172"/>
                      <a:pt x="194366" y="476643"/>
                      <a:pt x="179223" y="481691"/>
                    </a:cubicBezTo>
                    <a:cubicBezTo>
                      <a:pt x="175565" y="485349"/>
                      <a:pt x="171562" y="488690"/>
                      <a:pt x="168250" y="492664"/>
                    </a:cubicBezTo>
                    <a:cubicBezTo>
                      <a:pt x="163269" y="498642"/>
                      <a:pt x="160711" y="506697"/>
                      <a:pt x="153620" y="510952"/>
                    </a:cubicBezTo>
                    <a:cubicBezTo>
                      <a:pt x="150314" y="512936"/>
                      <a:pt x="146305" y="513390"/>
                      <a:pt x="142647" y="514609"/>
                    </a:cubicBezTo>
                    <a:cubicBezTo>
                      <a:pt x="132893" y="513390"/>
                      <a:pt x="122513" y="514603"/>
                      <a:pt x="113386" y="510952"/>
                    </a:cubicBezTo>
                    <a:cubicBezTo>
                      <a:pt x="109304" y="509319"/>
                      <a:pt x="108885" y="503356"/>
                      <a:pt x="106071" y="499979"/>
                    </a:cubicBezTo>
                    <a:cubicBezTo>
                      <a:pt x="97270" y="489418"/>
                      <a:pt x="94914" y="488884"/>
                      <a:pt x="84125" y="481691"/>
                    </a:cubicBezTo>
                    <a:cubicBezTo>
                      <a:pt x="81687" y="478033"/>
                      <a:pt x="78595" y="474735"/>
                      <a:pt x="76810" y="470718"/>
                    </a:cubicBezTo>
                    <a:cubicBezTo>
                      <a:pt x="73678" y="463672"/>
                      <a:pt x="69495" y="448772"/>
                      <a:pt x="69495" y="448772"/>
                    </a:cubicBezTo>
                    <a:cubicBezTo>
                      <a:pt x="68276" y="428046"/>
                      <a:pt x="66900" y="407328"/>
                      <a:pt x="65837" y="386593"/>
                    </a:cubicBezTo>
                    <a:cubicBezTo>
                      <a:pt x="64462" y="359778"/>
                      <a:pt x="64163" y="332903"/>
                      <a:pt x="62180" y="306126"/>
                    </a:cubicBezTo>
                    <a:cubicBezTo>
                      <a:pt x="61721" y="299926"/>
                      <a:pt x="60705" y="293659"/>
                      <a:pt x="58522" y="287838"/>
                    </a:cubicBezTo>
                    <a:cubicBezTo>
                      <a:pt x="56978" y="283722"/>
                      <a:pt x="52992" y="280882"/>
                      <a:pt x="51207" y="276865"/>
                    </a:cubicBezTo>
                    <a:cubicBezTo>
                      <a:pt x="31017" y="231436"/>
                      <a:pt x="59680" y="278602"/>
                      <a:pt x="29261" y="232974"/>
                    </a:cubicBezTo>
                    <a:lnTo>
                      <a:pt x="14631" y="211028"/>
                    </a:lnTo>
                    <a:lnTo>
                      <a:pt x="7316" y="200056"/>
                    </a:lnTo>
                    <a:cubicBezTo>
                      <a:pt x="6097" y="193960"/>
                      <a:pt x="5166" y="187799"/>
                      <a:pt x="3658" y="181768"/>
                    </a:cubicBezTo>
                    <a:cubicBezTo>
                      <a:pt x="2723" y="178028"/>
                      <a:pt x="0" y="174651"/>
                      <a:pt x="0" y="170795"/>
                    </a:cubicBezTo>
                    <a:cubicBezTo>
                      <a:pt x="0" y="137854"/>
                      <a:pt x="268" y="104806"/>
                      <a:pt x="3658" y="72040"/>
                    </a:cubicBezTo>
                    <a:cubicBezTo>
                      <a:pt x="4013" y="68610"/>
                      <a:pt x="8280" y="66878"/>
                      <a:pt x="10973" y="64724"/>
                    </a:cubicBezTo>
                    <a:cubicBezTo>
                      <a:pt x="21101" y="56621"/>
                      <a:pt x="21330" y="57614"/>
                      <a:pt x="32919" y="53752"/>
                    </a:cubicBezTo>
                    <a:lnTo>
                      <a:pt x="76810" y="57409"/>
                    </a:lnTo>
                    <a:cubicBezTo>
                      <a:pt x="87800" y="58456"/>
                      <a:pt x="98688" y="61067"/>
                      <a:pt x="109728" y="61067"/>
                    </a:cubicBezTo>
                    <a:cubicBezTo>
                      <a:pt x="165825" y="61067"/>
                      <a:pt x="221895" y="58628"/>
                      <a:pt x="277978" y="57409"/>
                    </a:cubicBezTo>
                    <a:cubicBezTo>
                      <a:pt x="309380" y="46943"/>
                      <a:pt x="259385" y="62972"/>
                      <a:pt x="310896" y="50094"/>
                    </a:cubicBezTo>
                    <a:cubicBezTo>
                      <a:pt x="318377" y="48224"/>
                      <a:pt x="325263" y="44200"/>
                      <a:pt x="332842" y="42779"/>
                    </a:cubicBezTo>
                    <a:cubicBezTo>
                      <a:pt x="344885" y="40521"/>
                      <a:pt x="357232" y="40404"/>
                      <a:pt x="369418" y="39121"/>
                    </a:cubicBezTo>
                    <a:cubicBezTo>
                      <a:pt x="399499" y="35955"/>
                      <a:pt x="402606" y="35430"/>
                      <a:pt x="431597" y="31806"/>
                    </a:cubicBezTo>
                    <a:lnTo>
                      <a:pt x="621792" y="35464"/>
                    </a:lnTo>
                    <a:cubicBezTo>
                      <a:pt x="632827" y="35826"/>
                      <a:pt x="643756" y="37752"/>
                      <a:pt x="654711" y="39121"/>
                    </a:cubicBezTo>
                    <a:cubicBezTo>
                      <a:pt x="673511" y="41471"/>
                      <a:pt x="683978" y="43390"/>
                      <a:pt x="702260" y="46436"/>
                    </a:cubicBezTo>
                    <a:cubicBezTo>
                      <a:pt x="740055" y="45217"/>
                      <a:pt x="777883" y="44766"/>
                      <a:pt x="815645" y="42779"/>
                    </a:cubicBezTo>
                    <a:cubicBezTo>
                      <a:pt x="842511" y="41365"/>
                      <a:pt x="836321" y="38559"/>
                      <a:pt x="859536" y="35464"/>
                    </a:cubicBezTo>
                    <a:cubicBezTo>
                      <a:pt x="871681" y="33845"/>
                      <a:pt x="883898" y="32783"/>
                      <a:pt x="896112" y="31806"/>
                    </a:cubicBezTo>
                    <a:cubicBezTo>
                      <a:pt x="914382" y="30344"/>
                      <a:pt x="932711" y="29670"/>
                      <a:pt x="950976" y="28148"/>
                    </a:cubicBezTo>
                    <a:cubicBezTo>
                      <a:pt x="961978" y="27231"/>
                      <a:pt x="972930" y="25781"/>
                      <a:pt x="983895" y="24491"/>
                    </a:cubicBezTo>
                    <a:cubicBezTo>
                      <a:pt x="1016709" y="20631"/>
                      <a:pt x="1027203" y="18826"/>
                      <a:pt x="1064362" y="13518"/>
                    </a:cubicBezTo>
                    <a:cubicBezTo>
                      <a:pt x="1130199" y="15956"/>
                      <a:pt x="1199371" y="0"/>
                      <a:pt x="1261872" y="20833"/>
                    </a:cubicBezTo>
                    <a:lnTo>
                      <a:pt x="1283818" y="28148"/>
                    </a:lnTo>
                    <a:cubicBezTo>
                      <a:pt x="1294813" y="31813"/>
                      <a:pt x="1296312" y="31244"/>
                      <a:pt x="1305764" y="39121"/>
                    </a:cubicBezTo>
                    <a:cubicBezTo>
                      <a:pt x="1318653" y="49862"/>
                      <a:pt x="1321174" y="56751"/>
                      <a:pt x="1331367" y="72040"/>
                    </a:cubicBezTo>
                    <a:cubicBezTo>
                      <a:pt x="1340821" y="86220"/>
                      <a:pt x="1337292" y="78842"/>
                      <a:pt x="1342340" y="93985"/>
                    </a:cubicBezTo>
                    <a:cubicBezTo>
                      <a:pt x="1341641" y="103068"/>
                      <a:pt x="1342920" y="136715"/>
                      <a:pt x="1335024" y="152507"/>
                    </a:cubicBezTo>
                    <a:cubicBezTo>
                      <a:pt x="1333058" y="156439"/>
                      <a:pt x="1330147" y="159822"/>
                      <a:pt x="1327709" y="163480"/>
                    </a:cubicBezTo>
                    <a:cubicBezTo>
                      <a:pt x="1317350" y="194558"/>
                      <a:pt x="1331798" y="156666"/>
                      <a:pt x="1316736" y="181768"/>
                    </a:cubicBezTo>
                    <a:cubicBezTo>
                      <a:pt x="1314753" y="185074"/>
                      <a:pt x="1314803" y="189292"/>
                      <a:pt x="1313079" y="192740"/>
                    </a:cubicBezTo>
                    <a:cubicBezTo>
                      <a:pt x="1311113" y="196672"/>
                      <a:pt x="1307549" y="199696"/>
                      <a:pt x="1305764" y="203713"/>
                    </a:cubicBezTo>
                    <a:cubicBezTo>
                      <a:pt x="1302632" y="210759"/>
                      <a:pt x="1302725" y="219243"/>
                      <a:pt x="1298448" y="225659"/>
                    </a:cubicBezTo>
                    <a:cubicBezTo>
                      <a:pt x="1293571" y="232974"/>
                      <a:pt x="1286598" y="239264"/>
                      <a:pt x="1283818" y="247604"/>
                    </a:cubicBezTo>
                    <a:cubicBezTo>
                      <a:pt x="1282599" y="251262"/>
                      <a:pt x="1282032" y="255207"/>
                      <a:pt x="1280160" y="258577"/>
                    </a:cubicBezTo>
                    <a:cubicBezTo>
                      <a:pt x="1261672" y="291856"/>
                      <a:pt x="1272328" y="270171"/>
                      <a:pt x="1254557" y="291496"/>
                    </a:cubicBezTo>
                    <a:cubicBezTo>
                      <a:pt x="1245055" y="302898"/>
                      <a:pt x="1250565" y="301273"/>
                      <a:pt x="1239927" y="309784"/>
                    </a:cubicBezTo>
                    <a:cubicBezTo>
                      <a:pt x="1236494" y="312530"/>
                      <a:pt x="1232331" y="314285"/>
                      <a:pt x="1228954" y="317099"/>
                    </a:cubicBezTo>
                    <a:cubicBezTo>
                      <a:pt x="1210688" y="332320"/>
                      <a:pt x="1226292" y="325302"/>
                      <a:pt x="1207008" y="331729"/>
                    </a:cubicBezTo>
                    <a:cubicBezTo>
                      <a:pt x="1182662" y="356077"/>
                      <a:pt x="1208880" y="333129"/>
                      <a:pt x="1185063" y="346360"/>
                    </a:cubicBezTo>
                    <a:cubicBezTo>
                      <a:pt x="1177378" y="350630"/>
                      <a:pt x="1170432" y="356113"/>
                      <a:pt x="1163117" y="360990"/>
                    </a:cubicBezTo>
                    <a:lnTo>
                      <a:pt x="1152144" y="368305"/>
                    </a:lnTo>
                    <a:cubicBezTo>
                      <a:pt x="1148487" y="370743"/>
                      <a:pt x="1145342" y="374230"/>
                      <a:pt x="1141172" y="375620"/>
                    </a:cubicBezTo>
                    <a:cubicBezTo>
                      <a:pt x="1137514" y="376839"/>
                      <a:pt x="1133648" y="377554"/>
                      <a:pt x="1130199" y="379278"/>
                    </a:cubicBezTo>
                    <a:cubicBezTo>
                      <a:pt x="1126267" y="381244"/>
                      <a:pt x="1123342" y="385049"/>
                      <a:pt x="1119226" y="386593"/>
                    </a:cubicBezTo>
                    <a:cubicBezTo>
                      <a:pt x="1113405" y="388776"/>
                      <a:pt x="1106936" y="388615"/>
                      <a:pt x="1100938" y="390251"/>
                    </a:cubicBezTo>
                    <a:cubicBezTo>
                      <a:pt x="1093499" y="392280"/>
                      <a:pt x="1086307" y="395127"/>
                      <a:pt x="1078992" y="397566"/>
                    </a:cubicBezTo>
                    <a:cubicBezTo>
                      <a:pt x="1075335" y="398785"/>
                      <a:pt x="1071760" y="400289"/>
                      <a:pt x="1068020" y="401224"/>
                    </a:cubicBezTo>
                    <a:cubicBezTo>
                      <a:pt x="1022296" y="412653"/>
                      <a:pt x="1079136" y="398048"/>
                      <a:pt x="1042416" y="408539"/>
                    </a:cubicBezTo>
                    <a:cubicBezTo>
                      <a:pt x="1037583" y="409920"/>
                      <a:pt x="1032619" y="410815"/>
                      <a:pt x="1027786" y="412196"/>
                    </a:cubicBezTo>
                    <a:cubicBezTo>
                      <a:pt x="1024079" y="413255"/>
                      <a:pt x="1020594" y="415098"/>
                      <a:pt x="1016813" y="415854"/>
                    </a:cubicBezTo>
                    <a:cubicBezTo>
                      <a:pt x="1008359" y="417545"/>
                      <a:pt x="999725" y="418167"/>
                      <a:pt x="991210" y="419512"/>
                    </a:cubicBezTo>
                    <a:lnTo>
                      <a:pt x="947319" y="426827"/>
                    </a:lnTo>
                    <a:cubicBezTo>
                      <a:pt x="940004" y="428046"/>
                      <a:pt x="932788" y="430339"/>
                      <a:pt x="925373" y="430484"/>
                    </a:cubicBezTo>
                    <a:lnTo>
                      <a:pt x="738836" y="434142"/>
                    </a:lnTo>
                    <a:cubicBezTo>
                      <a:pt x="717896" y="435887"/>
                      <a:pt x="687588" y="437806"/>
                      <a:pt x="665684" y="441457"/>
                    </a:cubicBezTo>
                    <a:cubicBezTo>
                      <a:pt x="660725" y="442283"/>
                      <a:pt x="655999" y="444216"/>
                      <a:pt x="651053" y="445115"/>
                    </a:cubicBezTo>
                    <a:cubicBezTo>
                      <a:pt x="642571" y="446657"/>
                      <a:pt x="633904" y="447081"/>
                      <a:pt x="625450" y="448772"/>
                    </a:cubicBezTo>
                    <a:cubicBezTo>
                      <a:pt x="604836" y="452895"/>
                      <a:pt x="600977" y="454492"/>
                      <a:pt x="585216" y="459745"/>
                    </a:cubicBezTo>
                    <a:cubicBezTo>
                      <a:pt x="553778" y="480705"/>
                      <a:pt x="593552" y="455578"/>
                      <a:pt x="563271" y="470718"/>
                    </a:cubicBezTo>
                    <a:cubicBezTo>
                      <a:pt x="534909" y="484899"/>
                      <a:pt x="568906" y="472496"/>
                      <a:pt x="541325" y="481691"/>
                    </a:cubicBezTo>
                    <a:cubicBezTo>
                      <a:pt x="533072" y="506450"/>
                      <a:pt x="531715" y="497430"/>
                      <a:pt x="537668" y="518267"/>
                    </a:cubicBezTo>
                    <a:cubicBezTo>
                      <a:pt x="538727" y="521974"/>
                      <a:pt x="538917" y="526229"/>
                      <a:pt x="541325" y="529240"/>
                    </a:cubicBezTo>
                    <a:cubicBezTo>
                      <a:pt x="544071" y="532673"/>
                      <a:pt x="548921" y="533741"/>
                      <a:pt x="552298" y="536555"/>
                    </a:cubicBezTo>
                    <a:cubicBezTo>
                      <a:pt x="559231" y="542332"/>
                      <a:pt x="566476" y="550281"/>
                      <a:pt x="570586" y="558500"/>
                    </a:cubicBezTo>
                    <a:cubicBezTo>
                      <a:pt x="572310" y="561948"/>
                      <a:pt x="573025" y="565815"/>
                      <a:pt x="574244" y="569473"/>
                    </a:cubicBezTo>
                    <a:cubicBezTo>
                      <a:pt x="561635" y="573676"/>
                      <a:pt x="569367" y="532897"/>
                      <a:pt x="566928" y="536555"/>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9" name="Freeform 18"/>
              <p:cNvSpPr/>
              <p:nvPr/>
            </p:nvSpPr>
            <p:spPr bwMode="auto">
              <a:xfrm>
                <a:off x="-102850" y="4678063"/>
                <a:ext cx="446664" cy="929038"/>
              </a:xfrm>
              <a:custGeom>
                <a:avLst/>
                <a:gdLst>
                  <a:gd name="connsiteX0" fmla="*/ 446664 w 446664"/>
                  <a:gd name="connsiteY0" fmla="*/ 457207 h 929038"/>
                  <a:gd name="connsiteX1" fmla="*/ 406431 w 446664"/>
                  <a:gd name="connsiteY1" fmla="*/ 490126 h 929038"/>
                  <a:gd name="connsiteX2" fmla="*/ 395458 w 446664"/>
                  <a:gd name="connsiteY2" fmla="*/ 497441 h 929038"/>
                  <a:gd name="connsiteX3" fmla="*/ 384485 w 446664"/>
                  <a:gd name="connsiteY3" fmla="*/ 501099 h 929038"/>
                  <a:gd name="connsiteX4" fmla="*/ 373512 w 446664"/>
                  <a:gd name="connsiteY4" fmla="*/ 508414 h 929038"/>
                  <a:gd name="connsiteX5" fmla="*/ 358882 w 446664"/>
                  <a:gd name="connsiteY5" fmla="*/ 512071 h 929038"/>
                  <a:gd name="connsiteX6" fmla="*/ 347909 w 446664"/>
                  <a:gd name="connsiteY6" fmla="*/ 515729 h 929038"/>
                  <a:gd name="connsiteX7" fmla="*/ 325964 w 446664"/>
                  <a:gd name="connsiteY7" fmla="*/ 530359 h 929038"/>
                  <a:gd name="connsiteX8" fmla="*/ 318648 w 446664"/>
                  <a:gd name="connsiteY8" fmla="*/ 537675 h 929038"/>
                  <a:gd name="connsiteX9" fmla="*/ 307676 w 446664"/>
                  <a:gd name="connsiteY9" fmla="*/ 544990 h 929038"/>
                  <a:gd name="connsiteX10" fmla="*/ 285730 w 446664"/>
                  <a:gd name="connsiteY10" fmla="*/ 577908 h 929038"/>
                  <a:gd name="connsiteX11" fmla="*/ 278415 w 446664"/>
                  <a:gd name="connsiteY11" fmla="*/ 588881 h 929038"/>
                  <a:gd name="connsiteX12" fmla="*/ 271100 w 446664"/>
                  <a:gd name="connsiteY12" fmla="*/ 599854 h 929038"/>
                  <a:gd name="connsiteX13" fmla="*/ 252812 w 446664"/>
                  <a:gd name="connsiteY13" fmla="*/ 614484 h 929038"/>
                  <a:gd name="connsiteX14" fmla="*/ 227208 w 446664"/>
                  <a:gd name="connsiteY14" fmla="*/ 636430 h 929038"/>
                  <a:gd name="connsiteX15" fmla="*/ 223551 w 446664"/>
                  <a:gd name="connsiteY15" fmla="*/ 647403 h 929038"/>
                  <a:gd name="connsiteX16" fmla="*/ 208920 w 446664"/>
                  <a:gd name="connsiteY16" fmla="*/ 669348 h 929038"/>
                  <a:gd name="connsiteX17" fmla="*/ 205263 w 446664"/>
                  <a:gd name="connsiteY17" fmla="*/ 680321 h 929038"/>
                  <a:gd name="connsiteX18" fmla="*/ 197948 w 446664"/>
                  <a:gd name="connsiteY18" fmla="*/ 742500 h 929038"/>
                  <a:gd name="connsiteX19" fmla="*/ 208920 w 446664"/>
                  <a:gd name="connsiteY19" fmla="*/ 808337 h 929038"/>
                  <a:gd name="connsiteX20" fmla="*/ 216236 w 446664"/>
                  <a:gd name="connsiteY20" fmla="*/ 830283 h 929038"/>
                  <a:gd name="connsiteX21" fmla="*/ 219893 w 446664"/>
                  <a:gd name="connsiteY21" fmla="*/ 841255 h 929038"/>
                  <a:gd name="connsiteX22" fmla="*/ 216236 w 446664"/>
                  <a:gd name="connsiteY22" fmla="*/ 877831 h 929038"/>
                  <a:gd name="connsiteX23" fmla="*/ 212578 w 446664"/>
                  <a:gd name="connsiteY23" fmla="*/ 888804 h 929038"/>
                  <a:gd name="connsiteX24" fmla="*/ 201605 w 446664"/>
                  <a:gd name="connsiteY24" fmla="*/ 896119 h 929038"/>
                  <a:gd name="connsiteX25" fmla="*/ 183317 w 446664"/>
                  <a:gd name="connsiteY25" fmla="*/ 907092 h 929038"/>
                  <a:gd name="connsiteX26" fmla="*/ 154056 w 446664"/>
                  <a:gd name="connsiteY26" fmla="*/ 925380 h 929038"/>
                  <a:gd name="connsiteX27" fmla="*/ 143084 w 446664"/>
                  <a:gd name="connsiteY27" fmla="*/ 929038 h 929038"/>
                  <a:gd name="connsiteX28" fmla="*/ 117480 w 446664"/>
                  <a:gd name="connsiteY28" fmla="*/ 925380 h 929038"/>
                  <a:gd name="connsiteX29" fmla="*/ 95535 w 446664"/>
                  <a:gd name="connsiteY29" fmla="*/ 910750 h 929038"/>
                  <a:gd name="connsiteX30" fmla="*/ 80904 w 446664"/>
                  <a:gd name="connsiteY30" fmla="*/ 907092 h 929038"/>
                  <a:gd name="connsiteX31" fmla="*/ 73589 w 446664"/>
                  <a:gd name="connsiteY31" fmla="*/ 896119 h 929038"/>
                  <a:gd name="connsiteX32" fmla="*/ 55301 w 446664"/>
                  <a:gd name="connsiteY32" fmla="*/ 877831 h 929038"/>
                  <a:gd name="connsiteX33" fmla="*/ 40671 w 446664"/>
                  <a:gd name="connsiteY33" fmla="*/ 859543 h 929038"/>
                  <a:gd name="connsiteX34" fmla="*/ 29698 w 446664"/>
                  <a:gd name="connsiteY34" fmla="*/ 841255 h 929038"/>
                  <a:gd name="connsiteX35" fmla="*/ 26040 w 446664"/>
                  <a:gd name="connsiteY35" fmla="*/ 830283 h 929038"/>
                  <a:gd name="connsiteX36" fmla="*/ 26040 w 446664"/>
                  <a:gd name="connsiteY36" fmla="*/ 636430 h 929038"/>
                  <a:gd name="connsiteX37" fmla="*/ 18725 w 446664"/>
                  <a:gd name="connsiteY37" fmla="*/ 548647 h 929038"/>
                  <a:gd name="connsiteX38" fmla="*/ 11410 w 446664"/>
                  <a:gd name="connsiteY38" fmla="*/ 475495 h 929038"/>
                  <a:gd name="connsiteX39" fmla="*/ 7752 w 446664"/>
                  <a:gd name="connsiteY39" fmla="*/ 409659 h 929038"/>
                  <a:gd name="connsiteX40" fmla="*/ 437 w 446664"/>
                  <a:gd name="connsiteY40" fmla="*/ 336507 h 929038"/>
                  <a:gd name="connsiteX41" fmla="*/ 7752 w 446664"/>
                  <a:gd name="connsiteY41" fmla="*/ 277985 h 929038"/>
                  <a:gd name="connsiteX42" fmla="*/ 22383 w 446664"/>
                  <a:gd name="connsiteY42" fmla="*/ 256039 h 929038"/>
                  <a:gd name="connsiteX43" fmla="*/ 33356 w 446664"/>
                  <a:gd name="connsiteY43" fmla="*/ 230436 h 929038"/>
                  <a:gd name="connsiteX44" fmla="*/ 37013 w 446664"/>
                  <a:gd name="connsiteY44" fmla="*/ 215806 h 929038"/>
                  <a:gd name="connsiteX45" fmla="*/ 44328 w 446664"/>
                  <a:gd name="connsiteY45" fmla="*/ 193860 h 929038"/>
                  <a:gd name="connsiteX46" fmla="*/ 47986 w 446664"/>
                  <a:gd name="connsiteY46" fmla="*/ 182887 h 929038"/>
                  <a:gd name="connsiteX47" fmla="*/ 51644 w 446664"/>
                  <a:gd name="connsiteY47" fmla="*/ 69502 h 929038"/>
                  <a:gd name="connsiteX48" fmla="*/ 58959 w 446664"/>
                  <a:gd name="connsiteY48" fmla="*/ 43899 h 929038"/>
                  <a:gd name="connsiteX49" fmla="*/ 66274 w 446664"/>
                  <a:gd name="connsiteY49" fmla="*/ 36583 h 929038"/>
                  <a:gd name="connsiteX50" fmla="*/ 88220 w 446664"/>
                  <a:gd name="connsiteY50" fmla="*/ 7323 h 929038"/>
                  <a:gd name="connsiteX51" fmla="*/ 99192 w 446664"/>
                  <a:gd name="connsiteY51" fmla="*/ 7 h 929038"/>
                  <a:gd name="connsiteX52" fmla="*/ 161372 w 446664"/>
                  <a:gd name="connsiteY52" fmla="*/ 3665 h 929038"/>
                  <a:gd name="connsiteX53" fmla="*/ 172344 w 446664"/>
                  <a:gd name="connsiteY53" fmla="*/ 7323 h 929038"/>
                  <a:gd name="connsiteX54" fmla="*/ 190632 w 446664"/>
                  <a:gd name="connsiteY54" fmla="*/ 21953 h 929038"/>
                  <a:gd name="connsiteX55" fmla="*/ 201605 w 446664"/>
                  <a:gd name="connsiteY55" fmla="*/ 25611 h 929038"/>
                  <a:gd name="connsiteX56" fmla="*/ 223551 w 446664"/>
                  <a:gd name="connsiteY56" fmla="*/ 40241 h 929038"/>
                  <a:gd name="connsiteX57" fmla="*/ 234524 w 446664"/>
                  <a:gd name="connsiteY57" fmla="*/ 47556 h 929038"/>
                  <a:gd name="connsiteX58" fmla="*/ 245496 w 446664"/>
                  <a:gd name="connsiteY58" fmla="*/ 58529 h 929038"/>
                  <a:gd name="connsiteX59" fmla="*/ 271100 w 446664"/>
                  <a:gd name="connsiteY59" fmla="*/ 65844 h 929038"/>
                  <a:gd name="connsiteX60" fmla="*/ 293045 w 446664"/>
                  <a:gd name="connsiteY60" fmla="*/ 76817 h 929038"/>
                  <a:gd name="connsiteX61" fmla="*/ 304018 w 446664"/>
                  <a:gd name="connsiteY61" fmla="*/ 84132 h 929038"/>
                  <a:gd name="connsiteX62" fmla="*/ 325964 w 446664"/>
                  <a:gd name="connsiteY62" fmla="*/ 95105 h 929038"/>
                  <a:gd name="connsiteX63" fmla="*/ 344252 w 446664"/>
                  <a:gd name="connsiteY63" fmla="*/ 113393 h 929038"/>
                  <a:gd name="connsiteX64" fmla="*/ 355224 w 446664"/>
                  <a:gd name="connsiteY64" fmla="*/ 124366 h 929038"/>
                  <a:gd name="connsiteX65" fmla="*/ 362540 w 446664"/>
                  <a:gd name="connsiteY65" fmla="*/ 135339 h 929038"/>
                  <a:gd name="connsiteX66" fmla="*/ 373512 w 446664"/>
                  <a:gd name="connsiteY66" fmla="*/ 138996 h 929038"/>
                  <a:gd name="connsiteX67" fmla="*/ 384485 w 446664"/>
                  <a:gd name="connsiteY67" fmla="*/ 160942 h 929038"/>
                  <a:gd name="connsiteX68" fmla="*/ 391800 w 446664"/>
                  <a:gd name="connsiteY68" fmla="*/ 182887 h 929038"/>
                  <a:gd name="connsiteX69" fmla="*/ 399116 w 446664"/>
                  <a:gd name="connsiteY69" fmla="*/ 212148 h 929038"/>
                  <a:gd name="connsiteX70" fmla="*/ 402773 w 446664"/>
                  <a:gd name="connsiteY70" fmla="*/ 296273 h 929038"/>
                  <a:gd name="connsiteX71" fmla="*/ 406431 w 446664"/>
                  <a:gd name="connsiteY71" fmla="*/ 343822 h 929038"/>
                  <a:gd name="connsiteX72" fmla="*/ 410088 w 446664"/>
                  <a:gd name="connsiteY72" fmla="*/ 431604 h 929038"/>
                  <a:gd name="connsiteX73" fmla="*/ 413746 w 446664"/>
                  <a:gd name="connsiteY73" fmla="*/ 442577 h 929038"/>
                  <a:gd name="connsiteX74" fmla="*/ 424719 w 446664"/>
                  <a:gd name="connsiteY74" fmla="*/ 449892 h 929038"/>
                  <a:gd name="connsiteX75" fmla="*/ 421061 w 446664"/>
                  <a:gd name="connsiteY75" fmla="*/ 486468 h 929038"/>
                  <a:gd name="connsiteX76" fmla="*/ 402773 w 446664"/>
                  <a:gd name="connsiteY76" fmla="*/ 490126 h 929038"/>
                  <a:gd name="connsiteX77" fmla="*/ 391800 w 446664"/>
                  <a:gd name="connsiteY77" fmla="*/ 493783 h 92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46664" h="929038">
                    <a:moveTo>
                      <a:pt x="446664" y="457207"/>
                    </a:moveTo>
                    <a:cubicBezTo>
                      <a:pt x="422161" y="481710"/>
                      <a:pt x="435547" y="470715"/>
                      <a:pt x="406431" y="490126"/>
                    </a:cubicBezTo>
                    <a:cubicBezTo>
                      <a:pt x="402773" y="492564"/>
                      <a:pt x="399628" y="496051"/>
                      <a:pt x="395458" y="497441"/>
                    </a:cubicBezTo>
                    <a:cubicBezTo>
                      <a:pt x="391800" y="498660"/>
                      <a:pt x="387934" y="499375"/>
                      <a:pt x="384485" y="501099"/>
                    </a:cubicBezTo>
                    <a:cubicBezTo>
                      <a:pt x="380553" y="503065"/>
                      <a:pt x="377553" y="506682"/>
                      <a:pt x="373512" y="508414"/>
                    </a:cubicBezTo>
                    <a:cubicBezTo>
                      <a:pt x="368892" y="510394"/>
                      <a:pt x="363715" y="510690"/>
                      <a:pt x="358882" y="512071"/>
                    </a:cubicBezTo>
                    <a:cubicBezTo>
                      <a:pt x="355175" y="513130"/>
                      <a:pt x="351567" y="514510"/>
                      <a:pt x="347909" y="515729"/>
                    </a:cubicBezTo>
                    <a:cubicBezTo>
                      <a:pt x="320003" y="543635"/>
                      <a:pt x="352431" y="514478"/>
                      <a:pt x="325964" y="530359"/>
                    </a:cubicBezTo>
                    <a:cubicBezTo>
                      <a:pt x="323007" y="532133"/>
                      <a:pt x="321341" y="535521"/>
                      <a:pt x="318648" y="537675"/>
                    </a:cubicBezTo>
                    <a:cubicBezTo>
                      <a:pt x="315216" y="540421"/>
                      <a:pt x="311333" y="542552"/>
                      <a:pt x="307676" y="544990"/>
                    </a:cubicBezTo>
                    <a:lnTo>
                      <a:pt x="285730" y="577908"/>
                    </a:lnTo>
                    <a:lnTo>
                      <a:pt x="278415" y="588881"/>
                    </a:lnTo>
                    <a:cubicBezTo>
                      <a:pt x="275977" y="592539"/>
                      <a:pt x="274209" y="596746"/>
                      <a:pt x="271100" y="599854"/>
                    </a:cubicBezTo>
                    <a:cubicBezTo>
                      <a:pt x="246181" y="624769"/>
                      <a:pt x="285128" y="586784"/>
                      <a:pt x="252812" y="614484"/>
                    </a:cubicBezTo>
                    <a:cubicBezTo>
                      <a:pt x="221774" y="641089"/>
                      <a:pt x="252396" y="619639"/>
                      <a:pt x="227208" y="636430"/>
                    </a:cubicBezTo>
                    <a:cubicBezTo>
                      <a:pt x="225989" y="640088"/>
                      <a:pt x="225423" y="644033"/>
                      <a:pt x="223551" y="647403"/>
                    </a:cubicBezTo>
                    <a:cubicBezTo>
                      <a:pt x="219281" y="655088"/>
                      <a:pt x="208920" y="669348"/>
                      <a:pt x="208920" y="669348"/>
                    </a:cubicBezTo>
                    <a:cubicBezTo>
                      <a:pt x="207701" y="673006"/>
                      <a:pt x="206019" y="676540"/>
                      <a:pt x="205263" y="680321"/>
                    </a:cubicBezTo>
                    <a:cubicBezTo>
                      <a:pt x="202027" y="696503"/>
                      <a:pt x="199400" y="727975"/>
                      <a:pt x="197948" y="742500"/>
                    </a:cubicBezTo>
                    <a:cubicBezTo>
                      <a:pt x="202245" y="794071"/>
                      <a:pt x="196963" y="772465"/>
                      <a:pt x="208920" y="808337"/>
                    </a:cubicBezTo>
                    <a:lnTo>
                      <a:pt x="216236" y="830283"/>
                    </a:lnTo>
                    <a:lnTo>
                      <a:pt x="219893" y="841255"/>
                    </a:lnTo>
                    <a:cubicBezTo>
                      <a:pt x="218674" y="853447"/>
                      <a:pt x="218099" y="865721"/>
                      <a:pt x="216236" y="877831"/>
                    </a:cubicBezTo>
                    <a:cubicBezTo>
                      <a:pt x="215650" y="881642"/>
                      <a:pt x="214987" y="885793"/>
                      <a:pt x="212578" y="888804"/>
                    </a:cubicBezTo>
                    <a:cubicBezTo>
                      <a:pt x="209832" y="892237"/>
                      <a:pt x="205038" y="893373"/>
                      <a:pt x="201605" y="896119"/>
                    </a:cubicBezTo>
                    <a:cubicBezTo>
                      <a:pt x="187259" y="907596"/>
                      <a:pt x="202374" y="900741"/>
                      <a:pt x="183317" y="907092"/>
                    </a:cubicBezTo>
                    <a:cubicBezTo>
                      <a:pt x="171725" y="924482"/>
                      <a:pt x="180173" y="916674"/>
                      <a:pt x="154056" y="925380"/>
                    </a:cubicBezTo>
                    <a:lnTo>
                      <a:pt x="143084" y="929038"/>
                    </a:lnTo>
                    <a:cubicBezTo>
                      <a:pt x="134549" y="927819"/>
                      <a:pt x="125527" y="928475"/>
                      <a:pt x="117480" y="925380"/>
                    </a:cubicBezTo>
                    <a:cubicBezTo>
                      <a:pt x="109274" y="922224"/>
                      <a:pt x="104064" y="912882"/>
                      <a:pt x="95535" y="910750"/>
                    </a:cubicBezTo>
                    <a:lnTo>
                      <a:pt x="80904" y="907092"/>
                    </a:lnTo>
                    <a:cubicBezTo>
                      <a:pt x="78466" y="903434"/>
                      <a:pt x="76484" y="899427"/>
                      <a:pt x="73589" y="896119"/>
                    </a:cubicBezTo>
                    <a:cubicBezTo>
                      <a:pt x="67912" y="889631"/>
                      <a:pt x="60083" y="885004"/>
                      <a:pt x="55301" y="877831"/>
                    </a:cubicBezTo>
                    <a:cubicBezTo>
                      <a:pt x="46073" y="863990"/>
                      <a:pt x="51094" y="869967"/>
                      <a:pt x="40671" y="859543"/>
                    </a:cubicBezTo>
                    <a:cubicBezTo>
                      <a:pt x="30309" y="828463"/>
                      <a:pt x="44760" y="866358"/>
                      <a:pt x="29698" y="841255"/>
                    </a:cubicBezTo>
                    <a:cubicBezTo>
                      <a:pt x="27714" y="837949"/>
                      <a:pt x="27259" y="833940"/>
                      <a:pt x="26040" y="830283"/>
                    </a:cubicBezTo>
                    <a:cubicBezTo>
                      <a:pt x="14883" y="741014"/>
                      <a:pt x="26040" y="841857"/>
                      <a:pt x="26040" y="636430"/>
                    </a:cubicBezTo>
                    <a:cubicBezTo>
                      <a:pt x="26040" y="567289"/>
                      <a:pt x="29912" y="582204"/>
                      <a:pt x="18725" y="548647"/>
                    </a:cubicBezTo>
                    <a:cubicBezTo>
                      <a:pt x="16012" y="524226"/>
                      <a:pt x="13103" y="500034"/>
                      <a:pt x="11410" y="475495"/>
                    </a:cubicBezTo>
                    <a:cubicBezTo>
                      <a:pt x="9898" y="453568"/>
                      <a:pt x="9082" y="431598"/>
                      <a:pt x="7752" y="409659"/>
                    </a:cubicBezTo>
                    <a:cubicBezTo>
                      <a:pt x="4212" y="351242"/>
                      <a:pt x="7510" y="371869"/>
                      <a:pt x="437" y="336507"/>
                    </a:cubicBezTo>
                    <a:cubicBezTo>
                      <a:pt x="553" y="335003"/>
                      <a:pt x="0" y="291939"/>
                      <a:pt x="7752" y="277985"/>
                    </a:cubicBezTo>
                    <a:cubicBezTo>
                      <a:pt x="12022" y="270299"/>
                      <a:pt x="22383" y="256039"/>
                      <a:pt x="22383" y="256039"/>
                    </a:cubicBezTo>
                    <a:cubicBezTo>
                      <a:pt x="32881" y="214039"/>
                      <a:pt x="18201" y="265798"/>
                      <a:pt x="33356" y="230436"/>
                    </a:cubicBezTo>
                    <a:cubicBezTo>
                      <a:pt x="35336" y="225816"/>
                      <a:pt x="35569" y="220621"/>
                      <a:pt x="37013" y="215806"/>
                    </a:cubicBezTo>
                    <a:cubicBezTo>
                      <a:pt x="39229" y="208420"/>
                      <a:pt x="41890" y="201175"/>
                      <a:pt x="44328" y="193860"/>
                    </a:cubicBezTo>
                    <a:lnTo>
                      <a:pt x="47986" y="182887"/>
                    </a:lnTo>
                    <a:cubicBezTo>
                      <a:pt x="49205" y="145092"/>
                      <a:pt x="49487" y="107255"/>
                      <a:pt x="51644" y="69502"/>
                    </a:cubicBezTo>
                    <a:cubicBezTo>
                      <a:pt x="51745" y="67736"/>
                      <a:pt x="57155" y="46905"/>
                      <a:pt x="58959" y="43899"/>
                    </a:cubicBezTo>
                    <a:cubicBezTo>
                      <a:pt x="60733" y="40942"/>
                      <a:pt x="64205" y="39342"/>
                      <a:pt x="66274" y="36583"/>
                    </a:cubicBezTo>
                    <a:cubicBezTo>
                      <a:pt x="75059" y="24870"/>
                      <a:pt x="77730" y="15715"/>
                      <a:pt x="88220" y="7323"/>
                    </a:cubicBezTo>
                    <a:cubicBezTo>
                      <a:pt x="91652" y="4577"/>
                      <a:pt x="95535" y="2446"/>
                      <a:pt x="99192" y="7"/>
                    </a:cubicBezTo>
                    <a:cubicBezTo>
                      <a:pt x="119919" y="1226"/>
                      <a:pt x="140713" y="1599"/>
                      <a:pt x="161372" y="3665"/>
                    </a:cubicBezTo>
                    <a:cubicBezTo>
                      <a:pt x="165208" y="4049"/>
                      <a:pt x="169038" y="5339"/>
                      <a:pt x="172344" y="7323"/>
                    </a:cubicBezTo>
                    <a:cubicBezTo>
                      <a:pt x="206354" y="27729"/>
                      <a:pt x="146728" y="0"/>
                      <a:pt x="190632" y="21953"/>
                    </a:cubicBezTo>
                    <a:cubicBezTo>
                      <a:pt x="194080" y="23677"/>
                      <a:pt x="198235" y="23739"/>
                      <a:pt x="201605" y="25611"/>
                    </a:cubicBezTo>
                    <a:cubicBezTo>
                      <a:pt x="209290" y="29881"/>
                      <a:pt x="216236" y="35364"/>
                      <a:pt x="223551" y="40241"/>
                    </a:cubicBezTo>
                    <a:cubicBezTo>
                      <a:pt x="227209" y="42679"/>
                      <a:pt x="231416" y="44447"/>
                      <a:pt x="234524" y="47556"/>
                    </a:cubicBezTo>
                    <a:cubicBezTo>
                      <a:pt x="238181" y="51214"/>
                      <a:pt x="241192" y="55660"/>
                      <a:pt x="245496" y="58529"/>
                    </a:cubicBezTo>
                    <a:cubicBezTo>
                      <a:pt x="248647" y="60630"/>
                      <a:pt x="269146" y="65355"/>
                      <a:pt x="271100" y="65844"/>
                    </a:cubicBezTo>
                    <a:cubicBezTo>
                      <a:pt x="302538" y="86804"/>
                      <a:pt x="262764" y="61677"/>
                      <a:pt x="293045" y="76817"/>
                    </a:cubicBezTo>
                    <a:cubicBezTo>
                      <a:pt x="296977" y="78783"/>
                      <a:pt x="300086" y="82166"/>
                      <a:pt x="304018" y="84132"/>
                    </a:cubicBezTo>
                    <a:cubicBezTo>
                      <a:pt x="318980" y="91613"/>
                      <a:pt x="311990" y="82878"/>
                      <a:pt x="325964" y="95105"/>
                    </a:cubicBezTo>
                    <a:cubicBezTo>
                      <a:pt x="332452" y="100782"/>
                      <a:pt x="338156" y="107297"/>
                      <a:pt x="344252" y="113393"/>
                    </a:cubicBezTo>
                    <a:cubicBezTo>
                      <a:pt x="347909" y="117051"/>
                      <a:pt x="352355" y="120062"/>
                      <a:pt x="355224" y="124366"/>
                    </a:cubicBezTo>
                    <a:cubicBezTo>
                      <a:pt x="357663" y="128024"/>
                      <a:pt x="359107" y="132593"/>
                      <a:pt x="362540" y="135339"/>
                    </a:cubicBezTo>
                    <a:cubicBezTo>
                      <a:pt x="365550" y="137747"/>
                      <a:pt x="369855" y="137777"/>
                      <a:pt x="373512" y="138996"/>
                    </a:cubicBezTo>
                    <a:cubicBezTo>
                      <a:pt x="386855" y="179021"/>
                      <a:pt x="365574" y="118392"/>
                      <a:pt x="384485" y="160942"/>
                    </a:cubicBezTo>
                    <a:cubicBezTo>
                      <a:pt x="387617" y="167988"/>
                      <a:pt x="389362" y="175572"/>
                      <a:pt x="391800" y="182887"/>
                    </a:cubicBezTo>
                    <a:cubicBezTo>
                      <a:pt x="397425" y="199760"/>
                      <a:pt x="394701" y="190075"/>
                      <a:pt x="399116" y="212148"/>
                    </a:cubicBezTo>
                    <a:cubicBezTo>
                      <a:pt x="400335" y="240190"/>
                      <a:pt x="401216" y="268248"/>
                      <a:pt x="402773" y="296273"/>
                    </a:cubicBezTo>
                    <a:cubicBezTo>
                      <a:pt x="403655" y="312145"/>
                      <a:pt x="405573" y="327949"/>
                      <a:pt x="406431" y="343822"/>
                    </a:cubicBezTo>
                    <a:cubicBezTo>
                      <a:pt x="408012" y="373065"/>
                      <a:pt x="407925" y="402398"/>
                      <a:pt x="410088" y="431604"/>
                    </a:cubicBezTo>
                    <a:cubicBezTo>
                      <a:pt x="410373" y="435449"/>
                      <a:pt x="411337" y="439566"/>
                      <a:pt x="413746" y="442577"/>
                    </a:cubicBezTo>
                    <a:cubicBezTo>
                      <a:pt x="416492" y="446010"/>
                      <a:pt x="421061" y="447454"/>
                      <a:pt x="424719" y="449892"/>
                    </a:cubicBezTo>
                    <a:cubicBezTo>
                      <a:pt x="423500" y="462084"/>
                      <a:pt x="426928" y="475711"/>
                      <a:pt x="421061" y="486468"/>
                    </a:cubicBezTo>
                    <a:cubicBezTo>
                      <a:pt x="418084" y="491926"/>
                      <a:pt x="408804" y="488618"/>
                      <a:pt x="402773" y="490126"/>
                    </a:cubicBezTo>
                    <a:cubicBezTo>
                      <a:pt x="399033" y="491061"/>
                      <a:pt x="391800" y="493783"/>
                      <a:pt x="391800" y="493783"/>
                    </a:cubicBezTo>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20" name="Oval 19"/>
              <p:cNvSpPr/>
              <p:nvPr/>
            </p:nvSpPr>
            <p:spPr bwMode="auto">
              <a:xfrm>
                <a:off x="56456" y="4581128"/>
                <a:ext cx="144016" cy="28803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21" name="Freeform 20"/>
              <p:cNvSpPr/>
              <p:nvPr/>
            </p:nvSpPr>
            <p:spPr bwMode="auto">
              <a:xfrm>
                <a:off x="555955" y="5570525"/>
                <a:ext cx="160935" cy="271283"/>
              </a:xfrm>
              <a:custGeom>
                <a:avLst/>
                <a:gdLst>
                  <a:gd name="connsiteX0" fmla="*/ 14631 w 160935"/>
                  <a:gd name="connsiteY0" fmla="*/ 0 h 271283"/>
                  <a:gd name="connsiteX1" fmla="*/ 36576 w 160935"/>
                  <a:gd name="connsiteY1" fmla="*/ 7315 h 271283"/>
                  <a:gd name="connsiteX2" fmla="*/ 47549 w 160935"/>
                  <a:gd name="connsiteY2" fmla="*/ 10973 h 271283"/>
                  <a:gd name="connsiteX3" fmla="*/ 58522 w 160935"/>
                  <a:gd name="connsiteY3" fmla="*/ 18288 h 271283"/>
                  <a:gd name="connsiteX4" fmla="*/ 62179 w 160935"/>
                  <a:gd name="connsiteY4" fmla="*/ 58521 h 271283"/>
                  <a:gd name="connsiteX5" fmla="*/ 76810 w 160935"/>
                  <a:gd name="connsiteY5" fmla="*/ 84125 h 271283"/>
                  <a:gd name="connsiteX6" fmla="*/ 84125 w 160935"/>
                  <a:gd name="connsiteY6" fmla="*/ 95097 h 271283"/>
                  <a:gd name="connsiteX7" fmla="*/ 95098 w 160935"/>
                  <a:gd name="connsiteY7" fmla="*/ 98755 h 271283"/>
                  <a:gd name="connsiteX8" fmla="*/ 135331 w 160935"/>
                  <a:gd name="connsiteY8" fmla="*/ 109728 h 271283"/>
                  <a:gd name="connsiteX9" fmla="*/ 142647 w 160935"/>
                  <a:gd name="connsiteY9" fmla="*/ 117043 h 271283"/>
                  <a:gd name="connsiteX10" fmla="*/ 153619 w 160935"/>
                  <a:gd name="connsiteY10" fmla="*/ 120701 h 271283"/>
                  <a:gd name="connsiteX11" fmla="*/ 160935 w 160935"/>
                  <a:gd name="connsiteY11" fmla="*/ 142646 h 271283"/>
                  <a:gd name="connsiteX12" fmla="*/ 153619 w 160935"/>
                  <a:gd name="connsiteY12" fmla="*/ 179222 h 271283"/>
                  <a:gd name="connsiteX13" fmla="*/ 149962 w 160935"/>
                  <a:gd name="connsiteY13" fmla="*/ 204825 h 271283"/>
                  <a:gd name="connsiteX14" fmla="*/ 135331 w 160935"/>
                  <a:gd name="connsiteY14" fmla="*/ 208483 h 271283"/>
                  <a:gd name="connsiteX15" fmla="*/ 124359 w 160935"/>
                  <a:gd name="connsiteY15" fmla="*/ 215798 h 271283"/>
                  <a:gd name="connsiteX16" fmla="*/ 109728 w 160935"/>
                  <a:gd name="connsiteY16" fmla="*/ 230429 h 271283"/>
                  <a:gd name="connsiteX17" fmla="*/ 98755 w 160935"/>
                  <a:gd name="connsiteY17" fmla="*/ 237744 h 271283"/>
                  <a:gd name="connsiteX18" fmla="*/ 80467 w 160935"/>
                  <a:gd name="connsiteY18" fmla="*/ 252374 h 271283"/>
                  <a:gd name="connsiteX19" fmla="*/ 62179 w 160935"/>
                  <a:gd name="connsiteY19" fmla="*/ 267005 h 271283"/>
                  <a:gd name="connsiteX20" fmla="*/ 43891 w 160935"/>
                  <a:gd name="connsiteY20" fmla="*/ 263347 h 271283"/>
                  <a:gd name="connsiteX21" fmla="*/ 40234 w 160935"/>
                  <a:gd name="connsiteY21" fmla="*/ 219456 h 271283"/>
                  <a:gd name="connsiteX22" fmla="*/ 32919 w 160935"/>
                  <a:gd name="connsiteY22" fmla="*/ 190195 h 271283"/>
                  <a:gd name="connsiteX23" fmla="*/ 54864 w 160935"/>
                  <a:gd name="connsiteY23" fmla="*/ 182880 h 271283"/>
                  <a:gd name="connsiteX24" fmla="*/ 65837 w 160935"/>
                  <a:gd name="connsiteY24" fmla="*/ 179222 h 271283"/>
                  <a:gd name="connsiteX25" fmla="*/ 76810 w 160935"/>
                  <a:gd name="connsiteY25" fmla="*/ 168249 h 271283"/>
                  <a:gd name="connsiteX26" fmla="*/ 91440 w 160935"/>
                  <a:gd name="connsiteY26" fmla="*/ 149961 h 271283"/>
                  <a:gd name="connsiteX27" fmla="*/ 87783 w 160935"/>
                  <a:gd name="connsiteY27" fmla="*/ 138989 h 271283"/>
                  <a:gd name="connsiteX28" fmla="*/ 76810 w 160935"/>
                  <a:gd name="connsiteY28" fmla="*/ 135331 h 271283"/>
                  <a:gd name="connsiteX29" fmla="*/ 7315 w 160935"/>
                  <a:gd name="connsiteY29" fmla="*/ 131673 h 271283"/>
                  <a:gd name="connsiteX30" fmla="*/ 3658 w 160935"/>
                  <a:gd name="connsiteY30" fmla="*/ 73152 h 271283"/>
                  <a:gd name="connsiteX31" fmla="*/ 0 w 160935"/>
                  <a:gd name="connsiteY31" fmla="*/ 51206 h 271283"/>
                  <a:gd name="connsiteX32" fmla="*/ 3658 w 160935"/>
                  <a:gd name="connsiteY32" fmla="*/ 14630 h 271283"/>
                  <a:gd name="connsiteX33" fmla="*/ 14631 w 160935"/>
                  <a:gd name="connsiteY33" fmla="*/ 21945 h 271283"/>
                  <a:gd name="connsiteX34" fmla="*/ 25603 w 160935"/>
                  <a:gd name="connsiteY34" fmla="*/ 25603 h 271283"/>
                  <a:gd name="connsiteX35" fmla="*/ 32919 w 160935"/>
                  <a:gd name="connsiteY35" fmla="*/ 32918 h 271283"/>
                  <a:gd name="connsiteX36" fmla="*/ 43891 w 160935"/>
                  <a:gd name="connsiteY36" fmla="*/ 36576 h 271283"/>
                  <a:gd name="connsiteX37" fmla="*/ 51207 w 160935"/>
                  <a:gd name="connsiteY37" fmla="*/ 40233 h 27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0935" h="271283">
                    <a:moveTo>
                      <a:pt x="14631" y="0"/>
                    </a:moveTo>
                    <a:lnTo>
                      <a:pt x="36576" y="7315"/>
                    </a:lnTo>
                    <a:cubicBezTo>
                      <a:pt x="40234" y="8534"/>
                      <a:pt x="44341" y="8834"/>
                      <a:pt x="47549" y="10973"/>
                    </a:cubicBezTo>
                    <a:lnTo>
                      <a:pt x="58522" y="18288"/>
                    </a:lnTo>
                    <a:cubicBezTo>
                      <a:pt x="59741" y="31699"/>
                      <a:pt x="60399" y="45173"/>
                      <a:pt x="62179" y="58521"/>
                    </a:cubicBezTo>
                    <a:cubicBezTo>
                      <a:pt x="64810" y="78256"/>
                      <a:pt x="64630" y="69509"/>
                      <a:pt x="76810" y="84125"/>
                    </a:cubicBezTo>
                    <a:cubicBezTo>
                      <a:pt x="79624" y="87502"/>
                      <a:pt x="80693" y="92351"/>
                      <a:pt x="84125" y="95097"/>
                    </a:cubicBezTo>
                    <a:cubicBezTo>
                      <a:pt x="87136" y="97506"/>
                      <a:pt x="91378" y="97741"/>
                      <a:pt x="95098" y="98755"/>
                    </a:cubicBezTo>
                    <a:cubicBezTo>
                      <a:pt x="140469" y="111129"/>
                      <a:pt x="110078" y="101309"/>
                      <a:pt x="135331" y="109728"/>
                    </a:cubicBezTo>
                    <a:cubicBezTo>
                      <a:pt x="137770" y="112166"/>
                      <a:pt x="139690" y="115269"/>
                      <a:pt x="142647" y="117043"/>
                    </a:cubicBezTo>
                    <a:cubicBezTo>
                      <a:pt x="145953" y="119027"/>
                      <a:pt x="151378" y="117564"/>
                      <a:pt x="153619" y="120701"/>
                    </a:cubicBezTo>
                    <a:cubicBezTo>
                      <a:pt x="158101" y="126976"/>
                      <a:pt x="160935" y="142646"/>
                      <a:pt x="160935" y="142646"/>
                    </a:cubicBezTo>
                    <a:cubicBezTo>
                      <a:pt x="158496" y="154838"/>
                      <a:pt x="155377" y="166913"/>
                      <a:pt x="153619" y="179222"/>
                    </a:cubicBezTo>
                    <a:cubicBezTo>
                      <a:pt x="152400" y="187756"/>
                      <a:pt x="154531" y="197514"/>
                      <a:pt x="149962" y="204825"/>
                    </a:cubicBezTo>
                    <a:cubicBezTo>
                      <a:pt x="147298" y="209088"/>
                      <a:pt x="140208" y="207264"/>
                      <a:pt x="135331" y="208483"/>
                    </a:cubicBezTo>
                    <a:cubicBezTo>
                      <a:pt x="131674" y="210921"/>
                      <a:pt x="127696" y="212937"/>
                      <a:pt x="124359" y="215798"/>
                    </a:cubicBezTo>
                    <a:cubicBezTo>
                      <a:pt x="119122" y="220287"/>
                      <a:pt x="115467" y="226603"/>
                      <a:pt x="109728" y="230429"/>
                    </a:cubicBezTo>
                    <a:lnTo>
                      <a:pt x="98755" y="237744"/>
                    </a:lnTo>
                    <a:cubicBezTo>
                      <a:pt x="77791" y="269191"/>
                      <a:pt x="105706" y="232184"/>
                      <a:pt x="80467" y="252374"/>
                    </a:cubicBezTo>
                    <a:cubicBezTo>
                      <a:pt x="56830" y="271283"/>
                      <a:pt x="89763" y="257810"/>
                      <a:pt x="62179" y="267005"/>
                    </a:cubicBezTo>
                    <a:cubicBezTo>
                      <a:pt x="56083" y="265786"/>
                      <a:pt x="46496" y="268992"/>
                      <a:pt x="43891" y="263347"/>
                    </a:cubicBezTo>
                    <a:cubicBezTo>
                      <a:pt x="37739" y="250017"/>
                      <a:pt x="41949" y="234036"/>
                      <a:pt x="40234" y="219456"/>
                    </a:cubicBezTo>
                    <a:cubicBezTo>
                      <a:pt x="38630" y="205818"/>
                      <a:pt x="36799" y="201837"/>
                      <a:pt x="32919" y="190195"/>
                    </a:cubicBezTo>
                    <a:lnTo>
                      <a:pt x="54864" y="182880"/>
                    </a:lnTo>
                    <a:lnTo>
                      <a:pt x="65837" y="179222"/>
                    </a:lnTo>
                    <a:cubicBezTo>
                      <a:pt x="69495" y="175564"/>
                      <a:pt x="73498" y="172223"/>
                      <a:pt x="76810" y="168249"/>
                    </a:cubicBezTo>
                    <a:cubicBezTo>
                      <a:pt x="99890" y="140554"/>
                      <a:pt x="70149" y="171254"/>
                      <a:pt x="91440" y="149961"/>
                    </a:cubicBezTo>
                    <a:cubicBezTo>
                      <a:pt x="90221" y="146304"/>
                      <a:pt x="90509" y="141715"/>
                      <a:pt x="87783" y="138989"/>
                    </a:cubicBezTo>
                    <a:cubicBezTo>
                      <a:pt x="85057" y="136263"/>
                      <a:pt x="80650" y="135680"/>
                      <a:pt x="76810" y="135331"/>
                    </a:cubicBezTo>
                    <a:cubicBezTo>
                      <a:pt x="53708" y="133231"/>
                      <a:pt x="30480" y="132892"/>
                      <a:pt x="7315" y="131673"/>
                    </a:cubicBezTo>
                    <a:cubicBezTo>
                      <a:pt x="6096" y="112166"/>
                      <a:pt x="5427" y="92617"/>
                      <a:pt x="3658" y="73152"/>
                    </a:cubicBezTo>
                    <a:cubicBezTo>
                      <a:pt x="2987" y="65766"/>
                      <a:pt x="0" y="58622"/>
                      <a:pt x="0" y="51206"/>
                    </a:cubicBezTo>
                    <a:cubicBezTo>
                      <a:pt x="0" y="38953"/>
                      <a:pt x="2439" y="26822"/>
                      <a:pt x="3658" y="14630"/>
                    </a:cubicBezTo>
                    <a:cubicBezTo>
                      <a:pt x="7316" y="17068"/>
                      <a:pt x="10699" y="19979"/>
                      <a:pt x="14631" y="21945"/>
                    </a:cubicBezTo>
                    <a:cubicBezTo>
                      <a:pt x="18079" y="23669"/>
                      <a:pt x="22297" y="23619"/>
                      <a:pt x="25603" y="25603"/>
                    </a:cubicBezTo>
                    <a:cubicBezTo>
                      <a:pt x="28560" y="27377"/>
                      <a:pt x="29962" y="31144"/>
                      <a:pt x="32919" y="32918"/>
                    </a:cubicBezTo>
                    <a:cubicBezTo>
                      <a:pt x="36225" y="34902"/>
                      <a:pt x="40311" y="35144"/>
                      <a:pt x="43891" y="36576"/>
                    </a:cubicBezTo>
                    <a:cubicBezTo>
                      <a:pt x="46422" y="37589"/>
                      <a:pt x="48768" y="39014"/>
                      <a:pt x="51207" y="40233"/>
                    </a:cubicBezTo>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22" name="Freeform 21"/>
              <p:cNvSpPr/>
              <p:nvPr/>
            </p:nvSpPr>
            <p:spPr bwMode="auto">
              <a:xfrm>
                <a:off x="179222" y="5174895"/>
                <a:ext cx="347472" cy="692055"/>
              </a:xfrm>
              <a:custGeom>
                <a:avLst/>
                <a:gdLst>
                  <a:gd name="connsiteX0" fmla="*/ 212141 w 347472"/>
                  <a:gd name="connsiteY0" fmla="*/ 11582 h 692055"/>
                  <a:gd name="connsiteX1" fmla="*/ 212141 w 347472"/>
                  <a:gd name="connsiteY1" fmla="*/ 106679 h 692055"/>
                  <a:gd name="connsiteX2" fmla="*/ 226772 w 347472"/>
                  <a:gd name="connsiteY2" fmla="*/ 135940 h 692055"/>
                  <a:gd name="connsiteX3" fmla="*/ 234087 w 347472"/>
                  <a:gd name="connsiteY3" fmla="*/ 179831 h 692055"/>
                  <a:gd name="connsiteX4" fmla="*/ 241402 w 347472"/>
                  <a:gd name="connsiteY4" fmla="*/ 245668 h 692055"/>
                  <a:gd name="connsiteX5" fmla="*/ 256032 w 347472"/>
                  <a:gd name="connsiteY5" fmla="*/ 278587 h 692055"/>
                  <a:gd name="connsiteX6" fmla="*/ 270663 w 347472"/>
                  <a:gd name="connsiteY6" fmla="*/ 311505 h 692055"/>
                  <a:gd name="connsiteX7" fmla="*/ 281636 w 347472"/>
                  <a:gd name="connsiteY7" fmla="*/ 318820 h 692055"/>
                  <a:gd name="connsiteX8" fmla="*/ 299924 w 347472"/>
                  <a:gd name="connsiteY8" fmla="*/ 337108 h 692055"/>
                  <a:gd name="connsiteX9" fmla="*/ 310896 w 347472"/>
                  <a:gd name="connsiteY9" fmla="*/ 348081 h 692055"/>
                  <a:gd name="connsiteX10" fmla="*/ 332842 w 347472"/>
                  <a:gd name="connsiteY10" fmla="*/ 362711 h 692055"/>
                  <a:gd name="connsiteX11" fmla="*/ 347472 w 347472"/>
                  <a:gd name="connsiteY11" fmla="*/ 380999 h 692055"/>
                  <a:gd name="connsiteX12" fmla="*/ 336500 w 347472"/>
                  <a:gd name="connsiteY12" fmla="*/ 417575 h 692055"/>
                  <a:gd name="connsiteX13" fmla="*/ 332842 w 347472"/>
                  <a:gd name="connsiteY13" fmla="*/ 428548 h 692055"/>
                  <a:gd name="connsiteX14" fmla="*/ 332842 w 347472"/>
                  <a:gd name="connsiteY14" fmla="*/ 501700 h 692055"/>
                  <a:gd name="connsiteX15" fmla="*/ 325527 w 347472"/>
                  <a:gd name="connsiteY15" fmla="*/ 523646 h 692055"/>
                  <a:gd name="connsiteX16" fmla="*/ 314554 w 347472"/>
                  <a:gd name="connsiteY16" fmla="*/ 530961 h 692055"/>
                  <a:gd name="connsiteX17" fmla="*/ 296266 w 347472"/>
                  <a:gd name="connsiteY17" fmla="*/ 549249 h 692055"/>
                  <a:gd name="connsiteX18" fmla="*/ 285293 w 347472"/>
                  <a:gd name="connsiteY18" fmla="*/ 571195 h 692055"/>
                  <a:gd name="connsiteX19" fmla="*/ 281636 w 347472"/>
                  <a:gd name="connsiteY19" fmla="*/ 593140 h 692055"/>
                  <a:gd name="connsiteX20" fmla="*/ 256032 w 347472"/>
                  <a:gd name="connsiteY20" fmla="*/ 622401 h 692055"/>
                  <a:gd name="connsiteX21" fmla="*/ 252375 w 347472"/>
                  <a:gd name="connsiteY21" fmla="*/ 633374 h 692055"/>
                  <a:gd name="connsiteX22" fmla="*/ 248717 w 347472"/>
                  <a:gd name="connsiteY22" fmla="*/ 655319 h 692055"/>
                  <a:gd name="connsiteX23" fmla="*/ 241402 w 347472"/>
                  <a:gd name="connsiteY23" fmla="*/ 662635 h 692055"/>
                  <a:gd name="connsiteX24" fmla="*/ 234087 w 347472"/>
                  <a:gd name="connsiteY24" fmla="*/ 673607 h 692055"/>
                  <a:gd name="connsiteX25" fmla="*/ 223114 w 347472"/>
                  <a:gd name="connsiteY25" fmla="*/ 677265 h 692055"/>
                  <a:gd name="connsiteX26" fmla="*/ 212141 w 347472"/>
                  <a:gd name="connsiteY26" fmla="*/ 684580 h 692055"/>
                  <a:gd name="connsiteX27" fmla="*/ 190196 w 347472"/>
                  <a:gd name="connsiteY27" fmla="*/ 691895 h 692055"/>
                  <a:gd name="connsiteX28" fmla="*/ 175565 w 347472"/>
                  <a:gd name="connsiteY28" fmla="*/ 688238 h 692055"/>
                  <a:gd name="connsiteX29" fmla="*/ 160935 w 347472"/>
                  <a:gd name="connsiteY29" fmla="*/ 637031 h 692055"/>
                  <a:gd name="connsiteX30" fmla="*/ 153620 w 347472"/>
                  <a:gd name="connsiteY30" fmla="*/ 615086 h 692055"/>
                  <a:gd name="connsiteX31" fmla="*/ 149962 w 347472"/>
                  <a:gd name="connsiteY31" fmla="*/ 604113 h 692055"/>
                  <a:gd name="connsiteX32" fmla="*/ 138989 w 347472"/>
                  <a:gd name="connsiteY32" fmla="*/ 582167 h 692055"/>
                  <a:gd name="connsiteX33" fmla="*/ 131674 w 347472"/>
                  <a:gd name="connsiteY33" fmla="*/ 571195 h 692055"/>
                  <a:gd name="connsiteX34" fmla="*/ 120701 w 347472"/>
                  <a:gd name="connsiteY34" fmla="*/ 549249 h 692055"/>
                  <a:gd name="connsiteX35" fmla="*/ 117044 w 347472"/>
                  <a:gd name="connsiteY35" fmla="*/ 538276 h 692055"/>
                  <a:gd name="connsiteX36" fmla="*/ 95098 w 347472"/>
                  <a:gd name="connsiteY36" fmla="*/ 509015 h 692055"/>
                  <a:gd name="connsiteX37" fmla="*/ 87783 w 347472"/>
                  <a:gd name="connsiteY37" fmla="*/ 487070 h 692055"/>
                  <a:gd name="connsiteX38" fmla="*/ 84125 w 347472"/>
                  <a:gd name="connsiteY38" fmla="*/ 476097 h 692055"/>
                  <a:gd name="connsiteX39" fmla="*/ 73152 w 347472"/>
                  <a:gd name="connsiteY39" fmla="*/ 468782 h 692055"/>
                  <a:gd name="connsiteX40" fmla="*/ 62180 w 347472"/>
                  <a:gd name="connsiteY40" fmla="*/ 446836 h 692055"/>
                  <a:gd name="connsiteX41" fmla="*/ 58522 w 347472"/>
                  <a:gd name="connsiteY41" fmla="*/ 435863 h 692055"/>
                  <a:gd name="connsiteX42" fmla="*/ 43892 w 347472"/>
                  <a:gd name="connsiteY42" fmla="*/ 417575 h 692055"/>
                  <a:gd name="connsiteX43" fmla="*/ 36576 w 347472"/>
                  <a:gd name="connsiteY43" fmla="*/ 391972 h 692055"/>
                  <a:gd name="connsiteX44" fmla="*/ 29261 w 347472"/>
                  <a:gd name="connsiteY44" fmla="*/ 366369 h 692055"/>
                  <a:gd name="connsiteX45" fmla="*/ 21946 w 347472"/>
                  <a:gd name="connsiteY45" fmla="*/ 355396 h 692055"/>
                  <a:gd name="connsiteX46" fmla="*/ 14631 w 347472"/>
                  <a:gd name="connsiteY46" fmla="*/ 333451 h 692055"/>
                  <a:gd name="connsiteX47" fmla="*/ 7316 w 347472"/>
                  <a:gd name="connsiteY47" fmla="*/ 311505 h 692055"/>
                  <a:gd name="connsiteX48" fmla="*/ 3658 w 347472"/>
                  <a:gd name="connsiteY48" fmla="*/ 300532 h 692055"/>
                  <a:gd name="connsiteX49" fmla="*/ 0 w 347472"/>
                  <a:gd name="connsiteY49" fmla="*/ 278587 h 692055"/>
                  <a:gd name="connsiteX50" fmla="*/ 3658 w 347472"/>
                  <a:gd name="connsiteY50" fmla="*/ 242011 h 692055"/>
                  <a:gd name="connsiteX51" fmla="*/ 14631 w 347472"/>
                  <a:gd name="connsiteY51" fmla="*/ 209092 h 692055"/>
                  <a:gd name="connsiteX52" fmla="*/ 18288 w 347472"/>
                  <a:gd name="connsiteY52" fmla="*/ 198119 h 692055"/>
                  <a:gd name="connsiteX53" fmla="*/ 25604 w 347472"/>
                  <a:gd name="connsiteY53" fmla="*/ 168859 h 692055"/>
                  <a:gd name="connsiteX54" fmla="*/ 32919 w 347472"/>
                  <a:gd name="connsiteY54" fmla="*/ 157886 h 692055"/>
                  <a:gd name="connsiteX55" fmla="*/ 43892 w 347472"/>
                  <a:gd name="connsiteY55" fmla="*/ 139598 h 692055"/>
                  <a:gd name="connsiteX56" fmla="*/ 51207 w 347472"/>
                  <a:gd name="connsiteY56" fmla="*/ 128625 h 692055"/>
                  <a:gd name="connsiteX57" fmla="*/ 62180 w 347472"/>
                  <a:gd name="connsiteY57" fmla="*/ 124967 h 692055"/>
                  <a:gd name="connsiteX58" fmla="*/ 73152 w 347472"/>
                  <a:gd name="connsiteY58" fmla="*/ 117652 h 692055"/>
                  <a:gd name="connsiteX59" fmla="*/ 80468 w 347472"/>
                  <a:gd name="connsiteY59" fmla="*/ 110337 h 692055"/>
                  <a:gd name="connsiteX60" fmla="*/ 87783 w 347472"/>
                  <a:gd name="connsiteY60" fmla="*/ 99364 h 692055"/>
                  <a:gd name="connsiteX61" fmla="*/ 109728 w 347472"/>
                  <a:gd name="connsiteY61" fmla="*/ 92049 h 692055"/>
                  <a:gd name="connsiteX62" fmla="*/ 120701 w 347472"/>
                  <a:gd name="connsiteY62" fmla="*/ 88391 h 692055"/>
                  <a:gd name="connsiteX63" fmla="*/ 153620 w 347472"/>
                  <a:gd name="connsiteY63" fmla="*/ 66446 h 692055"/>
                  <a:gd name="connsiteX64" fmla="*/ 164592 w 347472"/>
                  <a:gd name="connsiteY64" fmla="*/ 59131 h 692055"/>
                  <a:gd name="connsiteX65" fmla="*/ 171908 w 347472"/>
                  <a:gd name="connsiteY65" fmla="*/ 51815 h 692055"/>
                  <a:gd name="connsiteX66" fmla="*/ 182880 w 347472"/>
                  <a:gd name="connsiteY66" fmla="*/ 44500 h 692055"/>
                  <a:gd name="connsiteX67" fmla="*/ 190196 w 347472"/>
                  <a:gd name="connsiteY67" fmla="*/ 37185 h 692055"/>
                  <a:gd name="connsiteX68" fmla="*/ 212141 w 347472"/>
                  <a:gd name="connsiteY68" fmla="*/ 11582 h 69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47472" h="692055">
                    <a:moveTo>
                      <a:pt x="212141" y="11582"/>
                    </a:moveTo>
                    <a:cubicBezTo>
                      <a:pt x="215799" y="23164"/>
                      <a:pt x="204290" y="30784"/>
                      <a:pt x="212141" y="106679"/>
                    </a:cubicBezTo>
                    <a:cubicBezTo>
                      <a:pt x="214081" y="125432"/>
                      <a:pt x="216895" y="126064"/>
                      <a:pt x="226772" y="135940"/>
                    </a:cubicBezTo>
                    <a:cubicBezTo>
                      <a:pt x="233810" y="157057"/>
                      <a:pt x="230318" y="144026"/>
                      <a:pt x="234087" y="179831"/>
                    </a:cubicBezTo>
                    <a:cubicBezTo>
                      <a:pt x="234753" y="186155"/>
                      <a:pt x="239408" y="236364"/>
                      <a:pt x="241402" y="245668"/>
                    </a:cubicBezTo>
                    <a:cubicBezTo>
                      <a:pt x="250413" y="287720"/>
                      <a:pt x="244265" y="252113"/>
                      <a:pt x="256032" y="278587"/>
                    </a:cubicBezTo>
                    <a:cubicBezTo>
                      <a:pt x="261825" y="291621"/>
                      <a:pt x="260732" y="301574"/>
                      <a:pt x="270663" y="311505"/>
                    </a:cubicBezTo>
                    <a:cubicBezTo>
                      <a:pt x="273771" y="314613"/>
                      <a:pt x="277978" y="316382"/>
                      <a:pt x="281636" y="318820"/>
                    </a:cubicBezTo>
                    <a:cubicBezTo>
                      <a:pt x="295048" y="338939"/>
                      <a:pt x="281635" y="321867"/>
                      <a:pt x="299924" y="337108"/>
                    </a:cubicBezTo>
                    <a:cubicBezTo>
                      <a:pt x="303898" y="340419"/>
                      <a:pt x="306813" y="344905"/>
                      <a:pt x="310896" y="348081"/>
                    </a:cubicBezTo>
                    <a:cubicBezTo>
                      <a:pt x="317836" y="353479"/>
                      <a:pt x="326626" y="356494"/>
                      <a:pt x="332842" y="362711"/>
                    </a:cubicBezTo>
                    <a:cubicBezTo>
                      <a:pt x="343265" y="373135"/>
                      <a:pt x="338244" y="367158"/>
                      <a:pt x="347472" y="380999"/>
                    </a:cubicBezTo>
                    <a:cubicBezTo>
                      <a:pt x="341946" y="403108"/>
                      <a:pt x="345404" y="390864"/>
                      <a:pt x="336500" y="417575"/>
                    </a:cubicBezTo>
                    <a:lnTo>
                      <a:pt x="332842" y="428548"/>
                    </a:lnTo>
                    <a:cubicBezTo>
                      <a:pt x="335680" y="462600"/>
                      <a:pt x="339417" y="471018"/>
                      <a:pt x="332842" y="501700"/>
                    </a:cubicBezTo>
                    <a:cubicBezTo>
                      <a:pt x="331226" y="509240"/>
                      <a:pt x="331943" y="519369"/>
                      <a:pt x="325527" y="523646"/>
                    </a:cubicBezTo>
                    <a:lnTo>
                      <a:pt x="314554" y="530961"/>
                    </a:lnTo>
                    <a:cubicBezTo>
                      <a:pt x="295047" y="560222"/>
                      <a:pt x="320650" y="524865"/>
                      <a:pt x="296266" y="549249"/>
                    </a:cubicBezTo>
                    <a:cubicBezTo>
                      <a:pt x="289176" y="556339"/>
                      <a:pt x="288268" y="562272"/>
                      <a:pt x="285293" y="571195"/>
                    </a:cubicBezTo>
                    <a:cubicBezTo>
                      <a:pt x="284074" y="578510"/>
                      <a:pt x="284488" y="586295"/>
                      <a:pt x="281636" y="593140"/>
                    </a:cubicBezTo>
                    <a:cubicBezTo>
                      <a:pt x="273430" y="612835"/>
                      <a:pt x="269889" y="613163"/>
                      <a:pt x="256032" y="622401"/>
                    </a:cubicBezTo>
                    <a:cubicBezTo>
                      <a:pt x="254813" y="626059"/>
                      <a:pt x="253211" y="629610"/>
                      <a:pt x="252375" y="633374"/>
                    </a:cubicBezTo>
                    <a:cubicBezTo>
                      <a:pt x="250766" y="640613"/>
                      <a:pt x="251321" y="648375"/>
                      <a:pt x="248717" y="655319"/>
                    </a:cubicBezTo>
                    <a:cubicBezTo>
                      <a:pt x="247506" y="658548"/>
                      <a:pt x="243556" y="659942"/>
                      <a:pt x="241402" y="662635"/>
                    </a:cubicBezTo>
                    <a:cubicBezTo>
                      <a:pt x="238656" y="666067"/>
                      <a:pt x="237519" y="670861"/>
                      <a:pt x="234087" y="673607"/>
                    </a:cubicBezTo>
                    <a:cubicBezTo>
                      <a:pt x="231076" y="676016"/>
                      <a:pt x="226563" y="675541"/>
                      <a:pt x="223114" y="677265"/>
                    </a:cubicBezTo>
                    <a:cubicBezTo>
                      <a:pt x="219182" y="679231"/>
                      <a:pt x="216158" y="682795"/>
                      <a:pt x="212141" y="684580"/>
                    </a:cubicBezTo>
                    <a:cubicBezTo>
                      <a:pt x="205095" y="687712"/>
                      <a:pt x="190196" y="691895"/>
                      <a:pt x="190196" y="691895"/>
                    </a:cubicBezTo>
                    <a:cubicBezTo>
                      <a:pt x="185319" y="690676"/>
                      <a:pt x="178837" y="692055"/>
                      <a:pt x="175565" y="688238"/>
                    </a:cubicBezTo>
                    <a:cubicBezTo>
                      <a:pt x="171723" y="683755"/>
                      <a:pt x="161447" y="638568"/>
                      <a:pt x="160935" y="637031"/>
                    </a:cubicBezTo>
                    <a:lnTo>
                      <a:pt x="153620" y="615086"/>
                    </a:lnTo>
                    <a:cubicBezTo>
                      <a:pt x="152401" y="611428"/>
                      <a:pt x="152101" y="607321"/>
                      <a:pt x="149962" y="604113"/>
                    </a:cubicBezTo>
                    <a:cubicBezTo>
                      <a:pt x="128995" y="572662"/>
                      <a:pt x="154135" y="612458"/>
                      <a:pt x="138989" y="582167"/>
                    </a:cubicBezTo>
                    <a:cubicBezTo>
                      <a:pt x="137023" y="578235"/>
                      <a:pt x="133640" y="575127"/>
                      <a:pt x="131674" y="571195"/>
                    </a:cubicBezTo>
                    <a:cubicBezTo>
                      <a:pt x="116528" y="540904"/>
                      <a:pt x="141668" y="580700"/>
                      <a:pt x="120701" y="549249"/>
                    </a:cubicBezTo>
                    <a:cubicBezTo>
                      <a:pt x="119482" y="545591"/>
                      <a:pt x="118916" y="541646"/>
                      <a:pt x="117044" y="538276"/>
                    </a:cubicBezTo>
                    <a:cubicBezTo>
                      <a:pt x="106707" y="519669"/>
                      <a:pt x="106195" y="520113"/>
                      <a:pt x="95098" y="509015"/>
                    </a:cubicBezTo>
                    <a:lnTo>
                      <a:pt x="87783" y="487070"/>
                    </a:lnTo>
                    <a:cubicBezTo>
                      <a:pt x="86564" y="483412"/>
                      <a:pt x="87333" y="478236"/>
                      <a:pt x="84125" y="476097"/>
                    </a:cubicBezTo>
                    <a:lnTo>
                      <a:pt x="73152" y="468782"/>
                    </a:lnTo>
                    <a:cubicBezTo>
                      <a:pt x="63962" y="441208"/>
                      <a:pt x="76357" y="475190"/>
                      <a:pt x="62180" y="446836"/>
                    </a:cubicBezTo>
                    <a:cubicBezTo>
                      <a:pt x="60456" y="443387"/>
                      <a:pt x="60246" y="439311"/>
                      <a:pt x="58522" y="435863"/>
                    </a:cubicBezTo>
                    <a:cubicBezTo>
                      <a:pt x="53909" y="426637"/>
                      <a:pt x="50694" y="424378"/>
                      <a:pt x="43892" y="417575"/>
                    </a:cubicBezTo>
                    <a:cubicBezTo>
                      <a:pt x="32444" y="371788"/>
                      <a:pt x="47082" y="428742"/>
                      <a:pt x="36576" y="391972"/>
                    </a:cubicBezTo>
                    <a:cubicBezTo>
                      <a:pt x="35012" y="386497"/>
                      <a:pt x="32186" y="372220"/>
                      <a:pt x="29261" y="366369"/>
                    </a:cubicBezTo>
                    <a:cubicBezTo>
                      <a:pt x="27295" y="362437"/>
                      <a:pt x="23731" y="359413"/>
                      <a:pt x="21946" y="355396"/>
                    </a:cubicBezTo>
                    <a:cubicBezTo>
                      <a:pt x="18814" y="348350"/>
                      <a:pt x="17069" y="340766"/>
                      <a:pt x="14631" y="333451"/>
                    </a:cubicBezTo>
                    <a:lnTo>
                      <a:pt x="7316" y="311505"/>
                    </a:lnTo>
                    <a:cubicBezTo>
                      <a:pt x="6097" y="307847"/>
                      <a:pt x="4292" y="304335"/>
                      <a:pt x="3658" y="300532"/>
                    </a:cubicBezTo>
                    <a:lnTo>
                      <a:pt x="0" y="278587"/>
                    </a:lnTo>
                    <a:cubicBezTo>
                      <a:pt x="1219" y="266395"/>
                      <a:pt x="1400" y="254054"/>
                      <a:pt x="3658" y="242011"/>
                    </a:cubicBezTo>
                    <a:cubicBezTo>
                      <a:pt x="3660" y="242000"/>
                      <a:pt x="12800" y="214584"/>
                      <a:pt x="14631" y="209092"/>
                    </a:cubicBezTo>
                    <a:cubicBezTo>
                      <a:pt x="15850" y="205434"/>
                      <a:pt x="17532" y="201900"/>
                      <a:pt x="18288" y="198119"/>
                    </a:cubicBezTo>
                    <a:cubicBezTo>
                      <a:pt x="19680" y="191160"/>
                      <a:pt x="21854" y="176359"/>
                      <a:pt x="25604" y="168859"/>
                    </a:cubicBezTo>
                    <a:cubicBezTo>
                      <a:pt x="27570" y="164927"/>
                      <a:pt x="30481" y="161544"/>
                      <a:pt x="32919" y="157886"/>
                    </a:cubicBezTo>
                    <a:cubicBezTo>
                      <a:pt x="39270" y="138829"/>
                      <a:pt x="32415" y="153944"/>
                      <a:pt x="43892" y="139598"/>
                    </a:cubicBezTo>
                    <a:cubicBezTo>
                      <a:pt x="46638" y="136165"/>
                      <a:pt x="47774" y="131371"/>
                      <a:pt x="51207" y="128625"/>
                    </a:cubicBezTo>
                    <a:cubicBezTo>
                      <a:pt x="54218" y="126216"/>
                      <a:pt x="58732" y="126691"/>
                      <a:pt x="62180" y="124967"/>
                    </a:cubicBezTo>
                    <a:cubicBezTo>
                      <a:pt x="66112" y="123001"/>
                      <a:pt x="69720" y="120398"/>
                      <a:pt x="73152" y="117652"/>
                    </a:cubicBezTo>
                    <a:cubicBezTo>
                      <a:pt x="75845" y="115498"/>
                      <a:pt x="78314" y="113030"/>
                      <a:pt x="80468" y="110337"/>
                    </a:cubicBezTo>
                    <a:cubicBezTo>
                      <a:pt x="83214" y="106904"/>
                      <a:pt x="84055" y="101694"/>
                      <a:pt x="87783" y="99364"/>
                    </a:cubicBezTo>
                    <a:cubicBezTo>
                      <a:pt x="94322" y="95277"/>
                      <a:pt x="102413" y="94487"/>
                      <a:pt x="109728" y="92049"/>
                    </a:cubicBezTo>
                    <a:cubicBezTo>
                      <a:pt x="113386" y="90830"/>
                      <a:pt x="117493" y="90530"/>
                      <a:pt x="120701" y="88391"/>
                    </a:cubicBezTo>
                    <a:lnTo>
                      <a:pt x="153620" y="66446"/>
                    </a:lnTo>
                    <a:cubicBezTo>
                      <a:pt x="157277" y="64008"/>
                      <a:pt x="161484" y="62239"/>
                      <a:pt x="164592" y="59131"/>
                    </a:cubicBezTo>
                    <a:cubicBezTo>
                      <a:pt x="167031" y="56692"/>
                      <a:pt x="169215" y="53969"/>
                      <a:pt x="171908" y="51815"/>
                    </a:cubicBezTo>
                    <a:cubicBezTo>
                      <a:pt x="175340" y="49069"/>
                      <a:pt x="179448" y="47246"/>
                      <a:pt x="182880" y="44500"/>
                    </a:cubicBezTo>
                    <a:cubicBezTo>
                      <a:pt x="185573" y="42346"/>
                      <a:pt x="187239" y="38959"/>
                      <a:pt x="190196" y="37185"/>
                    </a:cubicBezTo>
                    <a:cubicBezTo>
                      <a:pt x="206337" y="27500"/>
                      <a:pt x="208484" y="0"/>
                      <a:pt x="212141" y="11582"/>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cxnSp>
            <p:nvCxnSpPr>
              <p:cNvPr id="23" name="Straight Connector 22"/>
              <p:cNvCxnSpPr/>
              <p:nvPr/>
            </p:nvCxnSpPr>
            <p:spPr bwMode="auto">
              <a:xfrm>
                <a:off x="276138" y="5256624"/>
                <a:ext cx="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315224" y="5232392"/>
                <a:ext cx="0" cy="5486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233394" y="5301208"/>
                <a:ext cx="0" cy="36576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
        <p:nvSpPr>
          <p:cNvPr id="28" name="Rectangle 27"/>
          <p:cNvSpPr/>
          <p:nvPr/>
        </p:nvSpPr>
        <p:spPr bwMode="auto">
          <a:xfrm>
            <a:off x="36212" y="36212"/>
            <a:ext cx="5163526" cy="2980853"/>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29" name="מלבן 23"/>
          <p:cNvSpPr/>
          <p:nvPr/>
        </p:nvSpPr>
        <p:spPr>
          <a:xfrm>
            <a:off x="6753200" y="3693915"/>
            <a:ext cx="3098722" cy="3102388"/>
          </a:xfrm>
          <a:prstGeom prst="rect">
            <a:avLst/>
          </a:prstGeom>
        </p:spPr>
        <p:txBody>
          <a:bodyPr wrap="square">
            <a:spAutoFit/>
          </a:bodyPr>
          <a:lstStyle/>
          <a:p>
            <a:pPr marL="0" marR="0" lvl="0" indent="0" algn="r" defTabSz="914400" rtl="1" eaLnBrk="0" fontAlgn="base" latinLnBrk="0" hangingPunct="0">
              <a:lnSpc>
                <a:spcPct val="115000"/>
              </a:lnSpc>
              <a:spcBef>
                <a:spcPts val="0"/>
              </a:spcBef>
              <a:spcAft>
                <a:spcPts val="0"/>
              </a:spcAft>
              <a:buClrTx/>
              <a:buSzTx/>
              <a:buFontTx/>
              <a:buNone/>
              <a:tabLst/>
              <a:defRPr/>
            </a:pPr>
            <a:r>
              <a:rPr kumimoji="0" lang="he-IL" sz="2400" b="1" i="0" u="sng" strike="noStrike" kern="1200" cap="none" spc="0" normalizeH="0" baseline="0" noProof="0" dirty="0">
                <a:ln>
                  <a:noFill/>
                </a:ln>
                <a:solidFill>
                  <a:srgbClr val="000000"/>
                </a:solidFill>
                <a:effectLst/>
                <a:highlight>
                  <a:srgbClr val="99CCFF"/>
                </a:highlight>
                <a:uLnTx/>
                <a:uFillTx/>
                <a:latin typeface="David"/>
                <a:ea typeface="+mn-ea"/>
                <a:cs typeface="David"/>
              </a:rPr>
              <a:t>בבא בתרא י"ד ע"ב </a:t>
            </a:r>
            <a:endParaRPr kumimoji="0" lang="en-US" sz="2400" b="1" i="0" u="none" strike="noStrike" kern="1200" cap="none" spc="0" normalizeH="0" baseline="0" noProof="0" dirty="0">
              <a:ln>
                <a:noFill/>
              </a:ln>
              <a:solidFill>
                <a:srgbClr val="000000"/>
              </a:solidFill>
              <a:effectLst/>
              <a:highlight>
                <a:srgbClr val="99CCFF"/>
              </a:highlight>
              <a:uLnTx/>
              <a:uFillTx/>
              <a:latin typeface="Calibri"/>
              <a:ea typeface="Calibri"/>
              <a:cs typeface="Arial"/>
            </a:endParaRP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he-IL" sz="2400" b="1" i="0" u="none" strike="noStrike" kern="1200" cap="none" spc="0" normalizeH="0" baseline="0" noProof="0" dirty="0">
                <a:ln>
                  <a:noFill/>
                </a:ln>
                <a:solidFill>
                  <a:srgbClr val="000000"/>
                </a:solidFill>
                <a:effectLst/>
                <a:highlight>
                  <a:srgbClr val="99CCFF"/>
                </a:highlight>
                <a:uLnTx/>
                <a:uFillTx/>
                <a:latin typeface="David"/>
                <a:ea typeface="+mn-ea"/>
                <a:cs typeface="David"/>
              </a:rPr>
              <a:t>דוד כתב ספר תהלים</a:t>
            </a:r>
            <a:r>
              <a:rPr kumimoji="0" lang="he-IL" sz="2400" b="1" i="0" u="none" strike="noStrike" kern="1200" cap="none" spc="0" normalizeH="0" baseline="0" noProof="0" dirty="0">
                <a:ln>
                  <a:noFill/>
                </a:ln>
                <a:solidFill>
                  <a:srgbClr val="000000"/>
                </a:solidFill>
                <a:effectLst/>
                <a:uLnTx/>
                <a:uFillTx/>
                <a:latin typeface="David" pitchFamily="34" charset="-79"/>
                <a:ea typeface="+mn-ea"/>
                <a:cs typeface="David" pitchFamily="34" charset="-79"/>
              </a:rPr>
              <a:t> ע"י עשרה זקנים: ע"י אדם הראשון, על ידי מלכי צדק, ועל ידי אברהם, וע"י משה, ועל ידי הימן, וע"י ידותון, ועל ידי אסף, ועל ידי שלשה בני קרח</a:t>
            </a:r>
            <a:endParaRPr kumimoji="0" lang="en-US" sz="2400" b="1" i="0" u="none" strike="noStrike" kern="1200" cap="none" spc="0" normalizeH="0" baseline="0" noProof="0" dirty="0">
              <a:ln>
                <a:noFill/>
              </a:ln>
              <a:solidFill>
                <a:srgbClr val="000000"/>
              </a:solidFill>
              <a:effectLst/>
              <a:uLnTx/>
              <a:uFillTx/>
              <a:latin typeface="David" pitchFamily="34" charset="-79"/>
              <a:ea typeface="+mn-ea"/>
              <a:cs typeface="David" pitchFamily="34" charset="-79"/>
            </a:endParaRPr>
          </a:p>
        </p:txBody>
      </p:sp>
      <p:sp>
        <p:nvSpPr>
          <p:cNvPr id="35" name="Rectangle 34"/>
          <p:cNvSpPr/>
          <p:nvPr/>
        </p:nvSpPr>
        <p:spPr>
          <a:xfrm>
            <a:off x="5181601" y="3025914"/>
            <a:ext cx="4646428" cy="707886"/>
          </a:xfrm>
          <a:prstGeom prst="rect">
            <a:avLst/>
          </a:prstGeom>
        </p:spPr>
        <p:txBody>
          <a:bodyPr wrap="square">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he-IL" sz="4000" b="1" i="0" u="none" strike="noStrike" kern="1200" cap="none" spc="0" normalizeH="0" baseline="0" noProof="0" dirty="0">
                <a:ln>
                  <a:noFill/>
                </a:ln>
                <a:solidFill>
                  <a:srgbClr val="000000"/>
                </a:solidFill>
                <a:effectLst/>
                <a:uLnTx/>
                <a:uFillTx/>
                <a:latin typeface="David" pitchFamily="34" charset="-79"/>
                <a:ea typeface="+mn-ea"/>
                <a:cs typeface="David" pitchFamily="34" charset="-79"/>
              </a:rPr>
              <a:t>דוד המלך</a:t>
            </a:r>
          </a:p>
        </p:txBody>
      </p:sp>
      <p:grpSp>
        <p:nvGrpSpPr>
          <p:cNvPr id="2" name="Group 1">
            <a:extLst>
              <a:ext uri="{FF2B5EF4-FFF2-40B4-BE49-F238E27FC236}">
                <a16:creationId xmlns:a16="http://schemas.microsoft.com/office/drawing/2014/main" id="{BECB7578-2AEE-4E39-AD6C-C676B03428BE}"/>
              </a:ext>
            </a:extLst>
          </p:cNvPr>
          <p:cNvGrpSpPr/>
          <p:nvPr/>
        </p:nvGrpSpPr>
        <p:grpSpPr>
          <a:xfrm>
            <a:off x="30855" y="2986029"/>
            <a:ext cx="5229841" cy="3852046"/>
            <a:chOff x="30855" y="2986029"/>
            <a:chExt cx="5229841" cy="3852046"/>
          </a:xfrm>
        </p:grpSpPr>
        <p:grpSp>
          <p:nvGrpSpPr>
            <p:cNvPr id="30" name="Group 29"/>
            <p:cNvGrpSpPr/>
            <p:nvPr/>
          </p:nvGrpSpPr>
          <p:grpSpPr>
            <a:xfrm>
              <a:off x="77971" y="3501008"/>
              <a:ext cx="5182725" cy="3337067"/>
              <a:chOff x="-1611891" y="463943"/>
              <a:chExt cx="6677464" cy="3337067"/>
            </a:xfrm>
          </p:grpSpPr>
          <p:sp>
            <p:nvSpPr>
              <p:cNvPr id="31" name="TextBox 30"/>
              <p:cNvSpPr txBox="1"/>
              <p:nvPr/>
            </p:nvSpPr>
            <p:spPr>
              <a:xfrm>
                <a:off x="-1611891" y="463943"/>
                <a:ext cx="6677464" cy="3337067"/>
              </a:xfrm>
              <a:prstGeom prst="rect">
                <a:avLst/>
              </a:prstGeom>
              <a:noFill/>
            </p:spPr>
            <p:txBody>
              <a:bodyPr wrap="square" rtlCol="0">
                <a:spAutoFit/>
              </a:bodyPr>
              <a:lstStyle/>
              <a:p>
                <a:pPr marL="0" marR="0" lvl="0" indent="0" algn="r" defTabSz="914400" rtl="1" eaLnBrk="0" fontAlgn="base" latinLnBrk="0" hangingPunct="0">
                  <a:lnSpc>
                    <a:spcPct val="115000"/>
                  </a:lnSpc>
                  <a:spcBef>
                    <a:spcPts val="0"/>
                  </a:spcBef>
                  <a:spcAft>
                    <a:spcPts val="0"/>
                  </a:spcAft>
                  <a:buClrTx/>
                  <a:buSzTx/>
                  <a:buFontTx/>
                  <a:buNone/>
                  <a:tabLst/>
                  <a:defRPr/>
                </a:pPr>
                <a:r>
                  <a:rPr kumimoji="0" lang="he-IL" sz="2400" b="1" i="0" u="sng" strike="noStrike" kern="1200" cap="none" spc="0" normalizeH="0" baseline="0" noProof="0" dirty="0">
                    <a:ln>
                      <a:noFill/>
                    </a:ln>
                    <a:solidFill>
                      <a:srgbClr val="000000"/>
                    </a:solidFill>
                    <a:effectLst/>
                    <a:highlight>
                      <a:srgbClr val="FFC41D"/>
                    </a:highlight>
                    <a:uLnTx/>
                    <a:uFillTx/>
                    <a:latin typeface="David"/>
                    <a:ea typeface="+mn-ea"/>
                    <a:cs typeface="David"/>
                  </a:rPr>
                  <a:t>שיר השירים רבה פרשה ד</a:t>
                </a:r>
                <a:r>
                  <a:rPr kumimoji="0" lang="he-IL" sz="2400" b="1" i="0" u="none" strike="noStrike" kern="1200" cap="none" spc="0" normalizeH="0" baseline="0" noProof="0" dirty="0">
                    <a:ln>
                      <a:noFill/>
                    </a:ln>
                    <a:solidFill>
                      <a:srgbClr val="000000"/>
                    </a:solidFill>
                    <a:effectLst/>
                    <a:highlight>
                      <a:srgbClr val="FFC41D"/>
                    </a:highlight>
                    <a:uLnTx/>
                    <a:uFillTx/>
                    <a:latin typeface="David"/>
                    <a:ea typeface="+mn-ea"/>
                    <a:cs typeface="David"/>
                  </a:rPr>
                  <a:t> </a:t>
                </a:r>
                <a:r>
                  <a:rPr kumimoji="0" lang="he-IL" sz="1800" b="1" i="0" u="none" strike="noStrike" kern="1200" cap="none" spc="0" normalizeH="0" baseline="0" noProof="0" dirty="0">
                    <a:ln>
                      <a:noFill/>
                    </a:ln>
                    <a:solidFill>
                      <a:srgbClr val="000000"/>
                    </a:solidFill>
                    <a:effectLst/>
                    <a:highlight>
                      <a:srgbClr val="FFC41D"/>
                    </a:highlight>
                    <a:uLnTx/>
                    <a:uFillTx/>
                    <a:latin typeface="David"/>
                    <a:ea typeface="+mn-ea"/>
                    <a:cs typeface="David"/>
                  </a:rPr>
                  <a:t>(קהלת רבה פרשה ז')  </a:t>
                </a:r>
                <a:r>
                  <a:rPr kumimoji="0" lang="he-IL" sz="2000" b="1" i="0" u="none" strike="noStrike" kern="1200" cap="none" spc="0" normalizeH="0" baseline="0" noProof="0" dirty="0">
                    <a:ln>
                      <a:noFill/>
                    </a:ln>
                    <a:solidFill>
                      <a:srgbClr val="000000"/>
                    </a:solidFill>
                    <a:effectLst/>
                    <a:uLnTx/>
                    <a:uFillTx/>
                    <a:latin typeface="David" pitchFamily="34" charset="-79"/>
                    <a:ea typeface="+mn-ea"/>
                    <a:cs typeface="David" pitchFamily="34" charset="-79"/>
                  </a:rPr>
                  <a:t>עשרה בני אדם אמרו ספר תהלים:  אדם </a:t>
                </a:r>
              </a:p>
              <a:p>
                <a:pPr marL="0" marR="0" lvl="0" indent="0" algn="r" defTabSz="914400" rtl="1" eaLnBrk="0" fontAlgn="base" latinLnBrk="0" hangingPunct="0">
                  <a:lnSpc>
                    <a:spcPct val="115000"/>
                  </a:lnSpc>
                  <a:spcBef>
                    <a:spcPts val="0"/>
                  </a:spcBef>
                  <a:spcAft>
                    <a:spcPts val="0"/>
                  </a:spcAft>
                  <a:buClrTx/>
                  <a:buSzTx/>
                  <a:buFontTx/>
                  <a:buNone/>
                  <a:tabLst/>
                  <a:defRPr/>
                </a:pPr>
                <a:r>
                  <a:rPr kumimoji="0" lang="he-IL" sz="2000" b="1" i="0" u="none" strike="noStrike" kern="1200" cap="none" spc="0" normalizeH="0" baseline="0" noProof="0" dirty="0">
                    <a:ln>
                      <a:noFill/>
                    </a:ln>
                    <a:solidFill>
                      <a:srgbClr val="000000"/>
                    </a:solidFill>
                    <a:effectLst/>
                    <a:uLnTx/>
                    <a:uFillTx/>
                    <a:latin typeface="David" pitchFamily="34" charset="-79"/>
                    <a:ea typeface="+mn-ea"/>
                    <a:cs typeface="David" pitchFamily="34" charset="-79"/>
                  </a:rPr>
                  <a:t>הראשון, ואברהם, משה,  </a:t>
                </a:r>
                <a:r>
                  <a:rPr kumimoji="0" lang="he-IL" sz="2000" b="1" i="0" u="none" strike="noStrike" kern="1200" cap="none" spc="0" normalizeH="0" baseline="0" noProof="0" dirty="0">
                    <a:ln>
                      <a:noFill/>
                    </a:ln>
                    <a:solidFill>
                      <a:srgbClr val="000000"/>
                    </a:solidFill>
                    <a:effectLst/>
                    <a:highlight>
                      <a:srgbClr val="CCECFF"/>
                    </a:highlight>
                    <a:uLnTx/>
                    <a:uFillTx/>
                    <a:latin typeface="David"/>
                    <a:ea typeface="+mn-ea"/>
                    <a:cs typeface="David"/>
                  </a:rPr>
                  <a:t>ודוד</a:t>
                </a:r>
                <a:r>
                  <a:rPr kumimoji="0" lang="he-IL" sz="2000" b="1" i="0" u="none" strike="noStrike" kern="1200" cap="none" spc="0" normalizeH="0" baseline="0" noProof="0" dirty="0">
                    <a:ln>
                      <a:noFill/>
                    </a:ln>
                    <a:solidFill>
                      <a:srgbClr val="000000"/>
                    </a:solidFill>
                    <a:effectLst/>
                    <a:uLnTx/>
                    <a:uFillTx/>
                    <a:latin typeface="David" pitchFamily="34" charset="-79"/>
                    <a:ea typeface="+mn-ea"/>
                    <a:cs typeface="David" pitchFamily="34" charset="-79"/>
                  </a:rPr>
                  <a:t>,  ושלמה; </a:t>
                </a:r>
              </a:p>
              <a:p>
                <a:pPr marL="0" marR="0" lvl="0" indent="0" algn="r" defTabSz="914400" rtl="1" eaLnBrk="0" fontAlgn="base" latinLnBrk="0" hangingPunct="0">
                  <a:lnSpc>
                    <a:spcPct val="115000"/>
                  </a:lnSpc>
                  <a:spcBef>
                    <a:spcPts val="0"/>
                  </a:spcBef>
                  <a:spcAft>
                    <a:spcPts val="0"/>
                  </a:spcAft>
                  <a:buClrTx/>
                  <a:buSzTx/>
                  <a:buFontTx/>
                  <a:buNone/>
                  <a:tabLst/>
                  <a:defRPr/>
                </a:pPr>
                <a:r>
                  <a:rPr kumimoji="0" lang="he-IL" sz="2000" b="1" i="0" u="none" strike="noStrike" kern="1200" cap="none" spc="0" normalizeH="0" baseline="0" noProof="0" dirty="0">
                    <a:ln>
                      <a:noFill/>
                    </a:ln>
                    <a:solidFill>
                      <a:srgbClr val="000000"/>
                    </a:solidFill>
                    <a:effectLst/>
                    <a:uLnTx/>
                    <a:uFillTx/>
                    <a:latin typeface="David" pitchFamily="34" charset="-79"/>
                    <a:ea typeface="+mn-ea"/>
                    <a:cs typeface="David" pitchFamily="34" charset="-79"/>
                  </a:rPr>
                  <a:t>על אילין חמשה לא איתפלגון, אילין חמשה </a:t>
                </a:r>
              </a:p>
              <a:p>
                <a:pPr marL="0" marR="0" lvl="0" indent="0" algn="r" defTabSz="914400" rtl="1" eaLnBrk="0" fontAlgn="base" latinLnBrk="0" hangingPunct="0">
                  <a:lnSpc>
                    <a:spcPct val="115000"/>
                  </a:lnSpc>
                  <a:spcBef>
                    <a:spcPts val="0"/>
                  </a:spcBef>
                  <a:spcAft>
                    <a:spcPts val="0"/>
                  </a:spcAft>
                  <a:buClrTx/>
                  <a:buSzTx/>
                  <a:buFontTx/>
                  <a:buNone/>
                  <a:tabLst/>
                  <a:defRPr/>
                </a:pPr>
                <a:r>
                  <a:rPr kumimoji="0" lang="he-IL" sz="2000" b="1" i="0" u="none" strike="noStrike" kern="1200" cap="none" spc="0" normalizeH="0" baseline="0" noProof="0" dirty="0">
                    <a:ln>
                      <a:noFill/>
                    </a:ln>
                    <a:solidFill>
                      <a:srgbClr val="000000"/>
                    </a:solidFill>
                    <a:effectLst/>
                    <a:uLnTx/>
                    <a:uFillTx/>
                    <a:latin typeface="David" pitchFamily="34" charset="-79"/>
                    <a:ea typeface="+mn-ea"/>
                    <a:cs typeface="David" pitchFamily="34" charset="-79"/>
                  </a:rPr>
                  <a:t>אחרנייתא מאן אינון? רב ורבי יוחנן: </a:t>
                </a:r>
              </a:p>
              <a:p>
                <a:pPr marL="0" marR="0" lvl="0" indent="0" algn="r" defTabSz="914400" rtl="1" eaLnBrk="0" fontAlgn="base" latinLnBrk="0" hangingPunct="0">
                  <a:lnSpc>
                    <a:spcPct val="115000"/>
                  </a:lnSpc>
                  <a:spcBef>
                    <a:spcPts val="0"/>
                  </a:spcBef>
                  <a:spcAft>
                    <a:spcPts val="0"/>
                  </a:spcAft>
                  <a:buClrTx/>
                  <a:buSzTx/>
                  <a:buFontTx/>
                  <a:buNone/>
                  <a:tabLst/>
                  <a:defRPr/>
                </a:pPr>
                <a:r>
                  <a:rPr kumimoji="0" lang="he-IL" sz="2000" b="1" i="0" u="sng" strike="noStrike" kern="1200" cap="none" spc="0" normalizeH="0" baseline="0" noProof="0" dirty="0">
                    <a:ln>
                      <a:noFill/>
                    </a:ln>
                    <a:solidFill>
                      <a:srgbClr val="000000"/>
                    </a:solidFill>
                    <a:effectLst/>
                    <a:uLnTx/>
                    <a:uFillTx/>
                    <a:latin typeface="David" pitchFamily="34" charset="-79"/>
                    <a:ea typeface="+mn-ea"/>
                    <a:cs typeface="David" pitchFamily="34" charset="-79"/>
                  </a:rPr>
                  <a:t>רב אמר</a:t>
                </a:r>
                <a:r>
                  <a:rPr kumimoji="0" lang="he-IL" sz="2000" b="1" i="0" u="none" strike="noStrike" kern="1200" cap="none" spc="0" normalizeH="0" baseline="0" noProof="0" dirty="0">
                    <a:ln>
                      <a:noFill/>
                    </a:ln>
                    <a:solidFill>
                      <a:srgbClr val="000000"/>
                    </a:solidFill>
                    <a:effectLst/>
                    <a:uLnTx/>
                    <a:uFillTx/>
                    <a:latin typeface="David" pitchFamily="34" charset="-79"/>
                    <a:ea typeface="+mn-ea"/>
                    <a:cs typeface="David" pitchFamily="34" charset="-79"/>
                  </a:rPr>
                  <a:t>: אסף, והימן, וידותון, ושלשה בני </a:t>
                </a:r>
              </a:p>
              <a:p>
                <a:pPr marL="0" marR="0" lvl="0" indent="0" algn="r" defTabSz="914400" rtl="1" eaLnBrk="0" fontAlgn="base" latinLnBrk="0" hangingPunct="0">
                  <a:lnSpc>
                    <a:spcPct val="115000"/>
                  </a:lnSpc>
                  <a:spcBef>
                    <a:spcPts val="0"/>
                  </a:spcBef>
                  <a:spcAft>
                    <a:spcPts val="0"/>
                  </a:spcAft>
                  <a:buClrTx/>
                  <a:buSzTx/>
                  <a:buFontTx/>
                  <a:buNone/>
                  <a:tabLst/>
                  <a:defRPr/>
                </a:pPr>
                <a:r>
                  <a:rPr kumimoji="0" lang="he-IL" sz="2000" b="1" i="0" u="none" strike="noStrike" kern="1200" cap="none" spc="0" normalizeH="0" baseline="0" noProof="0" dirty="0">
                    <a:ln>
                      <a:noFill/>
                    </a:ln>
                    <a:solidFill>
                      <a:srgbClr val="000000"/>
                    </a:solidFill>
                    <a:effectLst/>
                    <a:uLnTx/>
                    <a:uFillTx/>
                    <a:latin typeface="David" pitchFamily="34" charset="-79"/>
                    <a:ea typeface="+mn-ea"/>
                    <a:cs typeface="David" pitchFamily="34" charset="-79"/>
                  </a:rPr>
                  <a:t>קרח,  </a:t>
                </a:r>
                <a:r>
                  <a:rPr kumimoji="0" lang="he-IL" sz="2000" b="1" i="0" u="none" strike="noStrike" kern="1200" cap="none" spc="0" normalizeH="0" baseline="0" noProof="0" dirty="0">
                    <a:ln>
                      <a:noFill/>
                    </a:ln>
                    <a:solidFill>
                      <a:srgbClr val="000000"/>
                    </a:solidFill>
                    <a:effectLst/>
                    <a:highlight>
                      <a:srgbClr val="FFC41D"/>
                    </a:highlight>
                    <a:uLnTx/>
                    <a:uFillTx/>
                    <a:latin typeface="David"/>
                    <a:ea typeface="+mn-ea"/>
                    <a:cs typeface="David"/>
                  </a:rPr>
                  <a:t>ועזרא</a:t>
                </a:r>
                <a:r>
                  <a:rPr kumimoji="0" lang="he-IL" sz="2000" b="1" i="0" u="none" strike="noStrike" kern="1200" cap="none" spc="0" normalizeH="0" baseline="0" noProof="0" dirty="0">
                    <a:ln>
                      <a:noFill/>
                    </a:ln>
                    <a:solidFill>
                      <a:srgbClr val="000000"/>
                    </a:solidFill>
                    <a:effectLst/>
                    <a:uLnTx/>
                    <a:uFillTx/>
                    <a:latin typeface="David"/>
                    <a:ea typeface="+mn-ea"/>
                    <a:cs typeface="David"/>
                  </a:rPr>
                  <a:t>; </a:t>
                </a:r>
                <a:endParaRPr kumimoji="0" lang="en-US" sz="2000" b="1" i="0" u="none" strike="noStrike" kern="1200" cap="none" spc="0" normalizeH="0" baseline="0" noProof="0" dirty="0">
                  <a:ln>
                    <a:noFill/>
                  </a:ln>
                  <a:solidFill>
                    <a:srgbClr val="000000"/>
                  </a:solidFill>
                  <a:effectLst/>
                  <a:uLnTx/>
                  <a:uFillTx/>
                  <a:latin typeface="David"/>
                  <a:ea typeface="+mn-ea"/>
                  <a:cs typeface="David"/>
                </a:endParaRPr>
              </a:p>
              <a:p>
                <a:pPr marL="0" marR="0" lvl="0" indent="0" algn="r" defTabSz="914400" rtl="1" eaLnBrk="0" fontAlgn="base" latinLnBrk="0" hangingPunct="0">
                  <a:lnSpc>
                    <a:spcPct val="115000"/>
                  </a:lnSpc>
                  <a:spcBef>
                    <a:spcPts val="0"/>
                  </a:spcBef>
                  <a:spcAft>
                    <a:spcPts val="0"/>
                  </a:spcAft>
                  <a:buClrTx/>
                  <a:buSzTx/>
                  <a:buFontTx/>
                  <a:buNone/>
                  <a:tabLst/>
                  <a:defRPr/>
                </a:pPr>
                <a:r>
                  <a:rPr kumimoji="0" lang="he-IL" sz="2000" b="1" i="0" u="sng" strike="noStrike" kern="1200" cap="none" spc="0" normalizeH="0" baseline="0" noProof="0" dirty="0">
                    <a:ln>
                      <a:noFill/>
                    </a:ln>
                    <a:solidFill>
                      <a:srgbClr val="000000"/>
                    </a:solidFill>
                    <a:effectLst/>
                    <a:uLnTx/>
                    <a:uFillTx/>
                    <a:latin typeface="David" pitchFamily="34" charset="-79"/>
                    <a:ea typeface="+mn-ea"/>
                    <a:cs typeface="David" pitchFamily="34" charset="-79"/>
                  </a:rPr>
                  <a:t>ר' יוחנן אמר</a:t>
                </a:r>
                <a:r>
                  <a:rPr kumimoji="0" lang="he-IL" sz="2000" b="1" i="0" u="none" strike="noStrike" kern="1200" cap="none" spc="0" normalizeH="0" baseline="0" noProof="0" dirty="0">
                    <a:ln>
                      <a:noFill/>
                    </a:ln>
                    <a:solidFill>
                      <a:srgbClr val="000000"/>
                    </a:solidFill>
                    <a:effectLst/>
                    <a:uLnTx/>
                    <a:uFillTx/>
                    <a:latin typeface="David" pitchFamily="34" charset="-79"/>
                    <a:ea typeface="+mn-ea"/>
                    <a:cs typeface="David" pitchFamily="34" charset="-79"/>
                  </a:rPr>
                  <a:t>: אסף, והימן, וידותון אחד, </a:t>
                </a:r>
                <a:endParaRPr kumimoji="0" lang="en-US" sz="2000" b="1" i="0" u="none" strike="noStrike" kern="1200" cap="none" spc="0" normalizeH="0" baseline="0" noProof="0" dirty="0">
                  <a:ln>
                    <a:noFill/>
                  </a:ln>
                  <a:solidFill>
                    <a:srgbClr val="000000"/>
                  </a:solidFill>
                  <a:effectLst/>
                  <a:uLnTx/>
                  <a:uFillTx/>
                  <a:latin typeface="David" pitchFamily="34" charset="-79"/>
                  <a:ea typeface="+mn-ea"/>
                  <a:cs typeface="David" pitchFamily="34" charset="-79"/>
                </a:endParaRPr>
              </a:p>
              <a:p>
                <a:pPr marL="0" marR="0" lvl="0" indent="0" algn="r" defTabSz="914400" rtl="1" eaLnBrk="0" fontAlgn="base" latinLnBrk="0" hangingPunct="0">
                  <a:lnSpc>
                    <a:spcPct val="115000"/>
                  </a:lnSpc>
                  <a:spcBef>
                    <a:spcPts val="0"/>
                  </a:spcBef>
                  <a:spcAft>
                    <a:spcPts val="0"/>
                  </a:spcAft>
                  <a:buClrTx/>
                  <a:buSzTx/>
                  <a:buFontTx/>
                  <a:buNone/>
                  <a:tabLst/>
                  <a:defRPr/>
                </a:pPr>
                <a:r>
                  <a:rPr kumimoji="0" lang="he-IL" sz="2000" b="1" i="0" u="none" strike="noStrike" kern="1200" cap="none" spc="0" normalizeH="0" baseline="0" noProof="0" dirty="0">
                    <a:ln>
                      <a:noFill/>
                    </a:ln>
                    <a:solidFill>
                      <a:srgbClr val="000000"/>
                    </a:solidFill>
                    <a:effectLst/>
                    <a:uLnTx/>
                    <a:uFillTx/>
                    <a:latin typeface="David" pitchFamily="34" charset="-79"/>
                    <a:ea typeface="+mn-ea"/>
                    <a:cs typeface="David" pitchFamily="34" charset="-79"/>
                  </a:rPr>
                  <a:t>ושלשה בני קרח אחד,  </a:t>
                </a:r>
                <a:r>
                  <a:rPr kumimoji="0" lang="he-IL" sz="2000" b="1" i="0" u="none" strike="noStrike" kern="1200" cap="none" spc="0" normalizeH="0" baseline="0" noProof="0" dirty="0">
                    <a:ln>
                      <a:noFill/>
                    </a:ln>
                    <a:solidFill>
                      <a:srgbClr val="000000"/>
                    </a:solidFill>
                    <a:effectLst/>
                    <a:highlight>
                      <a:srgbClr val="FFC41D"/>
                    </a:highlight>
                    <a:uLnTx/>
                    <a:uFillTx/>
                    <a:latin typeface="David"/>
                    <a:ea typeface="+mn-ea"/>
                    <a:cs typeface="David"/>
                  </a:rPr>
                  <a:t>ועזרא</a:t>
                </a:r>
                <a:r>
                  <a:rPr kumimoji="0" lang="he-IL" sz="2000" b="1" i="0" u="none" strike="noStrike" kern="1200" cap="none" spc="0" normalizeH="0" baseline="0" noProof="0" dirty="0">
                    <a:ln>
                      <a:noFill/>
                    </a:ln>
                    <a:solidFill>
                      <a:srgbClr val="000000"/>
                    </a:solidFill>
                    <a:effectLst/>
                    <a:uLnTx/>
                    <a:uFillTx/>
                    <a:latin typeface="David" pitchFamily="34" charset="-79"/>
                    <a:ea typeface="+mn-ea"/>
                    <a:cs typeface="David" pitchFamily="34" charset="-79"/>
                  </a:rPr>
                  <a:t>.</a:t>
                </a:r>
              </a:p>
            </p:txBody>
          </p:sp>
          <p:sp>
            <p:nvSpPr>
              <p:cNvPr id="32" name="מלבן 25"/>
              <p:cNvSpPr/>
              <p:nvPr/>
            </p:nvSpPr>
            <p:spPr>
              <a:xfrm>
                <a:off x="128464" y="3132787"/>
                <a:ext cx="4896457" cy="461665"/>
              </a:xfrm>
              <a:prstGeom prst="rect">
                <a:avLst/>
              </a:prstGeom>
            </p:spPr>
            <p:txBody>
              <a:bodyPr wrap="square">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David" pitchFamily="34" charset="-79"/>
                  <a:ea typeface="+mn-ea"/>
                  <a:cs typeface="David" pitchFamily="34" charset="-79"/>
                </a:endParaRPr>
              </a:p>
            </p:txBody>
          </p:sp>
        </p:grpSp>
        <p:pic>
          <p:nvPicPr>
            <p:cNvPr id="33" name="Picture 12" descr="Ezra Reading The Law"/>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855" y="4208437"/>
              <a:ext cx="961705" cy="1769568"/>
            </a:xfrm>
            <a:prstGeom prst="rect">
              <a:avLst/>
            </a:prstGeom>
            <a:noFill/>
          </p:spPr>
        </p:pic>
        <p:sp>
          <p:nvSpPr>
            <p:cNvPr id="36" name="Rectangle 35"/>
            <p:cNvSpPr/>
            <p:nvPr/>
          </p:nvSpPr>
          <p:spPr>
            <a:xfrm>
              <a:off x="251091" y="2986029"/>
              <a:ext cx="4854309" cy="707886"/>
            </a:xfrm>
            <a:prstGeom prst="rect">
              <a:avLst/>
            </a:prstGeom>
          </p:spPr>
          <p:txBody>
            <a:bodyPr wrap="square">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he-IL" sz="4000" b="1" i="0" u="none" strike="noStrike" kern="1200" cap="none" spc="0" normalizeH="0" baseline="0" noProof="0" dirty="0">
                  <a:ln>
                    <a:noFill/>
                  </a:ln>
                  <a:solidFill>
                    <a:srgbClr val="000000"/>
                  </a:solidFill>
                  <a:effectLst/>
                  <a:uLnTx/>
                  <a:uFillTx/>
                  <a:latin typeface="David" pitchFamily="34" charset="-79"/>
                  <a:ea typeface="+mn-ea"/>
                  <a:cs typeface="David" pitchFamily="34" charset="-79"/>
                </a:rPr>
                <a:t>עזרא הסופר</a:t>
              </a:r>
              <a:endParaRPr kumimoji="0" lang="he-IL" sz="6000" b="1" i="0" u="none" strike="noStrike" kern="1200" cap="none" spc="0" normalizeH="0" baseline="0" noProof="0" dirty="0">
                <a:ln>
                  <a:noFill/>
                </a:ln>
                <a:solidFill>
                  <a:srgbClr val="000000"/>
                </a:solidFill>
                <a:effectLst/>
                <a:uLnTx/>
                <a:uFillTx/>
                <a:latin typeface="David" pitchFamily="34" charset="-79"/>
                <a:ea typeface="+mn-ea"/>
                <a:cs typeface="David" pitchFamily="34" charset="-79"/>
              </a:endParaRPr>
            </a:p>
          </p:txBody>
        </p:sp>
      </p:grpSp>
      <p:grpSp>
        <p:nvGrpSpPr>
          <p:cNvPr id="3" name="Group 2">
            <a:extLst>
              <a:ext uri="{FF2B5EF4-FFF2-40B4-BE49-F238E27FC236}">
                <a16:creationId xmlns:a16="http://schemas.microsoft.com/office/drawing/2014/main" id="{E8F50ACC-880E-4982-9D96-80D838889684}"/>
              </a:ext>
            </a:extLst>
          </p:cNvPr>
          <p:cNvGrpSpPr/>
          <p:nvPr/>
        </p:nvGrpSpPr>
        <p:grpSpPr>
          <a:xfrm>
            <a:off x="2360712" y="5732927"/>
            <a:ext cx="2328134" cy="1091537"/>
            <a:chOff x="2360712" y="5732927"/>
            <a:chExt cx="2328134" cy="1091537"/>
          </a:xfrm>
        </p:grpSpPr>
        <p:sp>
          <p:nvSpPr>
            <p:cNvPr id="34" name="Oval 33">
              <a:extLst>
                <a:ext uri="{FF2B5EF4-FFF2-40B4-BE49-F238E27FC236}">
                  <a16:creationId xmlns:a16="http://schemas.microsoft.com/office/drawing/2014/main" id="{69CD7271-9382-47FC-ABD0-F7FCBBC83751}"/>
                </a:ext>
              </a:extLst>
            </p:cNvPr>
            <p:cNvSpPr/>
            <p:nvPr/>
          </p:nvSpPr>
          <p:spPr bwMode="auto">
            <a:xfrm flipH="1">
              <a:off x="3927096" y="5732927"/>
              <a:ext cx="761750" cy="360000"/>
            </a:xfrm>
            <a:prstGeom prst="ellipse">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7" name="Oval 36">
              <a:extLst>
                <a:ext uri="{FF2B5EF4-FFF2-40B4-BE49-F238E27FC236}">
                  <a16:creationId xmlns:a16="http://schemas.microsoft.com/office/drawing/2014/main" id="{D2784735-21B4-4AA3-9EC5-60A79CDD41C2}"/>
                </a:ext>
              </a:extLst>
            </p:cNvPr>
            <p:cNvSpPr/>
            <p:nvPr/>
          </p:nvSpPr>
          <p:spPr bwMode="auto">
            <a:xfrm flipH="1">
              <a:off x="2360712" y="6464464"/>
              <a:ext cx="761750" cy="360000"/>
            </a:xfrm>
            <a:prstGeom prst="ellipse">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pSp>
      <p:pic>
        <p:nvPicPr>
          <p:cNvPr id="38" name="Picture 2" descr="Bubbles And Hot Potatoes">
            <a:extLst>
              <a:ext uri="{FF2B5EF4-FFF2-40B4-BE49-F238E27FC236}">
                <a16:creationId xmlns:a16="http://schemas.microsoft.com/office/drawing/2014/main" id="{168F34AD-7F05-4F03-94BB-A5FA037905C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718" t="10183" r="25757" b="11006"/>
          <a:stretch/>
        </p:blipFill>
        <p:spPr bwMode="auto">
          <a:xfrm>
            <a:off x="128464" y="6136245"/>
            <a:ext cx="648072" cy="721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88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3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3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3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971" y="101118"/>
            <a:ext cx="9813676" cy="2991976"/>
          </a:xfrm>
          <a:prstGeom prst="rect">
            <a:avLst/>
          </a:prstGeom>
        </p:spPr>
      </p:pic>
      <p:grpSp>
        <p:nvGrpSpPr>
          <p:cNvPr id="12" name="Group 11"/>
          <p:cNvGrpSpPr/>
          <p:nvPr/>
        </p:nvGrpSpPr>
        <p:grpSpPr>
          <a:xfrm>
            <a:off x="6033120" y="3429000"/>
            <a:ext cx="1260406" cy="1340768"/>
            <a:chOff x="-142646" y="4581128"/>
            <a:chExt cx="1695292" cy="2376264"/>
          </a:xfrm>
        </p:grpSpPr>
        <p:grpSp>
          <p:nvGrpSpPr>
            <p:cNvPr id="14" name="Group 300"/>
            <p:cNvGrpSpPr/>
            <p:nvPr/>
          </p:nvGrpSpPr>
          <p:grpSpPr>
            <a:xfrm>
              <a:off x="-23858" y="4725146"/>
              <a:ext cx="1576504" cy="2160241"/>
              <a:chOff x="219388" y="4938836"/>
              <a:chExt cx="1359546" cy="1946548"/>
            </a:xfrm>
          </p:grpSpPr>
          <p:pic>
            <p:nvPicPr>
              <p:cNvPr id="26" name="Picture 23" descr="http://biblewalks.com/Photos30/DavidHarp8.jp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9388" y="4938836"/>
                <a:ext cx="1303287" cy="1946548"/>
              </a:xfrm>
              <a:prstGeom prst="rect">
                <a:avLst/>
              </a:prstGeom>
              <a:noFill/>
            </p:spPr>
          </p:pic>
          <p:sp>
            <p:nvSpPr>
              <p:cNvPr id="27" name="Freeform 26"/>
              <p:cNvSpPr/>
              <p:nvPr/>
            </p:nvSpPr>
            <p:spPr bwMode="auto">
              <a:xfrm>
                <a:off x="817371" y="5067300"/>
                <a:ext cx="761563" cy="1493520"/>
              </a:xfrm>
              <a:custGeom>
                <a:avLst/>
                <a:gdLst>
                  <a:gd name="connsiteX0" fmla="*/ 54766 w 761564"/>
                  <a:gd name="connsiteY0" fmla="*/ 274320 h 1493520"/>
                  <a:gd name="connsiteX1" fmla="*/ 77626 w 761564"/>
                  <a:gd name="connsiteY1" fmla="*/ 262890 h 1493520"/>
                  <a:gd name="connsiteX2" fmla="*/ 81436 w 761564"/>
                  <a:gd name="connsiteY2" fmla="*/ 251460 h 1493520"/>
                  <a:gd name="connsiteX3" fmla="*/ 108106 w 761564"/>
                  <a:gd name="connsiteY3" fmla="*/ 240030 h 1493520"/>
                  <a:gd name="connsiteX4" fmla="*/ 115726 w 761564"/>
                  <a:gd name="connsiteY4" fmla="*/ 228600 h 1493520"/>
                  <a:gd name="connsiteX5" fmla="*/ 119536 w 761564"/>
                  <a:gd name="connsiteY5" fmla="*/ 217170 h 1493520"/>
                  <a:gd name="connsiteX6" fmla="*/ 142396 w 761564"/>
                  <a:gd name="connsiteY6" fmla="*/ 213360 h 1493520"/>
                  <a:gd name="connsiteX7" fmla="*/ 172876 w 761564"/>
                  <a:gd name="connsiteY7" fmla="*/ 217170 h 1493520"/>
                  <a:gd name="connsiteX8" fmla="*/ 176686 w 761564"/>
                  <a:gd name="connsiteY8" fmla="*/ 228600 h 1493520"/>
                  <a:gd name="connsiteX9" fmla="*/ 210976 w 761564"/>
                  <a:gd name="connsiteY9" fmla="*/ 240030 h 1493520"/>
                  <a:gd name="connsiteX10" fmla="*/ 230026 w 761564"/>
                  <a:gd name="connsiteY10" fmla="*/ 255270 h 1493520"/>
                  <a:gd name="connsiteX11" fmla="*/ 233836 w 761564"/>
                  <a:gd name="connsiteY11" fmla="*/ 266700 h 1493520"/>
                  <a:gd name="connsiteX12" fmla="*/ 237646 w 761564"/>
                  <a:gd name="connsiteY12" fmla="*/ 281940 h 1493520"/>
                  <a:gd name="connsiteX13" fmla="*/ 241456 w 761564"/>
                  <a:gd name="connsiteY13" fmla="*/ 300990 h 1493520"/>
                  <a:gd name="connsiteX14" fmla="*/ 245266 w 761564"/>
                  <a:gd name="connsiteY14" fmla="*/ 312420 h 1493520"/>
                  <a:gd name="connsiteX15" fmla="*/ 249076 w 761564"/>
                  <a:gd name="connsiteY15" fmla="*/ 331470 h 1493520"/>
                  <a:gd name="connsiteX16" fmla="*/ 256696 w 761564"/>
                  <a:gd name="connsiteY16" fmla="*/ 342900 h 1493520"/>
                  <a:gd name="connsiteX17" fmla="*/ 260506 w 761564"/>
                  <a:gd name="connsiteY17" fmla="*/ 373380 h 1493520"/>
                  <a:gd name="connsiteX18" fmla="*/ 264316 w 761564"/>
                  <a:gd name="connsiteY18" fmla="*/ 392430 h 1493520"/>
                  <a:gd name="connsiteX19" fmla="*/ 260506 w 761564"/>
                  <a:gd name="connsiteY19" fmla="*/ 457200 h 1493520"/>
                  <a:gd name="connsiteX20" fmla="*/ 252886 w 761564"/>
                  <a:gd name="connsiteY20" fmla="*/ 468630 h 1493520"/>
                  <a:gd name="connsiteX21" fmla="*/ 264316 w 761564"/>
                  <a:gd name="connsiteY21" fmla="*/ 480060 h 1493520"/>
                  <a:gd name="connsiteX22" fmla="*/ 283366 w 761564"/>
                  <a:gd name="connsiteY22" fmla="*/ 483870 h 1493520"/>
                  <a:gd name="connsiteX23" fmla="*/ 287176 w 761564"/>
                  <a:gd name="connsiteY23" fmla="*/ 495300 h 1493520"/>
                  <a:gd name="connsiteX24" fmla="*/ 310036 w 761564"/>
                  <a:gd name="connsiteY24" fmla="*/ 502920 h 1493520"/>
                  <a:gd name="connsiteX25" fmla="*/ 321466 w 761564"/>
                  <a:gd name="connsiteY25" fmla="*/ 506730 h 1493520"/>
                  <a:gd name="connsiteX26" fmla="*/ 351946 w 761564"/>
                  <a:gd name="connsiteY26" fmla="*/ 533400 h 1493520"/>
                  <a:gd name="connsiteX27" fmla="*/ 363376 w 761564"/>
                  <a:gd name="connsiteY27" fmla="*/ 541020 h 1493520"/>
                  <a:gd name="connsiteX28" fmla="*/ 370996 w 761564"/>
                  <a:gd name="connsiteY28" fmla="*/ 552450 h 1493520"/>
                  <a:gd name="connsiteX29" fmla="*/ 401476 w 761564"/>
                  <a:gd name="connsiteY29" fmla="*/ 560070 h 1493520"/>
                  <a:gd name="connsiteX30" fmla="*/ 412906 w 761564"/>
                  <a:gd name="connsiteY30" fmla="*/ 601980 h 1493520"/>
                  <a:gd name="connsiteX31" fmla="*/ 420526 w 761564"/>
                  <a:gd name="connsiteY31" fmla="*/ 613410 h 1493520"/>
                  <a:gd name="connsiteX32" fmla="*/ 431956 w 761564"/>
                  <a:gd name="connsiteY32" fmla="*/ 636270 h 1493520"/>
                  <a:gd name="connsiteX33" fmla="*/ 435766 w 761564"/>
                  <a:gd name="connsiteY33" fmla="*/ 659130 h 1493520"/>
                  <a:gd name="connsiteX34" fmla="*/ 439576 w 761564"/>
                  <a:gd name="connsiteY34" fmla="*/ 674370 h 1493520"/>
                  <a:gd name="connsiteX35" fmla="*/ 447196 w 761564"/>
                  <a:gd name="connsiteY35" fmla="*/ 735330 h 1493520"/>
                  <a:gd name="connsiteX36" fmla="*/ 451006 w 761564"/>
                  <a:gd name="connsiteY36" fmla="*/ 754380 h 1493520"/>
                  <a:gd name="connsiteX37" fmla="*/ 458626 w 761564"/>
                  <a:gd name="connsiteY37" fmla="*/ 853440 h 1493520"/>
                  <a:gd name="connsiteX38" fmla="*/ 451006 w 761564"/>
                  <a:gd name="connsiteY38" fmla="*/ 1005840 h 1493520"/>
                  <a:gd name="connsiteX39" fmla="*/ 443386 w 761564"/>
                  <a:gd name="connsiteY39" fmla="*/ 1089660 h 1493520"/>
                  <a:gd name="connsiteX40" fmla="*/ 439576 w 761564"/>
                  <a:gd name="connsiteY40" fmla="*/ 1108710 h 1493520"/>
                  <a:gd name="connsiteX41" fmla="*/ 431956 w 761564"/>
                  <a:gd name="connsiteY41" fmla="*/ 1131570 h 1493520"/>
                  <a:gd name="connsiteX42" fmla="*/ 435766 w 761564"/>
                  <a:gd name="connsiteY42" fmla="*/ 1143000 h 1493520"/>
                  <a:gd name="connsiteX43" fmla="*/ 462436 w 761564"/>
                  <a:gd name="connsiteY43" fmla="*/ 1146810 h 1493520"/>
                  <a:gd name="connsiteX44" fmla="*/ 485296 w 761564"/>
                  <a:gd name="connsiteY44" fmla="*/ 1158240 h 1493520"/>
                  <a:gd name="connsiteX45" fmla="*/ 500536 w 761564"/>
                  <a:gd name="connsiteY45" fmla="*/ 1162050 h 1493520"/>
                  <a:gd name="connsiteX46" fmla="*/ 519586 w 761564"/>
                  <a:gd name="connsiteY46" fmla="*/ 1181100 h 1493520"/>
                  <a:gd name="connsiteX47" fmla="*/ 523396 w 761564"/>
                  <a:gd name="connsiteY47" fmla="*/ 1192530 h 1493520"/>
                  <a:gd name="connsiteX48" fmla="*/ 527206 w 761564"/>
                  <a:gd name="connsiteY48" fmla="*/ 1211580 h 1493520"/>
                  <a:gd name="connsiteX49" fmla="*/ 538636 w 761564"/>
                  <a:gd name="connsiteY49" fmla="*/ 1215390 h 1493520"/>
                  <a:gd name="connsiteX50" fmla="*/ 550066 w 761564"/>
                  <a:gd name="connsiteY50" fmla="*/ 1226820 h 1493520"/>
                  <a:gd name="connsiteX51" fmla="*/ 561496 w 761564"/>
                  <a:gd name="connsiteY51" fmla="*/ 1234440 h 1493520"/>
                  <a:gd name="connsiteX52" fmla="*/ 565306 w 761564"/>
                  <a:gd name="connsiteY52" fmla="*/ 1245870 h 1493520"/>
                  <a:gd name="connsiteX53" fmla="*/ 561496 w 761564"/>
                  <a:gd name="connsiteY53" fmla="*/ 1268730 h 1493520"/>
                  <a:gd name="connsiteX54" fmla="*/ 553876 w 761564"/>
                  <a:gd name="connsiteY54" fmla="*/ 1280160 h 1493520"/>
                  <a:gd name="connsiteX55" fmla="*/ 550066 w 761564"/>
                  <a:gd name="connsiteY55" fmla="*/ 1291590 h 1493520"/>
                  <a:gd name="connsiteX56" fmla="*/ 542446 w 761564"/>
                  <a:gd name="connsiteY56" fmla="*/ 1322070 h 1493520"/>
                  <a:gd name="connsiteX57" fmla="*/ 519586 w 761564"/>
                  <a:gd name="connsiteY57" fmla="*/ 1337310 h 1493520"/>
                  <a:gd name="connsiteX58" fmla="*/ 508156 w 761564"/>
                  <a:gd name="connsiteY58" fmla="*/ 1344930 h 1493520"/>
                  <a:gd name="connsiteX59" fmla="*/ 508156 w 761564"/>
                  <a:gd name="connsiteY59" fmla="*/ 1421130 h 1493520"/>
                  <a:gd name="connsiteX60" fmla="*/ 511966 w 761564"/>
                  <a:gd name="connsiteY60" fmla="*/ 1443990 h 1493520"/>
                  <a:gd name="connsiteX61" fmla="*/ 523396 w 761564"/>
                  <a:gd name="connsiteY61" fmla="*/ 1451610 h 1493520"/>
                  <a:gd name="connsiteX62" fmla="*/ 534826 w 761564"/>
                  <a:gd name="connsiteY62" fmla="*/ 1463040 h 1493520"/>
                  <a:gd name="connsiteX63" fmla="*/ 546256 w 761564"/>
                  <a:gd name="connsiteY63" fmla="*/ 1478280 h 1493520"/>
                  <a:gd name="connsiteX64" fmla="*/ 572926 w 761564"/>
                  <a:gd name="connsiteY64" fmla="*/ 1485900 h 1493520"/>
                  <a:gd name="connsiteX65" fmla="*/ 588166 w 761564"/>
                  <a:gd name="connsiteY65" fmla="*/ 1493520 h 1493520"/>
                  <a:gd name="connsiteX66" fmla="*/ 652936 w 761564"/>
                  <a:gd name="connsiteY66" fmla="*/ 1466850 h 1493520"/>
                  <a:gd name="connsiteX67" fmla="*/ 652936 w 761564"/>
                  <a:gd name="connsiteY67" fmla="*/ 1466850 h 1493520"/>
                  <a:gd name="connsiteX68" fmla="*/ 687226 w 761564"/>
                  <a:gd name="connsiteY68" fmla="*/ 1451610 h 1493520"/>
                  <a:gd name="connsiteX69" fmla="*/ 691036 w 761564"/>
                  <a:gd name="connsiteY69" fmla="*/ 1424940 h 1493520"/>
                  <a:gd name="connsiteX70" fmla="*/ 702466 w 761564"/>
                  <a:gd name="connsiteY70" fmla="*/ 1417320 h 1493520"/>
                  <a:gd name="connsiteX71" fmla="*/ 725326 w 761564"/>
                  <a:gd name="connsiteY71" fmla="*/ 1379220 h 1493520"/>
                  <a:gd name="connsiteX72" fmla="*/ 729136 w 761564"/>
                  <a:gd name="connsiteY72" fmla="*/ 1363980 h 1493520"/>
                  <a:gd name="connsiteX73" fmla="*/ 725326 w 761564"/>
                  <a:gd name="connsiteY73" fmla="*/ 1306830 h 1493520"/>
                  <a:gd name="connsiteX74" fmla="*/ 732946 w 761564"/>
                  <a:gd name="connsiteY74" fmla="*/ 1154430 h 1493520"/>
                  <a:gd name="connsiteX75" fmla="*/ 736756 w 761564"/>
                  <a:gd name="connsiteY75" fmla="*/ 1143000 h 1493520"/>
                  <a:gd name="connsiteX76" fmla="*/ 740566 w 761564"/>
                  <a:gd name="connsiteY76" fmla="*/ 731520 h 1493520"/>
                  <a:gd name="connsiteX77" fmla="*/ 729136 w 761564"/>
                  <a:gd name="connsiteY77" fmla="*/ 152400 h 1493520"/>
                  <a:gd name="connsiteX78" fmla="*/ 725326 w 761564"/>
                  <a:gd name="connsiteY78" fmla="*/ 95250 h 1493520"/>
                  <a:gd name="connsiteX79" fmla="*/ 717706 w 761564"/>
                  <a:gd name="connsiteY79" fmla="*/ 49530 h 1493520"/>
                  <a:gd name="connsiteX80" fmla="*/ 713896 w 761564"/>
                  <a:gd name="connsiteY80" fmla="*/ 34290 h 1493520"/>
                  <a:gd name="connsiteX81" fmla="*/ 706276 w 761564"/>
                  <a:gd name="connsiteY81" fmla="*/ 19050 h 1493520"/>
                  <a:gd name="connsiteX82" fmla="*/ 691036 w 761564"/>
                  <a:gd name="connsiteY82" fmla="*/ 3810 h 1493520"/>
                  <a:gd name="connsiteX83" fmla="*/ 671986 w 761564"/>
                  <a:gd name="connsiteY83" fmla="*/ 0 h 1493520"/>
                  <a:gd name="connsiteX84" fmla="*/ 546256 w 761564"/>
                  <a:gd name="connsiteY84" fmla="*/ 11430 h 1493520"/>
                  <a:gd name="connsiteX85" fmla="*/ 508156 w 761564"/>
                  <a:gd name="connsiteY85" fmla="*/ 30480 h 1493520"/>
                  <a:gd name="connsiteX86" fmla="*/ 397666 w 761564"/>
                  <a:gd name="connsiteY86" fmla="*/ 53340 h 1493520"/>
                  <a:gd name="connsiteX87" fmla="*/ 386236 w 761564"/>
                  <a:gd name="connsiteY87" fmla="*/ 60960 h 1493520"/>
                  <a:gd name="connsiteX88" fmla="*/ 370996 w 761564"/>
                  <a:gd name="connsiteY88" fmla="*/ 99060 h 1493520"/>
                  <a:gd name="connsiteX89" fmla="*/ 195736 w 761564"/>
                  <a:gd name="connsiteY89" fmla="*/ 129540 h 1493520"/>
                  <a:gd name="connsiteX90" fmla="*/ 119536 w 761564"/>
                  <a:gd name="connsiteY90" fmla="*/ 140970 h 1493520"/>
                  <a:gd name="connsiteX91" fmla="*/ 54766 w 761564"/>
                  <a:gd name="connsiteY91" fmla="*/ 156210 h 1493520"/>
                  <a:gd name="connsiteX92" fmla="*/ 9046 w 761564"/>
                  <a:gd name="connsiteY92" fmla="*/ 167640 h 1493520"/>
                  <a:gd name="connsiteX93" fmla="*/ 1426 w 761564"/>
                  <a:gd name="connsiteY93" fmla="*/ 152400 h 1493520"/>
                  <a:gd name="connsiteX94" fmla="*/ 5236 w 761564"/>
                  <a:gd name="connsiteY94" fmla="*/ 137160 h 1493520"/>
                  <a:gd name="connsiteX95" fmla="*/ 9046 w 761564"/>
                  <a:gd name="connsiteY95" fmla="*/ 152400 h 1493520"/>
                  <a:gd name="connsiteX96" fmla="*/ 12856 w 761564"/>
                  <a:gd name="connsiteY96" fmla="*/ 251460 h 1493520"/>
                  <a:gd name="connsiteX97" fmla="*/ 24286 w 761564"/>
                  <a:gd name="connsiteY97" fmla="*/ 274320 h 1493520"/>
                  <a:gd name="connsiteX98" fmla="*/ 54766 w 761564"/>
                  <a:gd name="connsiteY98" fmla="*/ 274320 h 149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61564" h="1493520">
                    <a:moveTo>
                      <a:pt x="54766" y="274320"/>
                    </a:moveTo>
                    <a:cubicBezTo>
                      <a:pt x="63656" y="272415"/>
                      <a:pt x="72255" y="269604"/>
                      <a:pt x="77626" y="262890"/>
                    </a:cubicBezTo>
                    <a:cubicBezTo>
                      <a:pt x="80135" y="259754"/>
                      <a:pt x="78927" y="254596"/>
                      <a:pt x="81436" y="251460"/>
                    </a:cubicBezTo>
                    <a:cubicBezTo>
                      <a:pt x="88014" y="243238"/>
                      <a:pt x="98955" y="242318"/>
                      <a:pt x="108106" y="240030"/>
                    </a:cubicBezTo>
                    <a:cubicBezTo>
                      <a:pt x="110646" y="236220"/>
                      <a:pt x="113678" y="232696"/>
                      <a:pt x="115726" y="228600"/>
                    </a:cubicBezTo>
                    <a:cubicBezTo>
                      <a:pt x="117522" y="225008"/>
                      <a:pt x="116049" y="219163"/>
                      <a:pt x="119536" y="217170"/>
                    </a:cubicBezTo>
                    <a:cubicBezTo>
                      <a:pt x="126243" y="213337"/>
                      <a:pt x="134776" y="214630"/>
                      <a:pt x="142396" y="213360"/>
                    </a:cubicBezTo>
                    <a:cubicBezTo>
                      <a:pt x="152556" y="214630"/>
                      <a:pt x="163519" y="213012"/>
                      <a:pt x="172876" y="217170"/>
                    </a:cubicBezTo>
                    <a:cubicBezTo>
                      <a:pt x="176546" y="218801"/>
                      <a:pt x="174177" y="225464"/>
                      <a:pt x="176686" y="228600"/>
                    </a:cubicBezTo>
                    <a:cubicBezTo>
                      <a:pt x="184928" y="238903"/>
                      <a:pt x="199821" y="238171"/>
                      <a:pt x="210976" y="240030"/>
                    </a:cubicBezTo>
                    <a:cubicBezTo>
                      <a:pt x="220111" y="267435"/>
                      <a:pt x="206106" y="236134"/>
                      <a:pt x="230026" y="255270"/>
                    </a:cubicBezTo>
                    <a:cubicBezTo>
                      <a:pt x="233162" y="257779"/>
                      <a:pt x="232733" y="262838"/>
                      <a:pt x="233836" y="266700"/>
                    </a:cubicBezTo>
                    <a:cubicBezTo>
                      <a:pt x="235275" y="271735"/>
                      <a:pt x="236510" y="276828"/>
                      <a:pt x="237646" y="281940"/>
                    </a:cubicBezTo>
                    <a:cubicBezTo>
                      <a:pt x="239051" y="288262"/>
                      <a:pt x="239885" y="294708"/>
                      <a:pt x="241456" y="300990"/>
                    </a:cubicBezTo>
                    <a:cubicBezTo>
                      <a:pt x="242430" y="304886"/>
                      <a:pt x="244292" y="308524"/>
                      <a:pt x="245266" y="312420"/>
                    </a:cubicBezTo>
                    <a:cubicBezTo>
                      <a:pt x="246837" y="318702"/>
                      <a:pt x="246802" y="325407"/>
                      <a:pt x="249076" y="331470"/>
                    </a:cubicBezTo>
                    <a:cubicBezTo>
                      <a:pt x="250684" y="335757"/>
                      <a:pt x="254156" y="339090"/>
                      <a:pt x="256696" y="342900"/>
                    </a:cubicBezTo>
                    <a:cubicBezTo>
                      <a:pt x="257966" y="353060"/>
                      <a:pt x="258949" y="363260"/>
                      <a:pt x="260506" y="373380"/>
                    </a:cubicBezTo>
                    <a:cubicBezTo>
                      <a:pt x="261491" y="379780"/>
                      <a:pt x="264316" y="385954"/>
                      <a:pt x="264316" y="392430"/>
                    </a:cubicBezTo>
                    <a:cubicBezTo>
                      <a:pt x="264316" y="414057"/>
                      <a:pt x="263714" y="435812"/>
                      <a:pt x="260506" y="457200"/>
                    </a:cubicBezTo>
                    <a:cubicBezTo>
                      <a:pt x="259827" y="461728"/>
                      <a:pt x="255426" y="464820"/>
                      <a:pt x="252886" y="468630"/>
                    </a:cubicBezTo>
                    <a:cubicBezTo>
                      <a:pt x="256696" y="472440"/>
                      <a:pt x="259497" y="477650"/>
                      <a:pt x="264316" y="480060"/>
                    </a:cubicBezTo>
                    <a:cubicBezTo>
                      <a:pt x="270108" y="482956"/>
                      <a:pt x="277978" y="480278"/>
                      <a:pt x="283366" y="483870"/>
                    </a:cubicBezTo>
                    <a:cubicBezTo>
                      <a:pt x="286708" y="486098"/>
                      <a:pt x="283908" y="492966"/>
                      <a:pt x="287176" y="495300"/>
                    </a:cubicBezTo>
                    <a:cubicBezTo>
                      <a:pt x="293712" y="499969"/>
                      <a:pt x="302416" y="500380"/>
                      <a:pt x="310036" y="502920"/>
                    </a:cubicBezTo>
                    <a:lnTo>
                      <a:pt x="321466" y="506730"/>
                    </a:lnTo>
                    <a:cubicBezTo>
                      <a:pt x="334166" y="525780"/>
                      <a:pt x="325276" y="515620"/>
                      <a:pt x="351946" y="533400"/>
                    </a:cubicBezTo>
                    <a:lnTo>
                      <a:pt x="363376" y="541020"/>
                    </a:lnTo>
                    <a:cubicBezTo>
                      <a:pt x="365916" y="544830"/>
                      <a:pt x="366900" y="550402"/>
                      <a:pt x="370996" y="552450"/>
                    </a:cubicBezTo>
                    <a:cubicBezTo>
                      <a:pt x="380363" y="557134"/>
                      <a:pt x="401476" y="560070"/>
                      <a:pt x="401476" y="560070"/>
                    </a:cubicBezTo>
                    <a:cubicBezTo>
                      <a:pt x="403521" y="570294"/>
                      <a:pt x="407382" y="593693"/>
                      <a:pt x="412906" y="601980"/>
                    </a:cubicBezTo>
                    <a:cubicBezTo>
                      <a:pt x="415446" y="605790"/>
                      <a:pt x="418478" y="609314"/>
                      <a:pt x="420526" y="613410"/>
                    </a:cubicBezTo>
                    <a:cubicBezTo>
                      <a:pt x="436300" y="644958"/>
                      <a:pt x="410118" y="603513"/>
                      <a:pt x="431956" y="636270"/>
                    </a:cubicBezTo>
                    <a:cubicBezTo>
                      <a:pt x="433226" y="643890"/>
                      <a:pt x="434251" y="651555"/>
                      <a:pt x="435766" y="659130"/>
                    </a:cubicBezTo>
                    <a:cubicBezTo>
                      <a:pt x="436793" y="664265"/>
                      <a:pt x="438639" y="669218"/>
                      <a:pt x="439576" y="674370"/>
                    </a:cubicBezTo>
                    <a:cubicBezTo>
                      <a:pt x="444575" y="701866"/>
                      <a:pt x="442954" y="705636"/>
                      <a:pt x="447196" y="735330"/>
                    </a:cubicBezTo>
                    <a:cubicBezTo>
                      <a:pt x="448112" y="741741"/>
                      <a:pt x="449736" y="748030"/>
                      <a:pt x="451006" y="754380"/>
                    </a:cubicBezTo>
                    <a:cubicBezTo>
                      <a:pt x="453060" y="776970"/>
                      <a:pt x="458626" y="834468"/>
                      <a:pt x="458626" y="853440"/>
                    </a:cubicBezTo>
                    <a:cubicBezTo>
                      <a:pt x="458626" y="986669"/>
                      <a:pt x="469346" y="950819"/>
                      <a:pt x="451006" y="1005840"/>
                    </a:cubicBezTo>
                    <a:cubicBezTo>
                      <a:pt x="449685" y="1021690"/>
                      <a:pt x="445756" y="1071888"/>
                      <a:pt x="443386" y="1089660"/>
                    </a:cubicBezTo>
                    <a:cubicBezTo>
                      <a:pt x="442530" y="1096079"/>
                      <a:pt x="441280" y="1102462"/>
                      <a:pt x="439576" y="1108710"/>
                    </a:cubicBezTo>
                    <a:cubicBezTo>
                      <a:pt x="437463" y="1116459"/>
                      <a:pt x="431956" y="1131570"/>
                      <a:pt x="431956" y="1131570"/>
                    </a:cubicBezTo>
                    <a:cubicBezTo>
                      <a:pt x="433226" y="1135380"/>
                      <a:pt x="432174" y="1141204"/>
                      <a:pt x="435766" y="1143000"/>
                    </a:cubicBezTo>
                    <a:cubicBezTo>
                      <a:pt x="443798" y="1147016"/>
                      <a:pt x="453630" y="1145049"/>
                      <a:pt x="462436" y="1146810"/>
                    </a:cubicBezTo>
                    <a:cubicBezTo>
                      <a:pt x="482504" y="1150824"/>
                      <a:pt x="465629" y="1149811"/>
                      <a:pt x="485296" y="1158240"/>
                    </a:cubicBezTo>
                    <a:cubicBezTo>
                      <a:pt x="490109" y="1160303"/>
                      <a:pt x="495456" y="1160780"/>
                      <a:pt x="500536" y="1162050"/>
                    </a:cubicBezTo>
                    <a:cubicBezTo>
                      <a:pt x="511966" y="1169670"/>
                      <a:pt x="513236" y="1168400"/>
                      <a:pt x="519586" y="1181100"/>
                    </a:cubicBezTo>
                    <a:cubicBezTo>
                      <a:pt x="521382" y="1184692"/>
                      <a:pt x="522422" y="1188634"/>
                      <a:pt x="523396" y="1192530"/>
                    </a:cubicBezTo>
                    <a:cubicBezTo>
                      <a:pt x="524967" y="1198812"/>
                      <a:pt x="523614" y="1206192"/>
                      <a:pt x="527206" y="1211580"/>
                    </a:cubicBezTo>
                    <a:cubicBezTo>
                      <a:pt x="529434" y="1214922"/>
                      <a:pt x="534826" y="1214120"/>
                      <a:pt x="538636" y="1215390"/>
                    </a:cubicBezTo>
                    <a:cubicBezTo>
                      <a:pt x="542446" y="1219200"/>
                      <a:pt x="545927" y="1223371"/>
                      <a:pt x="550066" y="1226820"/>
                    </a:cubicBezTo>
                    <a:cubicBezTo>
                      <a:pt x="553584" y="1229751"/>
                      <a:pt x="558635" y="1230864"/>
                      <a:pt x="561496" y="1234440"/>
                    </a:cubicBezTo>
                    <a:cubicBezTo>
                      <a:pt x="564005" y="1237576"/>
                      <a:pt x="564036" y="1242060"/>
                      <a:pt x="565306" y="1245870"/>
                    </a:cubicBezTo>
                    <a:cubicBezTo>
                      <a:pt x="564036" y="1253490"/>
                      <a:pt x="563939" y="1261401"/>
                      <a:pt x="561496" y="1268730"/>
                    </a:cubicBezTo>
                    <a:cubicBezTo>
                      <a:pt x="560048" y="1273074"/>
                      <a:pt x="555924" y="1276064"/>
                      <a:pt x="553876" y="1280160"/>
                    </a:cubicBezTo>
                    <a:cubicBezTo>
                      <a:pt x="552080" y="1283752"/>
                      <a:pt x="551123" y="1287715"/>
                      <a:pt x="550066" y="1291590"/>
                    </a:cubicBezTo>
                    <a:cubicBezTo>
                      <a:pt x="547310" y="1301694"/>
                      <a:pt x="551160" y="1316261"/>
                      <a:pt x="542446" y="1322070"/>
                    </a:cubicBezTo>
                    <a:lnTo>
                      <a:pt x="519586" y="1337310"/>
                    </a:lnTo>
                    <a:lnTo>
                      <a:pt x="508156" y="1344930"/>
                    </a:lnTo>
                    <a:cubicBezTo>
                      <a:pt x="497792" y="1376023"/>
                      <a:pt x="502576" y="1356955"/>
                      <a:pt x="508156" y="1421130"/>
                    </a:cubicBezTo>
                    <a:cubicBezTo>
                      <a:pt x="508825" y="1428826"/>
                      <a:pt x="508511" y="1437080"/>
                      <a:pt x="511966" y="1443990"/>
                    </a:cubicBezTo>
                    <a:cubicBezTo>
                      <a:pt x="514014" y="1448086"/>
                      <a:pt x="519878" y="1448679"/>
                      <a:pt x="523396" y="1451610"/>
                    </a:cubicBezTo>
                    <a:cubicBezTo>
                      <a:pt x="527535" y="1455059"/>
                      <a:pt x="531319" y="1458949"/>
                      <a:pt x="534826" y="1463040"/>
                    </a:cubicBezTo>
                    <a:cubicBezTo>
                      <a:pt x="538959" y="1467861"/>
                      <a:pt x="541378" y="1474215"/>
                      <a:pt x="546256" y="1478280"/>
                    </a:cubicBezTo>
                    <a:cubicBezTo>
                      <a:pt x="548768" y="1480373"/>
                      <a:pt x="571894" y="1485513"/>
                      <a:pt x="572926" y="1485900"/>
                    </a:cubicBezTo>
                    <a:cubicBezTo>
                      <a:pt x="578244" y="1487894"/>
                      <a:pt x="583086" y="1490980"/>
                      <a:pt x="588166" y="1493520"/>
                    </a:cubicBezTo>
                    <a:cubicBezTo>
                      <a:pt x="638911" y="1479680"/>
                      <a:pt x="618028" y="1490122"/>
                      <a:pt x="652936" y="1466850"/>
                    </a:cubicBezTo>
                    <a:lnTo>
                      <a:pt x="652936" y="1466850"/>
                    </a:lnTo>
                    <a:cubicBezTo>
                      <a:pt x="680140" y="1457782"/>
                      <a:pt x="669113" y="1463685"/>
                      <a:pt x="687226" y="1451610"/>
                    </a:cubicBezTo>
                    <a:cubicBezTo>
                      <a:pt x="688496" y="1442720"/>
                      <a:pt x="687389" y="1433146"/>
                      <a:pt x="691036" y="1424940"/>
                    </a:cubicBezTo>
                    <a:cubicBezTo>
                      <a:pt x="692896" y="1420756"/>
                      <a:pt x="699451" y="1420766"/>
                      <a:pt x="702466" y="1417320"/>
                    </a:cubicBezTo>
                    <a:cubicBezTo>
                      <a:pt x="708281" y="1410674"/>
                      <a:pt x="721409" y="1389665"/>
                      <a:pt x="725326" y="1379220"/>
                    </a:cubicBezTo>
                    <a:cubicBezTo>
                      <a:pt x="727165" y="1374317"/>
                      <a:pt x="727866" y="1369060"/>
                      <a:pt x="729136" y="1363980"/>
                    </a:cubicBezTo>
                    <a:cubicBezTo>
                      <a:pt x="727866" y="1344930"/>
                      <a:pt x="725326" y="1325922"/>
                      <a:pt x="725326" y="1306830"/>
                    </a:cubicBezTo>
                    <a:cubicBezTo>
                      <a:pt x="725326" y="1269035"/>
                      <a:pt x="720997" y="1202227"/>
                      <a:pt x="732946" y="1154430"/>
                    </a:cubicBezTo>
                    <a:cubicBezTo>
                      <a:pt x="733920" y="1150534"/>
                      <a:pt x="735486" y="1146810"/>
                      <a:pt x="736756" y="1143000"/>
                    </a:cubicBezTo>
                    <a:cubicBezTo>
                      <a:pt x="726995" y="889204"/>
                      <a:pt x="738280" y="1236620"/>
                      <a:pt x="740566" y="731520"/>
                    </a:cubicBezTo>
                    <a:cubicBezTo>
                      <a:pt x="741643" y="493422"/>
                      <a:pt x="761564" y="346965"/>
                      <a:pt x="729136" y="152400"/>
                    </a:cubicBezTo>
                    <a:cubicBezTo>
                      <a:pt x="727866" y="133350"/>
                      <a:pt x="727434" y="114226"/>
                      <a:pt x="725326" y="95250"/>
                    </a:cubicBezTo>
                    <a:cubicBezTo>
                      <a:pt x="723620" y="79894"/>
                      <a:pt x="721453" y="64519"/>
                      <a:pt x="717706" y="49530"/>
                    </a:cubicBezTo>
                    <a:cubicBezTo>
                      <a:pt x="716436" y="44450"/>
                      <a:pt x="715735" y="39193"/>
                      <a:pt x="713896" y="34290"/>
                    </a:cubicBezTo>
                    <a:cubicBezTo>
                      <a:pt x="711902" y="28972"/>
                      <a:pt x="709684" y="23594"/>
                      <a:pt x="706276" y="19050"/>
                    </a:cubicBezTo>
                    <a:cubicBezTo>
                      <a:pt x="701965" y="13303"/>
                      <a:pt x="697316" y="7299"/>
                      <a:pt x="691036" y="3810"/>
                    </a:cubicBezTo>
                    <a:cubicBezTo>
                      <a:pt x="685375" y="665"/>
                      <a:pt x="678336" y="1270"/>
                      <a:pt x="671986" y="0"/>
                    </a:cubicBezTo>
                    <a:cubicBezTo>
                      <a:pt x="630076" y="3810"/>
                      <a:pt x="588081" y="6783"/>
                      <a:pt x="546256" y="11430"/>
                    </a:cubicBezTo>
                    <a:cubicBezTo>
                      <a:pt x="534654" y="12719"/>
                      <a:pt x="513985" y="27930"/>
                      <a:pt x="508156" y="30480"/>
                    </a:cubicBezTo>
                    <a:cubicBezTo>
                      <a:pt x="470752" y="46844"/>
                      <a:pt x="440476" y="46918"/>
                      <a:pt x="397666" y="53340"/>
                    </a:cubicBezTo>
                    <a:cubicBezTo>
                      <a:pt x="393856" y="55880"/>
                      <a:pt x="388096" y="56776"/>
                      <a:pt x="386236" y="60960"/>
                    </a:cubicBezTo>
                    <a:cubicBezTo>
                      <a:pt x="376042" y="83896"/>
                      <a:pt x="392149" y="86721"/>
                      <a:pt x="370996" y="99060"/>
                    </a:cubicBezTo>
                    <a:cubicBezTo>
                      <a:pt x="316138" y="131061"/>
                      <a:pt x="263660" y="122157"/>
                      <a:pt x="195736" y="129540"/>
                    </a:cubicBezTo>
                    <a:cubicBezTo>
                      <a:pt x="166986" y="132665"/>
                      <a:pt x="148497" y="134074"/>
                      <a:pt x="119536" y="140970"/>
                    </a:cubicBezTo>
                    <a:cubicBezTo>
                      <a:pt x="42478" y="159317"/>
                      <a:pt x="115122" y="147588"/>
                      <a:pt x="54766" y="156210"/>
                    </a:cubicBezTo>
                    <a:cubicBezTo>
                      <a:pt x="43915" y="160550"/>
                      <a:pt x="20772" y="171549"/>
                      <a:pt x="9046" y="167640"/>
                    </a:cubicBezTo>
                    <a:cubicBezTo>
                      <a:pt x="3658" y="165844"/>
                      <a:pt x="3966" y="157480"/>
                      <a:pt x="1426" y="152400"/>
                    </a:cubicBezTo>
                    <a:cubicBezTo>
                      <a:pt x="2696" y="147320"/>
                      <a:pt x="0" y="137160"/>
                      <a:pt x="5236" y="137160"/>
                    </a:cubicBezTo>
                    <a:cubicBezTo>
                      <a:pt x="10472" y="137160"/>
                      <a:pt x="8698" y="147175"/>
                      <a:pt x="9046" y="152400"/>
                    </a:cubicBezTo>
                    <a:cubicBezTo>
                      <a:pt x="11244" y="185371"/>
                      <a:pt x="10582" y="218494"/>
                      <a:pt x="12856" y="251460"/>
                    </a:cubicBezTo>
                    <a:cubicBezTo>
                      <a:pt x="13134" y="255498"/>
                      <a:pt x="20116" y="272930"/>
                      <a:pt x="24286" y="274320"/>
                    </a:cubicBezTo>
                    <a:cubicBezTo>
                      <a:pt x="32720" y="277131"/>
                      <a:pt x="45876" y="276225"/>
                      <a:pt x="54766" y="274320"/>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grpSp>
        <p:grpSp>
          <p:nvGrpSpPr>
            <p:cNvPr id="15" name="Group 156"/>
            <p:cNvGrpSpPr/>
            <p:nvPr/>
          </p:nvGrpSpPr>
          <p:grpSpPr>
            <a:xfrm>
              <a:off x="-142646" y="4581128"/>
              <a:ext cx="1673542" cy="2376264"/>
              <a:chOff x="-142646" y="4581128"/>
              <a:chExt cx="1673542" cy="2376264"/>
            </a:xfrm>
          </p:grpSpPr>
          <p:sp>
            <p:nvSpPr>
              <p:cNvPr id="16" name="Freeform 15"/>
              <p:cNvSpPr/>
              <p:nvPr/>
            </p:nvSpPr>
            <p:spPr bwMode="auto">
              <a:xfrm>
                <a:off x="1257817" y="6358871"/>
                <a:ext cx="273079" cy="598521"/>
              </a:xfrm>
              <a:custGeom>
                <a:avLst/>
                <a:gdLst>
                  <a:gd name="connsiteX0" fmla="*/ 239978 w 273079"/>
                  <a:gd name="connsiteY0" fmla="*/ 228119 h 468097"/>
                  <a:gd name="connsiteX1" fmla="*/ 231703 w 273079"/>
                  <a:gd name="connsiteY1" fmla="*/ 149505 h 468097"/>
                  <a:gd name="connsiteX2" fmla="*/ 223428 w 273079"/>
                  <a:gd name="connsiteY2" fmla="*/ 124680 h 468097"/>
                  <a:gd name="connsiteX3" fmla="*/ 202740 w 273079"/>
                  <a:gd name="connsiteY3" fmla="*/ 103992 h 468097"/>
                  <a:gd name="connsiteX4" fmla="*/ 173778 w 273079"/>
                  <a:gd name="connsiteY4" fmla="*/ 70892 h 468097"/>
                  <a:gd name="connsiteX5" fmla="*/ 165502 w 273079"/>
                  <a:gd name="connsiteY5" fmla="*/ 58479 h 468097"/>
                  <a:gd name="connsiteX6" fmla="*/ 128264 w 273079"/>
                  <a:gd name="connsiteY6" fmla="*/ 33654 h 468097"/>
                  <a:gd name="connsiteX7" fmla="*/ 115852 w 273079"/>
                  <a:gd name="connsiteY7" fmla="*/ 25379 h 468097"/>
                  <a:gd name="connsiteX8" fmla="*/ 91026 w 273079"/>
                  <a:gd name="connsiteY8" fmla="*/ 21241 h 468097"/>
                  <a:gd name="connsiteX9" fmla="*/ 45513 w 273079"/>
                  <a:gd name="connsiteY9" fmla="*/ 25379 h 468097"/>
                  <a:gd name="connsiteX10" fmla="*/ 16550 w 273079"/>
                  <a:gd name="connsiteY10" fmla="*/ 33654 h 468097"/>
                  <a:gd name="connsiteX11" fmla="*/ 8275 w 273079"/>
                  <a:gd name="connsiteY11" fmla="*/ 103992 h 468097"/>
                  <a:gd name="connsiteX12" fmla="*/ 0 w 273079"/>
                  <a:gd name="connsiteY12" fmla="*/ 116405 h 468097"/>
                  <a:gd name="connsiteX13" fmla="*/ 4138 w 273079"/>
                  <a:gd name="connsiteY13" fmla="*/ 149505 h 468097"/>
                  <a:gd name="connsiteX14" fmla="*/ 12413 w 273079"/>
                  <a:gd name="connsiteY14" fmla="*/ 161918 h 468097"/>
                  <a:gd name="connsiteX15" fmla="*/ 16550 w 273079"/>
                  <a:gd name="connsiteY15" fmla="*/ 174331 h 468097"/>
                  <a:gd name="connsiteX16" fmla="*/ 12413 w 273079"/>
                  <a:gd name="connsiteY16" fmla="*/ 348108 h 468097"/>
                  <a:gd name="connsiteX17" fmla="*/ 4138 w 273079"/>
                  <a:gd name="connsiteY17" fmla="*/ 385346 h 468097"/>
                  <a:gd name="connsiteX18" fmla="*/ 8275 w 273079"/>
                  <a:gd name="connsiteY18" fmla="*/ 439134 h 468097"/>
                  <a:gd name="connsiteX19" fmla="*/ 33101 w 273079"/>
                  <a:gd name="connsiteY19" fmla="*/ 443272 h 468097"/>
                  <a:gd name="connsiteX20" fmla="*/ 74476 w 273079"/>
                  <a:gd name="connsiteY20" fmla="*/ 451547 h 468097"/>
                  <a:gd name="connsiteX21" fmla="*/ 95164 w 273079"/>
                  <a:gd name="connsiteY21" fmla="*/ 455685 h 468097"/>
                  <a:gd name="connsiteX22" fmla="*/ 140677 w 273079"/>
                  <a:gd name="connsiteY22" fmla="*/ 459822 h 468097"/>
                  <a:gd name="connsiteX23" fmla="*/ 165502 w 273079"/>
                  <a:gd name="connsiteY23" fmla="*/ 463960 h 468097"/>
                  <a:gd name="connsiteX24" fmla="*/ 198603 w 273079"/>
                  <a:gd name="connsiteY24" fmla="*/ 468097 h 468097"/>
                  <a:gd name="connsiteX25" fmla="*/ 223428 w 273079"/>
                  <a:gd name="connsiteY25" fmla="*/ 463960 h 468097"/>
                  <a:gd name="connsiteX26" fmla="*/ 231703 w 273079"/>
                  <a:gd name="connsiteY26" fmla="*/ 451547 h 468097"/>
                  <a:gd name="connsiteX27" fmla="*/ 244116 w 273079"/>
                  <a:gd name="connsiteY27" fmla="*/ 443272 h 468097"/>
                  <a:gd name="connsiteX28" fmla="*/ 268941 w 273079"/>
                  <a:gd name="connsiteY28" fmla="*/ 393621 h 468097"/>
                  <a:gd name="connsiteX29" fmla="*/ 273079 w 273079"/>
                  <a:gd name="connsiteY29" fmla="*/ 381209 h 468097"/>
                  <a:gd name="connsiteX30" fmla="*/ 268941 w 273079"/>
                  <a:gd name="connsiteY30" fmla="*/ 343971 h 468097"/>
                  <a:gd name="connsiteX31" fmla="*/ 260666 w 273079"/>
                  <a:gd name="connsiteY31" fmla="*/ 319145 h 468097"/>
                  <a:gd name="connsiteX32" fmla="*/ 248254 w 273079"/>
                  <a:gd name="connsiteY32" fmla="*/ 294320 h 468097"/>
                  <a:gd name="connsiteX33" fmla="*/ 244116 w 273079"/>
                  <a:gd name="connsiteY33" fmla="*/ 211569 h 468097"/>
                  <a:gd name="connsiteX34" fmla="*/ 239978 w 273079"/>
                  <a:gd name="connsiteY34" fmla="*/ 199156 h 468097"/>
                  <a:gd name="connsiteX35" fmla="*/ 231703 w 273079"/>
                  <a:gd name="connsiteY35" fmla="*/ 186743 h 468097"/>
                  <a:gd name="connsiteX36" fmla="*/ 227566 w 273079"/>
                  <a:gd name="connsiteY36" fmla="*/ 170193 h 46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73079" h="468097">
                    <a:moveTo>
                      <a:pt x="239978" y="228119"/>
                    </a:moveTo>
                    <a:cubicBezTo>
                      <a:pt x="238157" y="202620"/>
                      <a:pt x="238614" y="174846"/>
                      <a:pt x="231703" y="149505"/>
                    </a:cubicBezTo>
                    <a:cubicBezTo>
                      <a:pt x="229408" y="141090"/>
                      <a:pt x="229596" y="130848"/>
                      <a:pt x="223428" y="124680"/>
                    </a:cubicBezTo>
                    <a:cubicBezTo>
                      <a:pt x="216532" y="117784"/>
                      <a:pt x="208150" y="112107"/>
                      <a:pt x="202740" y="103992"/>
                    </a:cubicBezTo>
                    <a:cubicBezTo>
                      <a:pt x="183432" y="75030"/>
                      <a:pt x="194465" y="84684"/>
                      <a:pt x="173778" y="70892"/>
                    </a:cubicBezTo>
                    <a:cubicBezTo>
                      <a:pt x="171019" y="66754"/>
                      <a:pt x="169245" y="61754"/>
                      <a:pt x="165502" y="58479"/>
                    </a:cubicBezTo>
                    <a:cubicBezTo>
                      <a:pt x="165497" y="58474"/>
                      <a:pt x="134473" y="37793"/>
                      <a:pt x="128264" y="33654"/>
                    </a:cubicBezTo>
                    <a:cubicBezTo>
                      <a:pt x="124127" y="30896"/>
                      <a:pt x="120757" y="26197"/>
                      <a:pt x="115852" y="25379"/>
                    </a:cubicBezTo>
                    <a:lnTo>
                      <a:pt x="91026" y="21241"/>
                    </a:lnTo>
                    <a:cubicBezTo>
                      <a:pt x="75855" y="22620"/>
                      <a:pt x="60613" y="23366"/>
                      <a:pt x="45513" y="25379"/>
                    </a:cubicBezTo>
                    <a:cubicBezTo>
                      <a:pt x="36849" y="26534"/>
                      <a:pt x="25063" y="30816"/>
                      <a:pt x="16550" y="33654"/>
                    </a:cubicBezTo>
                    <a:cubicBezTo>
                      <a:pt x="3160" y="73831"/>
                      <a:pt x="26627" y="0"/>
                      <a:pt x="8275" y="103992"/>
                    </a:cubicBezTo>
                    <a:cubicBezTo>
                      <a:pt x="7411" y="108889"/>
                      <a:pt x="2758" y="112267"/>
                      <a:pt x="0" y="116405"/>
                    </a:cubicBezTo>
                    <a:cubicBezTo>
                      <a:pt x="1379" y="127438"/>
                      <a:pt x="1212" y="138778"/>
                      <a:pt x="4138" y="149505"/>
                    </a:cubicBezTo>
                    <a:cubicBezTo>
                      <a:pt x="5446" y="154303"/>
                      <a:pt x="10189" y="157470"/>
                      <a:pt x="12413" y="161918"/>
                    </a:cubicBezTo>
                    <a:cubicBezTo>
                      <a:pt x="14363" y="165819"/>
                      <a:pt x="15171" y="170193"/>
                      <a:pt x="16550" y="174331"/>
                    </a:cubicBezTo>
                    <a:cubicBezTo>
                      <a:pt x="15171" y="232257"/>
                      <a:pt x="14876" y="290218"/>
                      <a:pt x="12413" y="348108"/>
                    </a:cubicBezTo>
                    <a:cubicBezTo>
                      <a:pt x="12144" y="354433"/>
                      <a:pt x="5950" y="378096"/>
                      <a:pt x="4138" y="385346"/>
                    </a:cubicBezTo>
                    <a:cubicBezTo>
                      <a:pt x="5517" y="403275"/>
                      <a:pt x="233" y="423050"/>
                      <a:pt x="8275" y="439134"/>
                    </a:cubicBezTo>
                    <a:cubicBezTo>
                      <a:pt x="12027" y="446638"/>
                      <a:pt x="24855" y="441726"/>
                      <a:pt x="33101" y="443272"/>
                    </a:cubicBezTo>
                    <a:cubicBezTo>
                      <a:pt x="46925" y="445864"/>
                      <a:pt x="60684" y="448789"/>
                      <a:pt x="74476" y="451547"/>
                    </a:cubicBezTo>
                    <a:cubicBezTo>
                      <a:pt x="81372" y="452926"/>
                      <a:pt x="88160" y="455048"/>
                      <a:pt x="95164" y="455685"/>
                    </a:cubicBezTo>
                    <a:cubicBezTo>
                      <a:pt x="110335" y="457064"/>
                      <a:pt x="125548" y="458042"/>
                      <a:pt x="140677" y="459822"/>
                    </a:cubicBezTo>
                    <a:cubicBezTo>
                      <a:pt x="149009" y="460802"/>
                      <a:pt x="157197" y="462774"/>
                      <a:pt x="165502" y="463960"/>
                    </a:cubicBezTo>
                    <a:cubicBezTo>
                      <a:pt x="176510" y="465533"/>
                      <a:pt x="187569" y="466718"/>
                      <a:pt x="198603" y="468097"/>
                    </a:cubicBezTo>
                    <a:cubicBezTo>
                      <a:pt x="206878" y="466718"/>
                      <a:pt x="215925" y="467712"/>
                      <a:pt x="223428" y="463960"/>
                    </a:cubicBezTo>
                    <a:cubicBezTo>
                      <a:pt x="227876" y="461736"/>
                      <a:pt x="228187" y="455063"/>
                      <a:pt x="231703" y="451547"/>
                    </a:cubicBezTo>
                    <a:cubicBezTo>
                      <a:pt x="235219" y="448031"/>
                      <a:pt x="239978" y="446030"/>
                      <a:pt x="244116" y="443272"/>
                    </a:cubicBezTo>
                    <a:cubicBezTo>
                      <a:pt x="265506" y="411186"/>
                      <a:pt x="257520" y="427884"/>
                      <a:pt x="268941" y="393621"/>
                    </a:cubicBezTo>
                    <a:lnTo>
                      <a:pt x="273079" y="381209"/>
                    </a:lnTo>
                    <a:cubicBezTo>
                      <a:pt x="271700" y="368796"/>
                      <a:pt x="271390" y="356218"/>
                      <a:pt x="268941" y="343971"/>
                    </a:cubicBezTo>
                    <a:cubicBezTo>
                      <a:pt x="267230" y="335417"/>
                      <a:pt x="263424" y="327420"/>
                      <a:pt x="260666" y="319145"/>
                    </a:cubicBezTo>
                    <a:cubicBezTo>
                      <a:pt x="254956" y="302015"/>
                      <a:pt x="258948" y="310362"/>
                      <a:pt x="248254" y="294320"/>
                    </a:cubicBezTo>
                    <a:cubicBezTo>
                      <a:pt x="246875" y="266736"/>
                      <a:pt x="246509" y="239083"/>
                      <a:pt x="244116" y="211569"/>
                    </a:cubicBezTo>
                    <a:cubicBezTo>
                      <a:pt x="243738" y="207224"/>
                      <a:pt x="241929" y="203057"/>
                      <a:pt x="239978" y="199156"/>
                    </a:cubicBezTo>
                    <a:cubicBezTo>
                      <a:pt x="237754" y="194708"/>
                      <a:pt x="234461" y="190881"/>
                      <a:pt x="231703" y="186743"/>
                    </a:cubicBezTo>
                    <a:cubicBezTo>
                      <a:pt x="227130" y="173022"/>
                      <a:pt x="227566" y="178692"/>
                      <a:pt x="227566" y="170193"/>
                    </a:cubicBezTo>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7" name="Freeform 16"/>
              <p:cNvSpPr/>
              <p:nvPr/>
            </p:nvSpPr>
            <p:spPr bwMode="auto">
              <a:xfrm>
                <a:off x="-142646" y="5471770"/>
                <a:ext cx="643737" cy="1476243"/>
              </a:xfrm>
              <a:custGeom>
                <a:avLst/>
                <a:gdLst>
                  <a:gd name="connsiteX0" fmla="*/ 102412 w 643737"/>
                  <a:gd name="connsiteY0" fmla="*/ 0 h 1476243"/>
                  <a:gd name="connsiteX1" fmla="*/ 117043 w 643737"/>
                  <a:gd name="connsiteY1" fmla="*/ 3657 h 1476243"/>
                  <a:gd name="connsiteX2" fmla="*/ 128016 w 643737"/>
                  <a:gd name="connsiteY2" fmla="*/ 10972 h 1476243"/>
                  <a:gd name="connsiteX3" fmla="*/ 138988 w 643737"/>
                  <a:gd name="connsiteY3" fmla="*/ 14630 h 1476243"/>
                  <a:gd name="connsiteX4" fmla="*/ 157276 w 643737"/>
                  <a:gd name="connsiteY4" fmla="*/ 25603 h 1476243"/>
                  <a:gd name="connsiteX5" fmla="*/ 164592 w 643737"/>
                  <a:gd name="connsiteY5" fmla="*/ 32918 h 1476243"/>
                  <a:gd name="connsiteX6" fmla="*/ 186537 w 643737"/>
                  <a:gd name="connsiteY6" fmla="*/ 40233 h 1476243"/>
                  <a:gd name="connsiteX7" fmla="*/ 197510 w 643737"/>
                  <a:gd name="connsiteY7" fmla="*/ 43891 h 1476243"/>
                  <a:gd name="connsiteX8" fmla="*/ 208483 w 643737"/>
                  <a:gd name="connsiteY8" fmla="*/ 47548 h 1476243"/>
                  <a:gd name="connsiteX9" fmla="*/ 230428 w 643737"/>
                  <a:gd name="connsiteY9" fmla="*/ 62179 h 1476243"/>
                  <a:gd name="connsiteX10" fmla="*/ 237744 w 643737"/>
                  <a:gd name="connsiteY10" fmla="*/ 69494 h 1476243"/>
                  <a:gd name="connsiteX11" fmla="*/ 248716 w 643737"/>
                  <a:gd name="connsiteY11" fmla="*/ 73152 h 1476243"/>
                  <a:gd name="connsiteX12" fmla="*/ 263347 w 643737"/>
                  <a:gd name="connsiteY12" fmla="*/ 91440 h 1476243"/>
                  <a:gd name="connsiteX13" fmla="*/ 267004 w 643737"/>
                  <a:gd name="connsiteY13" fmla="*/ 102412 h 1476243"/>
                  <a:gd name="connsiteX14" fmla="*/ 274320 w 643737"/>
                  <a:gd name="connsiteY14" fmla="*/ 138988 h 1476243"/>
                  <a:gd name="connsiteX15" fmla="*/ 288950 w 643737"/>
                  <a:gd name="connsiteY15" fmla="*/ 160934 h 1476243"/>
                  <a:gd name="connsiteX16" fmla="*/ 296265 w 643737"/>
                  <a:gd name="connsiteY16" fmla="*/ 186537 h 1476243"/>
                  <a:gd name="connsiteX17" fmla="*/ 303580 w 643737"/>
                  <a:gd name="connsiteY17" fmla="*/ 208483 h 1476243"/>
                  <a:gd name="connsiteX18" fmla="*/ 307238 w 643737"/>
                  <a:gd name="connsiteY18" fmla="*/ 219456 h 1476243"/>
                  <a:gd name="connsiteX19" fmla="*/ 321868 w 643737"/>
                  <a:gd name="connsiteY19" fmla="*/ 241401 h 1476243"/>
                  <a:gd name="connsiteX20" fmla="*/ 332841 w 643737"/>
                  <a:gd name="connsiteY20" fmla="*/ 288950 h 1476243"/>
                  <a:gd name="connsiteX21" fmla="*/ 347472 w 643737"/>
                  <a:gd name="connsiteY21" fmla="*/ 310896 h 1476243"/>
                  <a:gd name="connsiteX22" fmla="*/ 365760 w 643737"/>
                  <a:gd name="connsiteY22" fmla="*/ 343814 h 1476243"/>
                  <a:gd name="connsiteX23" fmla="*/ 373075 w 643737"/>
                  <a:gd name="connsiteY23" fmla="*/ 365760 h 1476243"/>
                  <a:gd name="connsiteX24" fmla="*/ 376732 w 643737"/>
                  <a:gd name="connsiteY24" fmla="*/ 376732 h 1476243"/>
                  <a:gd name="connsiteX25" fmla="*/ 384048 w 643737"/>
                  <a:gd name="connsiteY25" fmla="*/ 384048 h 1476243"/>
                  <a:gd name="connsiteX26" fmla="*/ 402336 w 643737"/>
                  <a:gd name="connsiteY26" fmla="*/ 398678 h 1476243"/>
                  <a:gd name="connsiteX27" fmla="*/ 420624 w 643737"/>
                  <a:gd name="connsiteY27" fmla="*/ 420624 h 1476243"/>
                  <a:gd name="connsiteX28" fmla="*/ 427939 w 643737"/>
                  <a:gd name="connsiteY28" fmla="*/ 442569 h 1476243"/>
                  <a:gd name="connsiteX29" fmla="*/ 435254 w 643737"/>
                  <a:gd name="connsiteY29" fmla="*/ 453542 h 1476243"/>
                  <a:gd name="connsiteX30" fmla="*/ 446227 w 643737"/>
                  <a:gd name="connsiteY30" fmla="*/ 475488 h 1476243"/>
                  <a:gd name="connsiteX31" fmla="*/ 457200 w 643737"/>
                  <a:gd name="connsiteY31" fmla="*/ 497433 h 1476243"/>
                  <a:gd name="connsiteX32" fmla="*/ 460857 w 643737"/>
                  <a:gd name="connsiteY32" fmla="*/ 508406 h 1476243"/>
                  <a:gd name="connsiteX33" fmla="*/ 475488 w 643737"/>
                  <a:gd name="connsiteY33" fmla="*/ 530352 h 1476243"/>
                  <a:gd name="connsiteX34" fmla="*/ 490118 w 643737"/>
                  <a:gd name="connsiteY34" fmla="*/ 552297 h 1476243"/>
                  <a:gd name="connsiteX35" fmla="*/ 504748 w 643737"/>
                  <a:gd name="connsiteY35" fmla="*/ 585216 h 1476243"/>
                  <a:gd name="connsiteX36" fmla="*/ 515721 w 643737"/>
                  <a:gd name="connsiteY36" fmla="*/ 592531 h 1476243"/>
                  <a:gd name="connsiteX37" fmla="*/ 523036 w 643737"/>
                  <a:gd name="connsiteY37" fmla="*/ 603504 h 1476243"/>
                  <a:gd name="connsiteX38" fmla="*/ 526694 w 643737"/>
                  <a:gd name="connsiteY38" fmla="*/ 614476 h 1476243"/>
                  <a:gd name="connsiteX39" fmla="*/ 534009 w 643737"/>
                  <a:gd name="connsiteY39" fmla="*/ 621792 h 1476243"/>
                  <a:gd name="connsiteX40" fmla="*/ 548640 w 643737"/>
                  <a:gd name="connsiteY40" fmla="*/ 640080 h 1476243"/>
                  <a:gd name="connsiteX41" fmla="*/ 559612 w 643737"/>
                  <a:gd name="connsiteY41" fmla="*/ 658368 h 1476243"/>
                  <a:gd name="connsiteX42" fmla="*/ 570585 w 643737"/>
                  <a:gd name="connsiteY42" fmla="*/ 676656 h 1476243"/>
                  <a:gd name="connsiteX43" fmla="*/ 574243 w 643737"/>
                  <a:gd name="connsiteY43" fmla="*/ 687628 h 1476243"/>
                  <a:gd name="connsiteX44" fmla="*/ 596188 w 643737"/>
                  <a:gd name="connsiteY44" fmla="*/ 698601 h 1476243"/>
                  <a:gd name="connsiteX45" fmla="*/ 621792 w 643737"/>
                  <a:gd name="connsiteY45" fmla="*/ 709574 h 1476243"/>
                  <a:gd name="connsiteX46" fmla="*/ 643737 w 643737"/>
                  <a:gd name="connsiteY46" fmla="*/ 716889 h 1476243"/>
                  <a:gd name="connsiteX47" fmla="*/ 636422 w 643737"/>
                  <a:gd name="connsiteY47" fmla="*/ 727862 h 1476243"/>
                  <a:gd name="connsiteX48" fmla="*/ 625449 w 643737"/>
                  <a:gd name="connsiteY48" fmla="*/ 731520 h 1476243"/>
                  <a:gd name="connsiteX49" fmla="*/ 614476 w 643737"/>
                  <a:gd name="connsiteY49" fmla="*/ 738835 h 1476243"/>
                  <a:gd name="connsiteX50" fmla="*/ 599846 w 643737"/>
                  <a:gd name="connsiteY50" fmla="*/ 742492 h 1476243"/>
                  <a:gd name="connsiteX51" fmla="*/ 588873 w 643737"/>
                  <a:gd name="connsiteY51" fmla="*/ 746150 h 1476243"/>
                  <a:gd name="connsiteX52" fmla="*/ 570585 w 643737"/>
                  <a:gd name="connsiteY52" fmla="*/ 768096 h 1476243"/>
                  <a:gd name="connsiteX53" fmla="*/ 552297 w 643737"/>
                  <a:gd name="connsiteY53" fmla="*/ 786384 h 1476243"/>
                  <a:gd name="connsiteX54" fmla="*/ 544982 w 643737"/>
                  <a:gd name="connsiteY54" fmla="*/ 797356 h 1476243"/>
                  <a:gd name="connsiteX55" fmla="*/ 534009 w 643737"/>
                  <a:gd name="connsiteY55" fmla="*/ 819302 h 1476243"/>
                  <a:gd name="connsiteX56" fmla="*/ 526694 w 643737"/>
                  <a:gd name="connsiteY56" fmla="*/ 841248 h 1476243"/>
                  <a:gd name="connsiteX57" fmla="*/ 523036 w 643737"/>
                  <a:gd name="connsiteY57" fmla="*/ 863193 h 1476243"/>
                  <a:gd name="connsiteX58" fmla="*/ 519379 w 643737"/>
                  <a:gd name="connsiteY58" fmla="*/ 888796 h 1476243"/>
                  <a:gd name="connsiteX59" fmla="*/ 512064 w 643737"/>
                  <a:gd name="connsiteY59" fmla="*/ 910742 h 1476243"/>
                  <a:gd name="connsiteX60" fmla="*/ 508406 w 643737"/>
                  <a:gd name="connsiteY60" fmla="*/ 921715 h 1476243"/>
                  <a:gd name="connsiteX61" fmla="*/ 515721 w 643737"/>
                  <a:gd name="connsiteY61" fmla="*/ 1024128 h 1476243"/>
                  <a:gd name="connsiteX62" fmla="*/ 526694 w 643737"/>
                  <a:gd name="connsiteY62" fmla="*/ 1060704 h 1476243"/>
                  <a:gd name="connsiteX63" fmla="*/ 534009 w 643737"/>
                  <a:gd name="connsiteY63" fmla="*/ 1082649 h 1476243"/>
                  <a:gd name="connsiteX64" fmla="*/ 544982 w 643737"/>
                  <a:gd name="connsiteY64" fmla="*/ 1115568 h 1476243"/>
                  <a:gd name="connsiteX65" fmla="*/ 548640 w 643737"/>
                  <a:gd name="connsiteY65" fmla="*/ 1126540 h 1476243"/>
                  <a:gd name="connsiteX66" fmla="*/ 555955 w 643737"/>
                  <a:gd name="connsiteY66" fmla="*/ 1133856 h 1476243"/>
                  <a:gd name="connsiteX67" fmla="*/ 559612 w 643737"/>
                  <a:gd name="connsiteY67" fmla="*/ 1144828 h 1476243"/>
                  <a:gd name="connsiteX68" fmla="*/ 566928 w 643737"/>
                  <a:gd name="connsiteY68" fmla="*/ 1152144 h 1476243"/>
                  <a:gd name="connsiteX69" fmla="*/ 574243 w 643737"/>
                  <a:gd name="connsiteY69" fmla="*/ 1174089 h 1476243"/>
                  <a:gd name="connsiteX70" fmla="*/ 577900 w 643737"/>
                  <a:gd name="connsiteY70" fmla="*/ 1221638 h 1476243"/>
                  <a:gd name="connsiteX71" fmla="*/ 574243 w 643737"/>
                  <a:gd name="connsiteY71" fmla="*/ 1265529 h 1476243"/>
                  <a:gd name="connsiteX72" fmla="*/ 559612 w 643737"/>
                  <a:gd name="connsiteY72" fmla="*/ 1283817 h 1476243"/>
                  <a:gd name="connsiteX73" fmla="*/ 548640 w 643737"/>
                  <a:gd name="connsiteY73" fmla="*/ 1291132 h 1476243"/>
                  <a:gd name="connsiteX74" fmla="*/ 541324 w 643737"/>
                  <a:gd name="connsiteY74" fmla="*/ 1298448 h 1476243"/>
                  <a:gd name="connsiteX75" fmla="*/ 515721 w 643737"/>
                  <a:gd name="connsiteY75" fmla="*/ 1305763 h 1476243"/>
                  <a:gd name="connsiteX76" fmla="*/ 380390 w 643737"/>
                  <a:gd name="connsiteY76" fmla="*/ 1309420 h 1476243"/>
                  <a:gd name="connsiteX77" fmla="*/ 373075 w 643737"/>
                  <a:gd name="connsiteY77" fmla="*/ 1378915 h 1476243"/>
                  <a:gd name="connsiteX78" fmla="*/ 365760 w 643737"/>
                  <a:gd name="connsiteY78" fmla="*/ 1400860 h 1476243"/>
                  <a:gd name="connsiteX79" fmla="*/ 362102 w 643737"/>
                  <a:gd name="connsiteY79" fmla="*/ 1437436 h 1476243"/>
                  <a:gd name="connsiteX80" fmla="*/ 281635 w 643737"/>
                  <a:gd name="connsiteY80" fmla="*/ 1430121 h 1476243"/>
                  <a:gd name="connsiteX81" fmla="*/ 226771 w 643737"/>
                  <a:gd name="connsiteY81" fmla="*/ 1426464 h 1476243"/>
                  <a:gd name="connsiteX82" fmla="*/ 208483 w 643737"/>
                  <a:gd name="connsiteY82" fmla="*/ 1422806 h 1476243"/>
                  <a:gd name="connsiteX83" fmla="*/ 164592 w 643737"/>
                  <a:gd name="connsiteY83" fmla="*/ 1433779 h 1476243"/>
                  <a:gd name="connsiteX84" fmla="*/ 149961 w 643737"/>
                  <a:gd name="connsiteY84" fmla="*/ 1437436 h 1476243"/>
                  <a:gd name="connsiteX85" fmla="*/ 106070 w 643737"/>
                  <a:gd name="connsiteY85" fmla="*/ 1433779 h 1476243"/>
                  <a:gd name="connsiteX86" fmla="*/ 76809 w 643737"/>
                  <a:gd name="connsiteY86" fmla="*/ 1426464 h 1476243"/>
                  <a:gd name="connsiteX87" fmla="*/ 62179 w 643737"/>
                  <a:gd name="connsiteY87" fmla="*/ 1422806 h 1476243"/>
                  <a:gd name="connsiteX88" fmla="*/ 62179 w 643737"/>
                  <a:gd name="connsiteY88" fmla="*/ 1375257 h 1476243"/>
                  <a:gd name="connsiteX89" fmla="*/ 69494 w 643737"/>
                  <a:gd name="connsiteY89" fmla="*/ 1324051 h 1476243"/>
                  <a:gd name="connsiteX90" fmla="*/ 65836 w 643737"/>
                  <a:gd name="connsiteY90" fmla="*/ 1185062 h 1476243"/>
                  <a:gd name="connsiteX91" fmla="*/ 62179 w 643737"/>
                  <a:gd name="connsiteY91" fmla="*/ 1170432 h 1476243"/>
                  <a:gd name="connsiteX92" fmla="*/ 54864 w 643737"/>
                  <a:gd name="connsiteY92" fmla="*/ 1148486 h 1476243"/>
                  <a:gd name="connsiteX93" fmla="*/ 51206 w 643737"/>
                  <a:gd name="connsiteY93" fmla="*/ 1137513 h 1476243"/>
                  <a:gd name="connsiteX94" fmla="*/ 40233 w 643737"/>
                  <a:gd name="connsiteY94" fmla="*/ 1100937 h 1476243"/>
                  <a:gd name="connsiteX95" fmla="*/ 32918 w 643737"/>
                  <a:gd name="connsiteY95" fmla="*/ 1089964 h 1476243"/>
                  <a:gd name="connsiteX96" fmla="*/ 25603 w 643737"/>
                  <a:gd name="connsiteY96" fmla="*/ 1042416 h 1476243"/>
                  <a:gd name="connsiteX97" fmla="*/ 29260 w 643737"/>
                  <a:gd name="connsiteY97" fmla="*/ 991209 h 1476243"/>
                  <a:gd name="connsiteX98" fmla="*/ 40233 w 643737"/>
                  <a:gd name="connsiteY98" fmla="*/ 969264 h 1476243"/>
                  <a:gd name="connsiteX99" fmla="*/ 43891 w 643737"/>
                  <a:gd name="connsiteY99" fmla="*/ 958291 h 1476243"/>
                  <a:gd name="connsiteX100" fmla="*/ 54864 w 643737"/>
                  <a:gd name="connsiteY100" fmla="*/ 903427 h 1476243"/>
                  <a:gd name="connsiteX101" fmla="*/ 51206 w 643737"/>
                  <a:gd name="connsiteY101" fmla="*/ 855878 h 1476243"/>
                  <a:gd name="connsiteX102" fmla="*/ 47548 w 643737"/>
                  <a:gd name="connsiteY102" fmla="*/ 844905 h 1476243"/>
                  <a:gd name="connsiteX103" fmla="*/ 36576 w 643737"/>
                  <a:gd name="connsiteY103" fmla="*/ 808329 h 1476243"/>
                  <a:gd name="connsiteX104" fmla="*/ 29260 w 643737"/>
                  <a:gd name="connsiteY104" fmla="*/ 786384 h 1476243"/>
                  <a:gd name="connsiteX105" fmla="*/ 14630 w 643737"/>
                  <a:gd name="connsiteY105" fmla="*/ 768096 h 1476243"/>
                  <a:gd name="connsiteX106" fmla="*/ 3657 w 643737"/>
                  <a:gd name="connsiteY106" fmla="*/ 724204 h 1476243"/>
                  <a:gd name="connsiteX107" fmla="*/ 0 w 643737"/>
                  <a:gd name="connsiteY107" fmla="*/ 713232 h 1476243"/>
                  <a:gd name="connsiteX108" fmla="*/ 3657 w 643737"/>
                  <a:gd name="connsiteY108" fmla="*/ 621792 h 1476243"/>
                  <a:gd name="connsiteX109" fmla="*/ 10972 w 643737"/>
                  <a:gd name="connsiteY109" fmla="*/ 541324 h 1476243"/>
                  <a:gd name="connsiteX110" fmla="*/ 14630 w 643737"/>
                  <a:gd name="connsiteY110" fmla="*/ 530352 h 1476243"/>
                  <a:gd name="connsiteX111" fmla="*/ 25603 w 643737"/>
                  <a:gd name="connsiteY111" fmla="*/ 501091 h 1476243"/>
                  <a:gd name="connsiteX112" fmla="*/ 32918 w 643737"/>
                  <a:gd name="connsiteY112" fmla="*/ 479145 h 1476243"/>
                  <a:gd name="connsiteX113" fmla="*/ 36576 w 643737"/>
                  <a:gd name="connsiteY113" fmla="*/ 468172 h 1476243"/>
                  <a:gd name="connsiteX114" fmla="*/ 36576 w 643737"/>
                  <a:gd name="connsiteY114" fmla="*/ 387705 h 1476243"/>
                  <a:gd name="connsiteX115" fmla="*/ 32918 w 643737"/>
                  <a:gd name="connsiteY115" fmla="*/ 376732 h 1476243"/>
                  <a:gd name="connsiteX116" fmla="*/ 29260 w 643737"/>
                  <a:gd name="connsiteY116" fmla="*/ 362102 h 1476243"/>
                  <a:gd name="connsiteX117" fmla="*/ 21945 w 643737"/>
                  <a:gd name="connsiteY117" fmla="*/ 340156 h 1476243"/>
                  <a:gd name="connsiteX118" fmla="*/ 25603 w 643737"/>
                  <a:gd name="connsiteY118" fmla="*/ 270662 h 1476243"/>
                  <a:gd name="connsiteX119" fmla="*/ 36576 w 643737"/>
                  <a:gd name="connsiteY119" fmla="*/ 234086 h 1476243"/>
                  <a:gd name="connsiteX120" fmla="*/ 43891 w 643737"/>
                  <a:gd name="connsiteY120" fmla="*/ 212140 h 1476243"/>
                  <a:gd name="connsiteX121" fmla="*/ 51206 w 643737"/>
                  <a:gd name="connsiteY121" fmla="*/ 201168 h 1476243"/>
                  <a:gd name="connsiteX122" fmla="*/ 58521 w 643737"/>
                  <a:gd name="connsiteY122" fmla="*/ 179222 h 1476243"/>
                  <a:gd name="connsiteX123" fmla="*/ 69494 w 643737"/>
                  <a:gd name="connsiteY123" fmla="*/ 157276 h 1476243"/>
                  <a:gd name="connsiteX124" fmla="*/ 80467 w 643737"/>
                  <a:gd name="connsiteY124" fmla="*/ 135331 h 1476243"/>
                  <a:gd name="connsiteX125" fmla="*/ 84124 w 643737"/>
                  <a:gd name="connsiteY125" fmla="*/ 32918 h 1476243"/>
                  <a:gd name="connsiteX126" fmla="*/ 91440 w 643737"/>
                  <a:gd name="connsiteY126" fmla="*/ 10972 h 1476243"/>
                  <a:gd name="connsiteX127" fmla="*/ 102412 w 643737"/>
                  <a:gd name="connsiteY127" fmla="*/ 0 h 147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43737" h="1476243">
                    <a:moveTo>
                      <a:pt x="102412" y="0"/>
                    </a:moveTo>
                    <a:cubicBezTo>
                      <a:pt x="107289" y="1219"/>
                      <a:pt x="112422" y="1677"/>
                      <a:pt x="117043" y="3657"/>
                    </a:cubicBezTo>
                    <a:cubicBezTo>
                      <a:pt x="121084" y="5388"/>
                      <a:pt x="124084" y="9006"/>
                      <a:pt x="128016" y="10972"/>
                    </a:cubicBezTo>
                    <a:cubicBezTo>
                      <a:pt x="131464" y="12696"/>
                      <a:pt x="135331" y="13411"/>
                      <a:pt x="138988" y="14630"/>
                    </a:cubicBezTo>
                    <a:cubicBezTo>
                      <a:pt x="157526" y="33165"/>
                      <a:pt x="133535" y="11358"/>
                      <a:pt x="157276" y="25603"/>
                    </a:cubicBezTo>
                    <a:cubicBezTo>
                      <a:pt x="160233" y="27377"/>
                      <a:pt x="161507" y="31376"/>
                      <a:pt x="164592" y="32918"/>
                    </a:cubicBezTo>
                    <a:cubicBezTo>
                      <a:pt x="171489" y="36366"/>
                      <a:pt x="179222" y="37795"/>
                      <a:pt x="186537" y="40233"/>
                    </a:cubicBezTo>
                    <a:lnTo>
                      <a:pt x="197510" y="43891"/>
                    </a:lnTo>
                    <a:lnTo>
                      <a:pt x="208483" y="47548"/>
                    </a:lnTo>
                    <a:cubicBezTo>
                      <a:pt x="215798" y="52425"/>
                      <a:pt x="224211" y="55963"/>
                      <a:pt x="230428" y="62179"/>
                    </a:cubicBezTo>
                    <a:cubicBezTo>
                      <a:pt x="232867" y="64617"/>
                      <a:pt x="234787" y="67720"/>
                      <a:pt x="237744" y="69494"/>
                    </a:cubicBezTo>
                    <a:cubicBezTo>
                      <a:pt x="241050" y="71478"/>
                      <a:pt x="245059" y="71933"/>
                      <a:pt x="248716" y="73152"/>
                    </a:cubicBezTo>
                    <a:cubicBezTo>
                      <a:pt x="255522" y="79957"/>
                      <a:pt x="258732" y="82210"/>
                      <a:pt x="263347" y="91440"/>
                    </a:cubicBezTo>
                    <a:cubicBezTo>
                      <a:pt x="265071" y="94888"/>
                      <a:pt x="265785" y="98755"/>
                      <a:pt x="267004" y="102412"/>
                    </a:cubicBezTo>
                    <a:cubicBezTo>
                      <a:pt x="267913" y="108778"/>
                      <a:pt x="269408" y="130147"/>
                      <a:pt x="274320" y="138988"/>
                    </a:cubicBezTo>
                    <a:cubicBezTo>
                      <a:pt x="278590" y="146673"/>
                      <a:pt x="286170" y="152593"/>
                      <a:pt x="288950" y="160934"/>
                    </a:cubicBezTo>
                    <a:cubicBezTo>
                      <a:pt x="301234" y="197783"/>
                      <a:pt x="282499" y="140647"/>
                      <a:pt x="296265" y="186537"/>
                    </a:cubicBezTo>
                    <a:cubicBezTo>
                      <a:pt x="298481" y="193923"/>
                      <a:pt x="301142" y="201168"/>
                      <a:pt x="303580" y="208483"/>
                    </a:cubicBezTo>
                    <a:cubicBezTo>
                      <a:pt x="304799" y="212141"/>
                      <a:pt x="305099" y="216248"/>
                      <a:pt x="307238" y="219456"/>
                    </a:cubicBezTo>
                    <a:lnTo>
                      <a:pt x="321868" y="241401"/>
                    </a:lnTo>
                    <a:cubicBezTo>
                      <a:pt x="323554" y="253203"/>
                      <a:pt x="325539" y="277997"/>
                      <a:pt x="332841" y="288950"/>
                    </a:cubicBezTo>
                    <a:lnTo>
                      <a:pt x="347472" y="310896"/>
                    </a:lnTo>
                    <a:cubicBezTo>
                      <a:pt x="356423" y="337748"/>
                      <a:pt x="349335" y="327389"/>
                      <a:pt x="365760" y="343814"/>
                    </a:cubicBezTo>
                    <a:lnTo>
                      <a:pt x="373075" y="365760"/>
                    </a:lnTo>
                    <a:cubicBezTo>
                      <a:pt x="374294" y="369417"/>
                      <a:pt x="374006" y="374006"/>
                      <a:pt x="376732" y="376732"/>
                    </a:cubicBezTo>
                    <a:cubicBezTo>
                      <a:pt x="379171" y="379171"/>
                      <a:pt x="381355" y="381894"/>
                      <a:pt x="384048" y="384048"/>
                    </a:cubicBezTo>
                    <a:cubicBezTo>
                      <a:pt x="394606" y="392494"/>
                      <a:pt x="394488" y="388868"/>
                      <a:pt x="402336" y="398678"/>
                    </a:cubicBezTo>
                    <a:cubicBezTo>
                      <a:pt x="422711" y="424146"/>
                      <a:pt x="394551" y="394551"/>
                      <a:pt x="420624" y="420624"/>
                    </a:cubicBezTo>
                    <a:cubicBezTo>
                      <a:pt x="423062" y="427939"/>
                      <a:pt x="423662" y="436153"/>
                      <a:pt x="427939" y="442569"/>
                    </a:cubicBezTo>
                    <a:cubicBezTo>
                      <a:pt x="430377" y="446227"/>
                      <a:pt x="433288" y="449610"/>
                      <a:pt x="435254" y="453542"/>
                    </a:cubicBezTo>
                    <a:cubicBezTo>
                      <a:pt x="450397" y="483829"/>
                      <a:pt x="425264" y="444041"/>
                      <a:pt x="446227" y="475488"/>
                    </a:cubicBezTo>
                    <a:cubicBezTo>
                      <a:pt x="455420" y="503068"/>
                      <a:pt x="443018" y="469069"/>
                      <a:pt x="457200" y="497433"/>
                    </a:cubicBezTo>
                    <a:cubicBezTo>
                      <a:pt x="458924" y="500881"/>
                      <a:pt x="458985" y="505036"/>
                      <a:pt x="460857" y="508406"/>
                    </a:cubicBezTo>
                    <a:cubicBezTo>
                      <a:pt x="465127" y="516092"/>
                      <a:pt x="470611" y="523037"/>
                      <a:pt x="475488" y="530352"/>
                    </a:cubicBezTo>
                    <a:lnTo>
                      <a:pt x="490118" y="552297"/>
                    </a:lnTo>
                    <a:cubicBezTo>
                      <a:pt x="493739" y="563161"/>
                      <a:pt x="496054" y="576522"/>
                      <a:pt x="504748" y="585216"/>
                    </a:cubicBezTo>
                    <a:cubicBezTo>
                      <a:pt x="507856" y="588324"/>
                      <a:pt x="512063" y="590093"/>
                      <a:pt x="515721" y="592531"/>
                    </a:cubicBezTo>
                    <a:cubicBezTo>
                      <a:pt x="518159" y="596189"/>
                      <a:pt x="521070" y="599572"/>
                      <a:pt x="523036" y="603504"/>
                    </a:cubicBezTo>
                    <a:cubicBezTo>
                      <a:pt x="524760" y="606952"/>
                      <a:pt x="524710" y="611170"/>
                      <a:pt x="526694" y="614476"/>
                    </a:cubicBezTo>
                    <a:cubicBezTo>
                      <a:pt x="528468" y="617433"/>
                      <a:pt x="531855" y="619099"/>
                      <a:pt x="534009" y="621792"/>
                    </a:cubicBezTo>
                    <a:cubicBezTo>
                      <a:pt x="552460" y="644857"/>
                      <a:pt x="530979" y="622419"/>
                      <a:pt x="548640" y="640080"/>
                    </a:cubicBezTo>
                    <a:cubicBezTo>
                      <a:pt x="558997" y="671154"/>
                      <a:pt x="544553" y="633270"/>
                      <a:pt x="559612" y="658368"/>
                    </a:cubicBezTo>
                    <a:cubicBezTo>
                      <a:pt x="573857" y="682109"/>
                      <a:pt x="552050" y="658118"/>
                      <a:pt x="570585" y="676656"/>
                    </a:cubicBezTo>
                    <a:cubicBezTo>
                      <a:pt x="571804" y="680313"/>
                      <a:pt x="571835" y="684618"/>
                      <a:pt x="574243" y="687628"/>
                    </a:cubicBezTo>
                    <a:cubicBezTo>
                      <a:pt x="579401" y="694075"/>
                      <a:pt x="588958" y="696191"/>
                      <a:pt x="596188" y="698601"/>
                    </a:cubicBezTo>
                    <a:cubicBezTo>
                      <a:pt x="613597" y="710206"/>
                      <a:pt x="600320" y="703132"/>
                      <a:pt x="621792" y="709574"/>
                    </a:cubicBezTo>
                    <a:cubicBezTo>
                      <a:pt x="629177" y="711790"/>
                      <a:pt x="643737" y="716889"/>
                      <a:pt x="643737" y="716889"/>
                    </a:cubicBezTo>
                    <a:cubicBezTo>
                      <a:pt x="641299" y="720547"/>
                      <a:pt x="639855" y="725116"/>
                      <a:pt x="636422" y="727862"/>
                    </a:cubicBezTo>
                    <a:cubicBezTo>
                      <a:pt x="633411" y="730271"/>
                      <a:pt x="628898" y="729796"/>
                      <a:pt x="625449" y="731520"/>
                    </a:cubicBezTo>
                    <a:cubicBezTo>
                      <a:pt x="621517" y="733486"/>
                      <a:pt x="618517" y="737103"/>
                      <a:pt x="614476" y="738835"/>
                    </a:cubicBezTo>
                    <a:cubicBezTo>
                      <a:pt x="609856" y="740815"/>
                      <a:pt x="604679" y="741111"/>
                      <a:pt x="599846" y="742492"/>
                    </a:cubicBezTo>
                    <a:cubicBezTo>
                      <a:pt x="596139" y="743551"/>
                      <a:pt x="592531" y="744931"/>
                      <a:pt x="588873" y="746150"/>
                    </a:cubicBezTo>
                    <a:cubicBezTo>
                      <a:pt x="570715" y="773388"/>
                      <a:pt x="594049" y="739940"/>
                      <a:pt x="570585" y="768096"/>
                    </a:cubicBezTo>
                    <a:cubicBezTo>
                      <a:pt x="555345" y="786384"/>
                      <a:pt x="572415" y="772971"/>
                      <a:pt x="552297" y="786384"/>
                    </a:cubicBezTo>
                    <a:cubicBezTo>
                      <a:pt x="549859" y="790041"/>
                      <a:pt x="546948" y="793424"/>
                      <a:pt x="544982" y="797356"/>
                    </a:cubicBezTo>
                    <a:cubicBezTo>
                      <a:pt x="529836" y="827647"/>
                      <a:pt x="554976" y="787851"/>
                      <a:pt x="534009" y="819302"/>
                    </a:cubicBezTo>
                    <a:cubicBezTo>
                      <a:pt x="531571" y="826617"/>
                      <a:pt x="527962" y="833642"/>
                      <a:pt x="526694" y="841248"/>
                    </a:cubicBezTo>
                    <a:cubicBezTo>
                      <a:pt x="525475" y="848563"/>
                      <a:pt x="524164" y="855863"/>
                      <a:pt x="523036" y="863193"/>
                    </a:cubicBezTo>
                    <a:cubicBezTo>
                      <a:pt x="521725" y="871714"/>
                      <a:pt x="521317" y="880396"/>
                      <a:pt x="519379" y="888796"/>
                    </a:cubicBezTo>
                    <a:cubicBezTo>
                      <a:pt x="517645" y="896310"/>
                      <a:pt x="514502" y="903427"/>
                      <a:pt x="512064" y="910742"/>
                    </a:cubicBezTo>
                    <a:lnTo>
                      <a:pt x="508406" y="921715"/>
                    </a:lnTo>
                    <a:cubicBezTo>
                      <a:pt x="510377" y="963105"/>
                      <a:pt x="509145" y="987959"/>
                      <a:pt x="515721" y="1024128"/>
                    </a:cubicBezTo>
                    <a:cubicBezTo>
                      <a:pt x="517931" y="1036281"/>
                      <a:pt x="522881" y="1049264"/>
                      <a:pt x="526694" y="1060704"/>
                    </a:cubicBezTo>
                    <a:lnTo>
                      <a:pt x="534009" y="1082649"/>
                    </a:lnTo>
                    <a:lnTo>
                      <a:pt x="544982" y="1115568"/>
                    </a:lnTo>
                    <a:cubicBezTo>
                      <a:pt x="546201" y="1119225"/>
                      <a:pt x="545914" y="1123814"/>
                      <a:pt x="548640" y="1126540"/>
                    </a:cubicBezTo>
                    <a:lnTo>
                      <a:pt x="555955" y="1133856"/>
                    </a:lnTo>
                    <a:cubicBezTo>
                      <a:pt x="557174" y="1137513"/>
                      <a:pt x="557629" y="1141522"/>
                      <a:pt x="559612" y="1144828"/>
                    </a:cubicBezTo>
                    <a:cubicBezTo>
                      <a:pt x="561386" y="1147785"/>
                      <a:pt x="565386" y="1149059"/>
                      <a:pt x="566928" y="1152144"/>
                    </a:cubicBezTo>
                    <a:cubicBezTo>
                      <a:pt x="570376" y="1159041"/>
                      <a:pt x="574243" y="1174089"/>
                      <a:pt x="574243" y="1174089"/>
                    </a:cubicBezTo>
                    <a:cubicBezTo>
                      <a:pt x="575462" y="1189939"/>
                      <a:pt x="577900" y="1205742"/>
                      <a:pt x="577900" y="1221638"/>
                    </a:cubicBezTo>
                    <a:cubicBezTo>
                      <a:pt x="577900" y="1236319"/>
                      <a:pt x="577122" y="1251133"/>
                      <a:pt x="574243" y="1265529"/>
                    </a:cubicBezTo>
                    <a:cubicBezTo>
                      <a:pt x="573337" y="1270058"/>
                      <a:pt x="563508" y="1280700"/>
                      <a:pt x="559612" y="1283817"/>
                    </a:cubicBezTo>
                    <a:cubicBezTo>
                      <a:pt x="556180" y="1286563"/>
                      <a:pt x="552072" y="1288386"/>
                      <a:pt x="548640" y="1291132"/>
                    </a:cubicBezTo>
                    <a:cubicBezTo>
                      <a:pt x="545947" y="1293286"/>
                      <a:pt x="544281" y="1296674"/>
                      <a:pt x="541324" y="1298448"/>
                    </a:cubicBezTo>
                    <a:cubicBezTo>
                      <a:pt x="538342" y="1300237"/>
                      <a:pt x="517454" y="1305678"/>
                      <a:pt x="515721" y="1305763"/>
                    </a:cubicBezTo>
                    <a:cubicBezTo>
                      <a:pt x="470648" y="1307962"/>
                      <a:pt x="425500" y="1308201"/>
                      <a:pt x="380390" y="1309420"/>
                    </a:cubicBezTo>
                    <a:cubicBezTo>
                      <a:pt x="369013" y="1343548"/>
                      <a:pt x="384768" y="1293161"/>
                      <a:pt x="373075" y="1378915"/>
                    </a:cubicBezTo>
                    <a:cubicBezTo>
                      <a:pt x="372033" y="1386555"/>
                      <a:pt x="365760" y="1400860"/>
                      <a:pt x="365760" y="1400860"/>
                    </a:cubicBezTo>
                    <a:cubicBezTo>
                      <a:pt x="364541" y="1413052"/>
                      <a:pt x="373276" y="1432408"/>
                      <a:pt x="362102" y="1437436"/>
                    </a:cubicBezTo>
                    <a:cubicBezTo>
                      <a:pt x="275865" y="1476243"/>
                      <a:pt x="316757" y="1434023"/>
                      <a:pt x="281635" y="1430121"/>
                    </a:cubicBezTo>
                    <a:cubicBezTo>
                      <a:pt x="263419" y="1428097"/>
                      <a:pt x="245059" y="1427683"/>
                      <a:pt x="226771" y="1426464"/>
                    </a:cubicBezTo>
                    <a:cubicBezTo>
                      <a:pt x="220675" y="1425245"/>
                      <a:pt x="214700" y="1422806"/>
                      <a:pt x="208483" y="1422806"/>
                    </a:cubicBezTo>
                    <a:cubicBezTo>
                      <a:pt x="189339" y="1422806"/>
                      <a:pt x="182751" y="1429240"/>
                      <a:pt x="164592" y="1433779"/>
                    </a:cubicBezTo>
                    <a:lnTo>
                      <a:pt x="149961" y="1437436"/>
                    </a:lnTo>
                    <a:cubicBezTo>
                      <a:pt x="135331" y="1436217"/>
                      <a:pt x="120589" y="1435957"/>
                      <a:pt x="106070" y="1433779"/>
                    </a:cubicBezTo>
                    <a:cubicBezTo>
                      <a:pt x="96127" y="1432288"/>
                      <a:pt x="86563" y="1428902"/>
                      <a:pt x="76809" y="1426464"/>
                    </a:cubicBezTo>
                    <a:lnTo>
                      <a:pt x="62179" y="1422806"/>
                    </a:lnTo>
                    <a:cubicBezTo>
                      <a:pt x="54752" y="1400527"/>
                      <a:pt x="57801" y="1414660"/>
                      <a:pt x="62179" y="1375257"/>
                    </a:cubicBezTo>
                    <a:cubicBezTo>
                      <a:pt x="65232" y="1347776"/>
                      <a:pt x="65369" y="1348797"/>
                      <a:pt x="69494" y="1324051"/>
                    </a:cubicBezTo>
                    <a:cubicBezTo>
                      <a:pt x="68275" y="1277721"/>
                      <a:pt x="68040" y="1231355"/>
                      <a:pt x="65836" y="1185062"/>
                    </a:cubicBezTo>
                    <a:cubicBezTo>
                      <a:pt x="65597" y="1180041"/>
                      <a:pt x="63623" y="1175247"/>
                      <a:pt x="62179" y="1170432"/>
                    </a:cubicBezTo>
                    <a:cubicBezTo>
                      <a:pt x="59963" y="1163046"/>
                      <a:pt x="57302" y="1155801"/>
                      <a:pt x="54864" y="1148486"/>
                    </a:cubicBezTo>
                    <a:cubicBezTo>
                      <a:pt x="53645" y="1144828"/>
                      <a:pt x="52141" y="1141253"/>
                      <a:pt x="51206" y="1137513"/>
                    </a:cubicBezTo>
                    <a:cubicBezTo>
                      <a:pt x="49161" y="1129336"/>
                      <a:pt x="43793" y="1106278"/>
                      <a:pt x="40233" y="1100937"/>
                    </a:cubicBezTo>
                    <a:lnTo>
                      <a:pt x="32918" y="1089964"/>
                    </a:lnTo>
                    <a:cubicBezTo>
                      <a:pt x="28500" y="1072294"/>
                      <a:pt x="25603" y="1063484"/>
                      <a:pt x="25603" y="1042416"/>
                    </a:cubicBezTo>
                    <a:cubicBezTo>
                      <a:pt x="25603" y="1025304"/>
                      <a:pt x="27261" y="1008204"/>
                      <a:pt x="29260" y="991209"/>
                    </a:cubicBezTo>
                    <a:cubicBezTo>
                      <a:pt x="30674" y="979188"/>
                      <a:pt x="34922" y="979885"/>
                      <a:pt x="40233" y="969264"/>
                    </a:cubicBezTo>
                    <a:cubicBezTo>
                      <a:pt x="41957" y="965816"/>
                      <a:pt x="42832" y="961998"/>
                      <a:pt x="43891" y="958291"/>
                    </a:cubicBezTo>
                    <a:cubicBezTo>
                      <a:pt x="49022" y="940330"/>
                      <a:pt x="51799" y="921812"/>
                      <a:pt x="54864" y="903427"/>
                    </a:cubicBezTo>
                    <a:cubicBezTo>
                      <a:pt x="53645" y="887577"/>
                      <a:pt x="53178" y="871652"/>
                      <a:pt x="51206" y="855878"/>
                    </a:cubicBezTo>
                    <a:cubicBezTo>
                      <a:pt x="50728" y="852052"/>
                      <a:pt x="48607" y="848612"/>
                      <a:pt x="47548" y="844905"/>
                    </a:cubicBezTo>
                    <a:cubicBezTo>
                      <a:pt x="36491" y="806205"/>
                      <a:pt x="53963" y="860491"/>
                      <a:pt x="36576" y="808329"/>
                    </a:cubicBezTo>
                    <a:lnTo>
                      <a:pt x="29260" y="786384"/>
                    </a:lnTo>
                    <a:cubicBezTo>
                      <a:pt x="23182" y="780305"/>
                      <a:pt x="18320" y="776399"/>
                      <a:pt x="14630" y="768096"/>
                    </a:cubicBezTo>
                    <a:cubicBezTo>
                      <a:pt x="4777" y="745927"/>
                      <a:pt x="8768" y="747204"/>
                      <a:pt x="3657" y="724204"/>
                    </a:cubicBezTo>
                    <a:cubicBezTo>
                      <a:pt x="2821" y="720441"/>
                      <a:pt x="1219" y="716889"/>
                      <a:pt x="0" y="713232"/>
                    </a:cubicBezTo>
                    <a:cubicBezTo>
                      <a:pt x="1219" y="682752"/>
                      <a:pt x="2171" y="652260"/>
                      <a:pt x="3657" y="621792"/>
                    </a:cubicBezTo>
                    <a:cubicBezTo>
                      <a:pt x="4920" y="595905"/>
                      <a:pt x="5187" y="567358"/>
                      <a:pt x="10972" y="541324"/>
                    </a:cubicBezTo>
                    <a:cubicBezTo>
                      <a:pt x="11808" y="537561"/>
                      <a:pt x="13695" y="534092"/>
                      <a:pt x="14630" y="530352"/>
                    </a:cubicBezTo>
                    <a:cubicBezTo>
                      <a:pt x="20959" y="505041"/>
                      <a:pt x="13561" y="519155"/>
                      <a:pt x="25603" y="501091"/>
                    </a:cubicBezTo>
                    <a:lnTo>
                      <a:pt x="32918" y="479145"/>
                    </a:lnTo>
                    <a:lnTo>
                      <a:pt x="36576" y="468172"/>
                    </a:lnTo>
                    <a:cubicBezTo>
                      <a:pt x="42790" y="430882"/>
                      <a:pt x="42424" y="443259"/>
                      <a:pt x="36576" y="387705"/>
                    </a:cubicBezTo>
                    <a:cubicBezTo>
                      <a:pt x="36172" y="383871"/>
                      <a:pt x="33977" y="380439"/>
                      <a:pt x="32918" y="376732"/>
                    </a:cubicBezTo>
                    <a:cubicBezTo>
                      <a:pt x="31537" y="371899"/>
                      <a:pt x="30704" y="366917"/>
                      <a:pt x="29260" y="362102"/>
                    </a:cubicBezTo>
                    <a:cubicBezTo>
                      <a:pt x="27044" y="354716"/>
                      <a:pt x="21945" y="340156"/>
                      <a:pt x="21945" y="340156"/>
                    </a:cubicBezTo>
                    <a:cubicBezTo>
                      <a:pt x="23164" y="316991"/>
                      <a:pt x="23594" y="293772"/>
                      <a:pt x="25603" y="270662"/>
                    </a:cubicBezTo>
                    <a:cubicBezTo>
                      <a:pt x="26254" y="263178"/>
                      <a:pt x="35151" y="238362"/>
                      <a:pt x="36576" y="234086"/>
                    </a:cubicBezTo>
                    <a:cubicBezTo>
                      <a:pt x="36578" y="234081"/>
                      <a:pt x="43888" y="212144"/>
                      <a:pt x="43891" y="212140"/>
                    </a:cubicBezTo>
                    <a:cubicBezTo>
                      <a:pt x="46329" y="208483"/>
                      <a:pt x="49421" y="205185"/>
                      <a:pt x="51206" y="201168"/>
                    </a:cubicBezTo>
                    <a:cubicBezTo>
                      <a:pt x="54338" y="194122"/>
                      <a:pt x="54244" y="185638"/>
                      <a:pt x="58521" y="179222"/>
                    </a:cubicBezTo>
                    <a:cubicBezTo>
                      <a:pt x="79488" y="147771"/>
                      <a:pt x="54348" y="187567"/>
                      <a:pt x="69494" y="157276"/>
                    </a:cubicBezTo>
                    <a:cubicBezTo>
                      <a:pt x="83675" y="128915"/>
                      <a:pt x="71272" y="162913"/>
                      <a:pt x="80467" y="135331"/>
                    </a:cubicBezTo>
                    <a:cubicBezTo>
                      <a:pt x="81686" y="101193"/>
                      <a:pt x="81122" y="66945"/>
                      <a:pt x="84124" y="32918"/>
                    </a:cubicBezTo>
                    <a:cubicBezTo>
                      <a:pt x="84802" y="25237"/>
                      <a:pt x="89928" y="18533"/>
                      <a:pt x="91440" y="10972"/>
                    </a:cubicBezTo>
                    <a:lnTo>
                      <a:pt x="102412" y="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8" name="Freeform 17"/>
              <p:cNvSpPr/>
              <p:nvPr/>
            </p:nvSpPr>
            <p:spPr bwMode="auto">
              <a:xfrm>
                <a:off x="179222" y="4631634"/>
                <a:ext cx="1342920" cy="807217"/>
              </a:xfrm>
              <a:custGeom>
                <a:avLst/>
                <a:gdLst>
                  <a:gd name="connsiteX0" fmla="*/ 566928 w 1342920"/>
                  <a:gd name="connsiteY0" fmla="*/ 536555 h 807217"/>
                  <a:gd name="connsiteX1" fmla="*/ 559613 w 1342920"/>
                  <a:gd name="connsiteY1" fmla="*/ 591419 h 807217"/>
                  <a:gd name="connsiteX2" fmla="*/ 552298 w 1342920"/>
                  <a:gd name="connsiteY2" fmla="*/ 613364 h 807217"/>
                  <a:gd name="connsiteX3" fmla="*/ 548640 w 1342920"/>
                  <a:gd name="connsiteY3" fmla="*/ 624337 h 807217"/>
                  <a:gd name="connsiteX4" fmla="*/ 552298 w 1342920"/>
                  <a:gd name="connsiteY4" fmla="*/ 646283 h 807217"/>
                  <a:gd name="connsiteX5" fmla="*/ 559613 w 1342920"/>
                  <a:gd name="connsiteY5" fmla="*/ 715777 h 807217"/>
                  <a:gd name="connsiteX6" fmla="*/ 555956 w 1342920"/>
                  <a:gd name="connsiteY6" fmla="*/ 741380 h 807217"/>
                  <a:gd name="connsiteX7" fmla="*/ 552298 w 1342920"/>
                  <a:gd name="connsiteY7" fmla="*/ 792587 h 807217"/>
                  <a:gd name="connsiteX8" fmla="*/ 544983 w 1342920"/>
                  <a:gd name="connsiteY8" fmla="*/ 803560 h 807217"/>
                  <a:gd name="connsiteX9" fmla="*/ 519380 w 1342920"/>
                  <a:gd name="connsiteY9" fmla="*/ 807217 h 807217"/>
                  <a:gd name="connsiteX10" fmla="*/ 479146 w 1342920"/>
                  <a:gd name="connsiteY10" fmla="*/ 803560 h 807217"/>
                  <a:gd name="connsiteX11" fmla="*/ 468173 w 1342920"/>
                  <a:gd name="connsiteY11" fmla="*/ 799902 h 807217"/>
                  <a:gd name="connsiteX12" fmla="*/ 453543 w 1342920"/>
                  <a:gd name="connsiteY12" fmla="*/ 785272 h 807217"/>
                  <a:gd name="connsiteX13" fmla="*/ 442570 w 1342920"/>
                  <a:gd name="connsiteY13" fmla="*/ 777956 h 807217"/>
                  <a:gd name="connsiteX14" fmla="*/ 420624 w 1342920"/>
                  <a:gd name="connsiteY14" fmla="*/ 770641 h 807217"/>
                  <a:gd name="connsiteX15" fmla="*/ 409652 w 1342920"/>
                  <a:gd name="connsiteY15" fmla="*/ 763326 h 807217"/>
                  <a:gd name="connsiteX16" fmla="*/ 402336 w 1342920"/>
                  <a:gd name="connsiteY16" fmla="*/ 756011 h 807217"/>
                  <a:gd name="connsiteX17" fmla="*/ 376733 w 1342920"/>
                  <a:gd name="connsiteY17" fmla="*/ 752353 h 807217"/>
                  <a:gd name="connsiteX18" fmla="*/ 387706 w 1342920"/>
                  <a:gd name="connsiteY18" fmla="*/ 745038 h 807217"/>
                  <a:gd name="connsiteX19" fmla="*/ 391364 w 1342920"/>
                  <a:gd name="connsiteY19" fmla="*/ 734065 h 807217"/>
                  <a:gd name="connsiteX20" fmla="*/ 387706 w 1342920"/>
                  <a:gd name="connsiteY20" fmla="*/ 686516 h 807217"/>
                  <a:gd name="connsiteX21" fmla="*/ 384048 w 1342920"/>
                  <a:gd name="connsiteY21" fmla="*/ 627995 h 807217"/>
                  <a:gd name="connsiteX22" fmla="*/ 387706 w 1342920"/>
                  <a:gd name="connsiteY22" fmla="*/ 584104 h 807217"/>
                  <a:gd name="connsiteX23" fmla="*/ 391364 w 1342920"/>
                  <a:gd name="connsiteY23" fmla="*/ 514609 h 807217"/>
                  <a:gd name="connsiteX24" fmla="*/ 395021 w 1342920"/>
                  <a:gd name="connsiteY24" fmla="*/ 503636 h 807217"/>
                  <a:gd name="connsiteX25" fmla="*/ 405994 w 1342920"/>
                  <a:gd name="connsiteY25" fmla="*/ 492664 h 807217"/>
                  <a:gd name="connsiteX26" fmla="*/ 413309 w 1342920"/>
                  <a:gd name="connsiteY26" fmla="*/ 470718 h 807217"/>
                  <a:gd name="connsiteX27" fmla="*/ 416967 w 1342920"/>
                  <a:gd name="connsiteY27" fmla="*/ 459745 h 807217"/>
                  <a:gd name="connsiteX28" fmla="*/ 413309 w 1342920"/>
                  <a:gd name="connsiteY28" fmla="*/ 437800 h 807217"/>
                  <a:gd name="connsiteX29" fmla="*/ 420624 w 1342920"/>
                  <a:gd name="connsiteY29" fmla="*/ 430484 h 807217"/>
                  <a:gd name="connsiteX30" fmla="*/ 427940 w 1342920"/>
                  <a:gd name="connsiteY30" fmla="*/ 419512 h 807217"/>
                  <a:gd name="connsiteX31" fmla="*/ 446228 w 1342920"/>
                  <a:gd name="connsiteY31" fmla="*/ 404881 h 807217"/>
                  <a:gd name="connsiteX32" fmla="*/ 449885 w 1342920"/>
                  <a:gd name="connsiteY32" fmla="*/ 393908 h 807217"/>
                  <a:gd name="connsiteX33" fmla="*/ 460858 w 1342920"/>
                  <a:gd name="connsiteY33" fmla="*/ 371963 h 807217"/>
                  <a:gd name="connsiteX34" fmla="*/ 457200 w 1342920"/>
                  <a:gd name="connsiteY34" fmla="*/ 335387 h 807217"/>
                  <a:gd name="connsiteX35" fmla="*/ 446228 w 1342920"/>
                  <a:gd name="connsiteY35" fmla="*/ 331729 h 807217"/>
                  <a:gd name="connsiteX36" fmla="*/ 427940 w 1342920"/>
                  <a:gd name="connsiteY36" fmla="*/ 313441 h 807217"/>
                  <a:gd name="connsiteX37" fmla="*/ 413309 w 1342920"/>
                  <a:gd name="connsiteY37" fmla="*/ 295153 h 807217"/>
                  <a:gd name="connsiteX38" fmla="*/ 398679 w 1342920"/>
                  <a:gd name="connsiteY38" fmla="*/ 276865 h 807217"/>
                  <a:gd name="connsiteX39" fmla="*/ 391364 w 1342920"/>
                  <a:gd name="connsiteY39" fmla="*/ 265892 h 807217"/>
                  <a:gd name="connsiteX40" fmla="*/ 384048 w 1342920"/>
                  <a:gd name="connsiteY40" fmla="*/ 258577 h 807217"/>
                  <a:gd name="connsiteX41" fmla="*/ 365760 w 1342920"/>
                  <a:gd name="connsiteY41" fmla="*/ 236632 h 807217"/>
                  <a:gd name="connsiteX42" fmla="*/ 358445 w 1342920"/>
                  <a:gd name="connsiteY42" fmla="*/ 247604 h 807217"/>
                  <a:gd name="connsiteX43" fmla="*/ 351130 w 1342920"/>
                  <a:gd name="connsiteY43" fmla="*/ 276865 h 807217"/>
                  <a:gd name="connsiteX44" fmla="*/ 347472 w 1342920"/>
                  <a:gd name="connsiteY44" fmla="*/ 287838 h 807217"/>
                  <a:gd name="connsiteX45" fmla="*/ 336500 w 1342920"/>
                  <a:gd name="connsiteY45" fmla="*/ 298811 h 807217"/>
                  <a:gd name="connsiteX46" fmla="*/ 314554 w 1342920"/>
                  <a:gd name="connsiteY46" fmla="*/ 328072 h 807217"/>
                  <a:gd name="connsiteX47" fmla="*/ 310896 w 1342920"/>
                  <a:gd name="connsiteY47" fmla="*/ 339044 h 807217"/>
                  <a:gd name="connsiteX48" fmla="*/ 296266 w 1342920"/>
                  <a:gd name="connsiteY48" fmla="*/ 357332 h 807217"/>
                  <a:gd name="connsiteX49" fmla="*/ 288951 w 1342920"/>
                  <a:gd name="connsiteY49" fmla="*/ 379278 h 807217"/>
                  <a:gd name="connsiteX50" fmla="*/ 267005 w 1342920"/>
                  <a:gd name="connsiteY50" fmla="*/ 386593 h 807217"/>
                  <a:gd name="connsiteX51" fmla="*/ 263348 w 1342920"/>
                  <a:gd name="connsiteY51" fmla="*/ 408539 h 807217"/>
                  <a:gd name="connsiteX52" fmla="*/ 245060 w 1342920"/>
                  <a:gd name="connsiteY52" fmla="*/ 423169 h 807217"/>
                  <a:gd name="connsiteX53" fmla="*/ 223114 w 1342920"/>
                  <a:gd name="connsiteY53" fmla="*/ 430484 h 807217"/>
                  <a:gd name="connsiteX54" fmla="*/ 208484 w 1342920"/>
                  <a:gd name="connsiteY54" fmla="*/ 448772 h 807217"/>
                  <a:gd name="connsiteX55" fmla="*/ 201168 w 1342920"/>
                  <a:gd name="connsiteY55" fmla="*/ 470718 h 807217"/>
                  <a:gd name="connsiteX56" fmla="*/ 179223 w 1342920"/>
                  <a:gd name="connsiteY56" fmla="*/ 481691 h 807217"/>
                  <a:gd name="connsiteX57" fmla="*/ 168250 w 1342920"/>
                  <a:gd name="connsiteY57" fmla="*/ 492664 h 807217"/>
                  <a:gd name="connsiteX58" fmla="*/ 153620 w 1342920"/>
                  <a:gd name="connsiteY58" fmla="*/ 510952 h 807217"/>
                  <a:gd name="connsiteX59" fmla="*/ 142647 w 1342920"/>
                  <a:gd name="connsiteY59" fmla="*/ 514609 h 807217"/>
                  <a:gd name="connsiteX60" fmla="*/ 113386 w 1342920"/>
                  <a:gd name="connsiteY60" fmla="*/ 510952 h 807217"/>
                  <a:gd name="connsiteX61" fmla="*/ 106071 w 1342920"/>
                  <a:gd name="connsiteY61" fmla="*/ 499979 h 807217"/>
                  <a:gd name="connsiteX62" fmla="*/ 84125 w 1342920"/>
                  <a:gd name="connsiteY62" fmla="*/ 481691 h 807217"/>
                  <a:gd name="connsiteX63" fmla="*/ 76810 w 1342920"/>
                  <a:gd name="connsiteY63" fmla="*/ 470718 h 807217"/>
                  <a:gd name="connsiteX64" fmla="*/ 69495 w 1342920"/>
                  <a:gd name="connsiteY64" fmla="*/ 448772 h 807217"/>
                  <a:gd name="connsiteX65" fmla="*/ 65837 w 1342920"/>
                  <a:gd name="connsiteY65" fmla="*/ 386593 h 807217"/>
                  <a:gd name="connsiteX66" fmla="*/ 62180 w 1342920"/>
                  <a:gd name="connsiteY66" fmla="*/ 306126 h 807217"/>
                  <a:gd name="connsiteX67" fmla="*/ 58522 w 1342920"/>
                  <a:gd name="connsiteY67" fmla="*/ 287838 h 807217"/>
                  <a:gd name="connsiteX68" fmla="*/ 51207 w 1342920"/>
                  <a:gd name="connsiteY68" fmla="*/ 276865 h 807217"/>
                  <a:gd name="connsiteX69" fmla="*/ 29261 w 1342920"/>
                  <a:gd name="connsiteY69" fmla="*/ 232974 h 807217"/>
                  <a:gd name="connsiteX70" fmla="*/ 14631 w 1342920"/>
                  <a:gd name="connsiteY70" fmla="*/ 211028 h 807217"/>
                  <a:gd name="connsiteX71" fmla="*/ 7316 w 1342920"/>
                  <a:gd name="connsiteY71" fmla="*/ 200056 h 807217"/>
                  <a:gd name="connsiteX72" fmla="*/ 3658 w 1342920"/>
                  <a:gd name="connsiteY72" fmla="*/ 181768 h 807217"/>
                  <a:gd name="connsiteX73" fmla="*/ 0 w 1342920"/>
                  <a:gd name="connsiteY73" fmla="*/ 170795 h 807217"/>
                  <a:gd name="connsiteX74" fmla="*/ 3658 w 1342920"/>
                  <a:gd name="connsiteY74" fmla="*/ 72040 h 807217"/>
                  <a:gd name="connsiteX75" fmla="*/ 10973 w 1342920"/>
                  <a:gd name="connsiteY75" fmla="*/ 64724 h 807217"/>
                  <a:gd name="connsiteX76" fmla="*/ 32919 w 1342920"/>
                  <a:gd name="connsiteY76" fmla="*/ 53752 h 807217"/>
                  <a:gd name="connsiteX77" fmla="*/ 76810 w 1342920"/>
                  <a:gd name="connsiteY77" fmla="*/ 57409 h 807217"/>
                  <a:gd name="connsiteX78" fmla="*/ 109728 w 1342920"/>
                  <a:gd name="connsiteY78" fmla="*/ 61067 h 807217"/>
                  <a:gd name="connsiteX79" fmla="*/ 277978 w 1342920"/>
                  <a:gd name="connsiteY79" fmla="*/ 57409 h 807217"/>
                  <a:gd name="connsiteX80" fmla="*/ 310896 w 1342920"/>
                  <a:gd name="connsiteY80" fmla="*/ 50094 h 807217"/>
                  <a:gd name="connsiteX81" fmla="*/ 332842 w 1342920"/>
                  <a:gd name="connsiteY81" fmla="*/ 42779 h 807217"/>
                  <a:gd name="connsiteX82" fmla="*/ 369418 w 1342920"/>
                  <a:gd name="connsiteY82" fmla="*/ 39121 h 807217"/>
                  <a:gd name="connsiteX83" fmla="*/ 431597 w 1342920"/>
                  <a:gd name="connsiteY83" fmla="*/ 31806 h 807217"/>
                  <a:gd name="connsiteX84" fmla="*/ 621792 w 1342920"/>
                  <a:gd name="connsiteY84" fmla="*/ 35464 h 807217"/>
                  <a:gd name="connsiteX85" fmla="*/ 654711 w 1342920"/>
                  <a:gd name="connsiteY85" fmla="*/ 39121 h 807217"/>
                  <a:gd name="connsiteX86" fmla="*/ 702260 w 1342920"/>
                  <a:gd name="connsiteY86" fmla="*/ 46436 h 807217"/>
                  <a:gd name="connsiteX87" fmla="*/ 815645 w 1342920"/>
                  <a:gd name="connsiteY87" fmla="*/ 42779 h 807217"/>
                  <a:gd name="connsiteX88" fmla="*/ 859536 w 1342920"/>
                  <a:gd name="connsiteY88" fmla="*/ 35464 h 807217"/>
                  <a:gd name="connsiteX89" fmla="*/ 896112 w 1342920"/>
                  <a:gd name="connsiteY89" fmla="*/ 31806 h 807217"/>
                  <a:gd name="connsiteX90" fmla="*/ 950976 w 1342920"/>
                  <a:gd name="connsiteY90" fmla="*/ 28148 h 807217"/>
                  <a:gd name="connsiteX91" fmla="*/ 983895 w 1342920"/>
                  <a:gd name="connsiteY91" fmla="*/ 24491 h 807217"/>
                  <a:gd name="connsiteX92" fmla="*/ 1064362 w 1342920"/>
                  <a:gd name="connsiteY92" fmla="*/ 13518 h 807217"/>
                  <a:gd name="connsiteX93" fmla="*/ 1261872 w 1342920"/>
                  <a:gd name="connsiteY93" fmla="*/ 20833 h 807217"/>
                  <a:gd name="connsiteX94" fmla="*/ 1283818 w 1342920"/>
                  <a:gd name="connsiteY94" fmla="*/ 28148 h 807217"/>
                  <a:gd name="connsiteX95" fmla="*/ 1305764 w 1342920"/>
                  <a:gd name="connsiteY95" fmla="*/ 39121 h 807217"/>
                  <a:gd name="connsiteX96" fmla="*/ 1331367 w 1342920"/>
                  <a:gd name="connsiteY96" fmla="*/ 72040 h 807217"/>
                  <a:gd name="connsiteX97" fmla="*/ 1342340 w 1342920"/>
                  <a:gd name="connsiteY97" fmla="*/ 93985 h 807217"/>
                  <a:gd name="connsiteX98" fmla="*/ 1335024 w 1342920"/>
                  <a:gd name="connsiteY98" fmla="*/ 152507 h 807217"/>
                  <a:gd name="connsiteX99" fmla="*/ 1327709 w 1342920"/>
                  <a:gd name="connsiteY99" fmla="*/ 163480 h 807217"/>
                  <a:gd name="connsiteX100" fmla="*/ 1316736 w 1342920"/>
                  <a:gd name="connsiteY100" fmla="*/ 181768 h 807217"/>
                  <a:gd name="connsiteX101" fmla="*/ 1313079 w 1342920"/>
                  <a:gd name="connsiteY101" fmla="*/ 192740 h 807217"/>
                  <a:gd name="connsiteX102" fmla="*/ 1305764 w 1342920"/>
                  <a:gd name="connsiteY102" fmla="*/ 203713 h 807217"/>
                  <a:gd name="connsiteX103" fmla="*/ 1298448 w 1342920"/>
                  <a:gd name="connsiteY103" fmla="*/ 225659 h 807217"/>
                  <a:gd name="connsiteX104" fmla="*/ 1283818 w 1342920"/>
                  <a:gd name="connsiteY104" fmla="*/ 247604 h 807217"/>
                  <a:gd name="connsiteX105" fmla="*/ 1280160 w 1342920"/>
                  <a:gd name="connsiteY105" fmla="*/ 258577 h 807217"/>
                  <a:gd name="connsiteX106" fmla="*/ 1254557 w 1342920"/>
                  <a:gd name="connsiteY106" fmla="*/ 291496 h 807217"/>
                  <a:gd name="connsiteX107" fmla="*/ 1239927 w 1342920"/>
                  <a:gd name="connsiteY107" fmla="*/ 309784 h 807217"/>
                  <a:gd name="connsiteX108" fmla="*/ 1228954 w 1342920"/>
                  <a:gd name="connsiteY108" fmla="*/ 317099 h 807217"/>
                  <a:gd name="connsiteX109" fmla="*/ 1207008 w 1342920"/>
                  <a:gd name="connsiteY109" fmla="*/ 331729 h 807217"/>
                  <a:gd name="connsiteX110" fmla="*/ 1185063 w 1342920"/>
                  <a:gd name="connsiteY110" fmla="*/ 346360 h 807217"/>
                  <a:gd name="connsiteX111" fmla="*/ 1163117 w 1342920"/>
                  <a:gd name="connsiteY111" fmla="*/ 360990 h 807217"/>
                  <a:gd name="connsiteX112" fmla="*/ 1152144 w 1342920"/>
                  <a:gd name="connsiteY112" fmla="*/ 368305 h 807217"/>
                  <a:gd name="connsiteX113" fmla="*/ 1141172 w 1342920"/>
                  <a:gd name="connsiteY113" fmla="*/ 375620 h 807217"/>
                  <a:gd name="connsiteX114" fmla="*/ 1130199 w 1342920"/>
                  <a:gd name="connsiteY114" fmla="*/ 379278 h 807217"/>
                  <a:gd name="connsiteX115" fmla="*/ 1119226 w 1342920"/>
                  <a:gd name="connsiteY115" fmla="*/ 386593 h 807217"/>
                  <a:gd name="connsiteX116" fmla="*/ 1100938 w 1342920"/>
                  <a:gd name="connsiteY116" fmla="*/ 390251 h 807217"/>
                  <a:gd name="connsiteX117" fmla="*/ 1078992 w 1342920"/>
                  <a:gd name="connsiteY117" fmla="*/ 397566 h 807217"/>
                  <a:gd name="connsiteX118" fmla="*/ 1068020 w 1342920"/>
                  <a:gd name="connsiteY118" fmla="*/ 401224 h 807217"/>
                  <a:gd name="connsiteX119" fmla="*/ 1042416 w 1342920"/>
                  <a:gd name="connsiteY119" fmla="*/ 408539 h 807217"/>
                  <a:gd name="connsiteX120" fmla="*/ 1027786 w 1342920"/>
                  <a:gd name="connsiteY120" fmla="*/ 412196 h 807217"/>
                  <a:gd name="connsiteX121" fmla="*/ 1016813 w 1342920"/>
                  <a:gd name="connsiteY121" fmla="*/ 415854 h 807217"/>
                  <a:gd name="connsiteX122" fmla="*/ 991210 w 1342920"/>
                  <a:gd name="connsiteY122" fmla="*/ 419512 h 807217"/>
                  <a:gd name="connsiteX123" fmla="*/ 947319 w 1342920"/>
                  <a:gd name="connsiteY123" fmla="*/ 426827 h 807217"/>
                  <a:gd name="connsiteX124" fmla="*/ 925373 w 1342920"/>
                  <a:gd name="connsiteY124" fmla="*/ 430484 h 807217"/>
                  <a:gd name="connsiteX125" fmla="*/ 738836 w 1342920"/>
                  <a:gd name="connsiteY125" fmla="*/ 434142 h 807217"/>
                  <a:gd name="connsiteX126" fmla="*/ 665684 w 1342920"/>
                  <a:gd name="connsiteY126" fmla="*/ 441457 h 807217"/>
                  <a:gd name="connsiteX127" fmla="*/ 651053 w 1342920"/>
                  <a:gd name="connsiteY127" fmla="*/ 445115 h 807217"/>
                  <a:gd name="connsiteX128" fmla="*/ 625450 w 1342920"/>
                  <a:gd name="connsiteY128" fmla="*/ 448772 h 807217"/>
                  <a:gd name="connsiteX129" fmla="*/ 585216 w 1342920"/>
                  <a:gd name="connsiteY129" fmla="*/ 459745 h 807217"/>
                  <a:gd name="connsiteX130" fmla="*/ 563271 w 1342920"/>
                  <a:gd name="connsiteY130" fmla="*/ 470718 h 807217"/>
                  <a:gd name="connsiteX131" fmla="*/ 541325 w 1342920"/>
                  <a:gd name="connsiteY131" fmla="*/ 481691 h 807217"/>
                  <a:gd name="connsiteX132" fmla="*/ 537668 w 1342920"/>
                  <a:gd name="connsiteY132" fmla="*/ 518267 h 807217"/>
                  <a:gd name="connsiteX133" fmla="*/ 541325 w 1342920"/>
                  <a:gd name="connsiteY133" fmla="*/ 529240 h 807217"/>
                  <a:gd name="connsiteX134" fmla="*/ 552298 w 1342920"/>
                  <a:gd name="connsiteY134" fmla="*/ 536555 h 807217"/>
                  <a:gd name="connsiteX135" fmla="*/ 570586 w 1342920"/>
                  <a:gd name="connsiteY135" fmla="*/ 558500 h 807217"/>
                  <a:gd name="connsiteX136" fmla="*/ 574244 w 1342920"/>
                  <a:gd name="connsiteY136" fmla="*/ 569473 h 807217"/>
                  <a:gd name="connsiteX137" fmla="*/ 566928 w 1342920"/>
                  <a:gd name="connsiteY137" fmla="*/ 536555 h 80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342920" h="807217">
                    <a:moveTo>
                      <a:pt x="566928" y="536555"/>
                    </a:moveTo>
                    <a:cubicBezTo>
                      <a:pt x="564490" y="540213"/>
                      <a:pt x="565935" y="570344"/>
                      <a:pt x="559613" y="591419"/>
                    </a:cubicBezTo>
                    <a:cubicBezTo>
                      <a:pt x="557397" y="598804"/>
                      <a:pt x="554736" y="606049"/>
                      <a:pt x="552298" y="613364"/>
                    </a:cubicBezTo>
                    <a:lnTo>
                      <a:pt x="548640" y="624337"/>
                    </a:lnTo>
                    <a:cubicBezTo>
                      <a:pt x="549859" y="631652"/>
                      <a:pt x="551626" y="638897"/>
                      <a:pt x="552298" y="646283"/>
                    </a:cubicBezTo>
                    <a:cubicBezTo>
                      <a:pt x="558633" y="715964"/>
                      <a:pt x="549296" y="684819"/>
                      <a:pt x="559613" y="715777"/>
                    </a:cubicBezTo>
                    <a:cubicBezTo>
                      <a:pt x="558394" y="724311"/>
                      <a:pt x="556773" y="732798"/>
                      <a:pt x="555956" y="741380"/>
                    </a:cubicBezTo>
                    <a:cubicBezTo>
                      <a:pt x="554334" y="758415"/>
                      <a:pt x="555272" y="775735"/>
                      <a:pt x="552298" y="792587"/>
                    </a:cubicBezTo>
                    <a:cubicBezTo>
                      <a:pt x="551534" y="796916"/>
                      <a:pt x="549000" y="801775"/>
                      <a:pt x="544983" y="803560"/>
                    </a:cubicBezTo>
                    <a:cubicBezTo>
                      <a:pt x="537105" y="807061"/>
                      <a:pt x="527914" y="805998"/>
                      <a:pt x="519380" y="807217"/>
                    </a:cubicBezTo>
                    <a:cubicBezTo>
                      <a:pt x="505969" y="805998"/>
                      <a:pt x="492477" y="805464"/>
                      <a:pt x="479146" y="803560"/>
                    </a:cubicBezTo>
                    <a:cubicBezTo>
                      <a:pt x="475329" y="803015"/>
                      <a:pt x="470899" y="802628"/>
                      <a:pt x="468173" y="799902"/>
                    </a:cubicBezTo>
                    <a:cubicBezTo>
                      <a:pt x="448668" y="780396"/>
                      <a:pt x="482802" y="795023"/>
                      <a:pt x="453543" y="785272"/>
                    </a:cubicBezTo>
                    <a:cubicBezTo>
                      <a:pt x="449885" y="782833"/>
                      <a:pt x="446587" y="779741"/>
                      <a:pt x="442570" y="777956"/>
                    </a:cubicBezTo>
                    <a:cubicBezTo>
                      <a:pt x="435524" y="774824"/>
                      <a:pt x="427040" y="774918"/>
                      <a:pt x="420624" y="770641"/>
                    </a:cubicBezTo>
                    <a:cubicBezTo>
                      <a:pt x="416967" y="768203"/>
                      <a:pt x="413084" y="766072"/>
                      <a:pt x="409652" y="763326"/>
                    </a:cubicBezTo>
                    <a:cubicBezTo>
                      <a:pt x="406959" y="761172"/>
                      <a:pt x="405608" y="757102"/>
                      <a:pt x="402336" y="756011"/>
                    </a:cubicBezTo>
                    <a:cubicBezTo>
                      <a:pt x="394157" y="753285"/>
                      <a:pt x="385267" y="753572"/>
                      <a:pt x="376733" y="752353"/>
                    </a:cubicBezTo>
                    <a:cubicBezTo>
                      <a:pt x="380391" y="749915"/>
                      <a:pt x="384960" y="748471"/>
                      <a:pt x="387706" y="745038"/>
                    </a:cubicBezTo>
                    <a:cubicBezTo>
                      <a:pt x="390115" y="742027"/>
                      <a:pt x="391364" y="737921"/>
                      <a:pt x="391364" y="734065"/>
                    </a:cubicBezTo>
                    <a:cubicBezTo>
                      <a:pt x="391364" y="718169"/>
                      <a:pt x="388800" y="702375"/>
                      <a:pt x="387706" y="686516"/>
                    </a:cubicBezTo>
                    <a:cubicBezTo>
                      <a:pt x="386361" y="667017"/>
                      <a:pt x="385267" y="647502"/>
                      <a:pt x="384048" y="627995"/>
                    </a:cubicBezTo>
                    <a:cubicBezTo>
                      <a:pt x="385267" y="613365"/>
                      <a:pt x="386761" y="598755"/>
                      <a:pt x="387706" y="584104"/>
                    </a:cubicBezTo>
                    <a:cubicBezTo>
                      <a:pt x="389200" y="560955"/>
                      <a:pt x="389264" y="537711"/>
                      <a:pt x="391364" y="514609"/>
                    </a:cubicBezTo>
                    <a:cubicBezTo>
                      <a:pt x="391713" y="510769"/>
                      <a:pt x="392882" y="506844"/>
                      <a:pt x="395021" y="503636"/>
                    </a:cubicBezTo>
                    <a:cubicBezTo>
                      <a:pt x="397890" y="499332"/>
                      <a:pt x="402336" y="496321"/>
                      <a:pt x="405994" y="492664"/>
                    </a:cubicBezTo>
                    <a:lnTo>
                      <a:pt x="413309" y="470718"/>
                    </a:lnTo>
                    <a:lnTo>
                      <a:pt x="416967" y="459745"/>
                    </a:lnTo>
                    <a:cubicBezTo>
                      <a:pt x="415748" y="452430"/>
                      <a:pt x="412389" y="445159"/>
                      <a:pt x="413309" y="437800"/>
                    </a:cubicBezTo>
                    <a:cubicBezTo>
                      <a:pt x="413737" y="434378"/>
                      <a:pt x="418470" y="433177"/>
                      <a:pt x="420624" y="430484"/>
                    </a:cubicBezTo>
                    <a:cubicBezTo>
                      <a:pt x="423370" y="427052"/>
                      <a:pt x="425194" y="422944"/>
                      <a:pt x="427940" y="419512"/>
                    </a:cubicBezTo>
                    <a:cubicBezTo>
                      <a:pt x="433899" y="412063"/>
                      <a:pt x="438076" y="410316"/>
                      <a:pt x="446228" y="404881"/>
                    </a:cubicBezTo>
                    <a:cubicBezTo>
                      <a:pt x="447447" y="401223"/>
                      <a:pt x="448161" y="397356"/>
                      <a:pt x="449885" y="393908"/>
                    </a:cubicBezTo>
                    <a:cubicBezTo>
                      <a:pt x="464069" y="365539"/>
                      <a:pt x="451661" y="399552"/>
                      <a:pt x="460858" y="371963"/>
                    </a:cubicBezTo>
                    <a:cubicBezTo>
                      <a:pt x="459639" y="359771"/>
                      <a:pt x="461387" y="346902"/>
                      <a:pt x="457200" y="335387"/>
                    </a:cubicBezTo>
                    <a:cubicBezTo>
                      <a:pt x="455883" y="331764"/>
                      <a:pt x="449312" y="334042"/>
                      <a:pt x="446228" y="331729"/>
                    </a:cubicBezTo>
                    <a:cubicBezTo>
                      <a:pt x="439331" y="326556"/>
                      <a:pt x="434036" y="319537"/>
                      <a:pt x="427940" y="313441"/>
                    </a:cubicBezTo>
                    <a:cubicBezTo>
                      <a:pt x="417513" y="303015"/>
                      <a:pt x="422539" y="308999"/>
                      <a:pt x="413309" y="295153"/>
                    </a:cubicBezTo>
                    <a:cubicBezTo>
                      <a:pt x="406190" y="273791"/>
                      <a:pt x="415223" y="293409"/>
                      <a:pt x="398679" y="276865"/>
                    </a:cubicBezTo>
                    <a:cubicBezTo>
                      <a:pt x="395571" y="273757"/>
                      <a:pt x="394110" y="269325"/>
                      <a:pt x="391364" y="265892"/>
                    </a:cubicBezTo>
                    <a:cubicBezTo>
                      <a:pt x="389210" y="263199"/>
                      <a:pt x="386202" y="261270"/>
                      <a:pt x="384048" y="258577"/>
                    </a:cubicBezTo>
                    <a:cubicBezTo>
                      <a:pt x="363677" y="233114"/>
                      <a:pt x="391829" y="262698"/>
                      <a:pt x="365760" y="236632"/>
                    </a:cubicBezTo>
                    <a:cubicBezTo>
                      <a:pt x="363322" y="240289"/>
                      <a:pt x="359947" y="243473"/>
                      <a:pt x="358445" y="247604"/>
                    </a:cubicBezTo>
                    <a:cubicBezTo>
                      <a:pt x="355009" y="257053"/>
                      <a:pt x="354310" y="267327"/>
                      <a:pt x="351130" y="276865"/>
                    </a:cubicBezTo>
                    <a:cubicBezTo>
                      <a:pt x="349911" y="280523"/>
                      <a:pt x="349611" y="284630"/>
                      <a:pt x="347472" y="287838"/>
                    </a:cubicBezTo>
                    <a:cubicBezTo>
                      <a:pt x="344603" y="292142"/>
                      <a:pt x="339676" y="294728"/>
                      <a:pt x="336500" y="298811"/>
                    </a:cubicBezTo>
                    <a:cubicBezTo>
                      <a:pt x="307547" y="336036"/>
                      <a:pt x="332953" y="309671"/>
                      <a:pt x="314554" y="328072"/>
                    </a:cubicBezTo>
                    <a:cubicBezTo>
                      <a:pt x="313335" y="331729"/>
                      <a:pt x="312880" y="335738"/>
                      <a:pt x="310896" y="339044"/>
                    </a:cubicBezTo>
                    <a:cubicBezTo>
                      <a:pt x="297874" y="360747"/>
                      <a:pt x="308807" y="329114"/>
                      <a:pt x="296266" y="357332"/>
                    </a:cubicBezTo>
                    <a:cubicBezTo>
                      <a:pt x="293134" y="364378"/>
                      <a:pt x="296266" y="376840"/>
                      <a:pt x="288951" y="379278"/>
                    </a:cubicBezTo>
                    <a:lnTo>
                      <a:pt x="267005" y="386593"/>
                    </a:lnTo>
                    <a:cubicBezTo>
                      <a:pt x="265786" y="393908"/>
                      <a:pt x="265952" y="401595"/>
                      <a:pt x="263348" y="408539"/>
                    </a:cubicBezTo>
                    <a:cubicBezTo>
                      <a:pt x="261829" y="412591"/>
                      <a:pt x="247551" y="422062"/>
                      <a:pt x="245060" y="423169"/>
                    </a:cubicBezTo>
                    <a:cubicBezTo>
                      <a:pt x="238014" y="426301"/>
                      <a:pt x="223114" y="430484"/>
                      <a:pt x="223114" y="430484"/>
                    </a:cubicBezTo>
                    <a:cubicBezTo>
                      <a:pt x="217035" y="436563"/>
                      <a:pt x="212174" y="440469"/>
                      <a:pt x="208484" y="448772"/>
                    </a:cubicBezTo>
                    <a:cubicBezTo>
                      <a:pt x="205352" y="455818"/>
                      <a:pt x="207584" y="466441"/>
                      <a:pt x="201168" y="470718"/>
                    </a:cubicBezTo>
                    <a:cubicBezTo>
                      <a:pt x="186988" y="480172"/>
                      <a:pt x="194366" y="476643"/>
                      <a:pt x="179223" y="481691"/>
                    </a:cubicBezTo>
                    <a:cubicBezTo>
                      <a:pt x="175565" y="485349"/>
                      <a:pt x="171562" y="488690"/>
                      <a:pt x="168250" y="492664"/>
                    </a:cubicBezTo>
                    <a:cubicBezTo>
                      <a:pt x="163269" y="498642"/>
                      <a:pt x="160711" y="506697"/>
                      <a:pt x="153620" y="510952"/>
                    </a:cubicBezTo>
                    <a:cubicBezTo>
                      <a:pt x="150314" y="512936"/>
                      <a:pt x="146305" y="513390"/>
                      <a:pt x="142647" y="514609"/>
                    </a:cubicBezTo>
                    <a:cubicBezTo>
                      <a:pt x="132893" y="513390"/>
                      <a:pt x="122513" y="514603"/>
                      <a:pt x="113386" y="510952"/>
                    </a:cubicBezTo>
                    <a:cubicBezTo>
                      <a:pt x="109304" y="509319"/>
                      <a:pt x="108885" y="503356"/>
                      <a:pt x="106071" y="499979"/>
                    </a:cubicBezTo>
                    <a:cubicBezTo>
                      <a:pt x="97270" y="489418"/>
                      <a:pt x="94914" y="488884"/>
                      <a:pt x="84125" y="481691"/>
                    </a:cubicBezTo>
                    <a:cubicBezTo>
                      <a:pt x="81687" y="478033"/>
                      <a:pt x="78595" y="474735"/>
                      <a:pt x="76810" y="470718"/>
                    </a:cubicBezTo>
                    <a:cubicBezTo>
                      <a:pt x="73678" y="463672"/>
                      <a:pt x="69495" y="448772"/>
                      <a:pt x="69495" y="448772"/>
                    </a:cubicBezTo>
                    <a:cubicBezTo>
                      <a:pt x="68276" y="428046"/>
                      <a:pt x="66900" y="407328"/>
                      <a:pt x="65837" y="386593"/>
                    </a:cubicBezTo>
                    <a:cubicBezTo>
                      <a:pt x="64462" y="359778"/>
                      <a:pt x="64163" y="332903"/>
                      <a:pt x="62180" y="306126"/>
                    </a:cubicBezTo>
                    <a:cubicBezTo>
                      <a:pt x="61721" y="299926"/>
                      <a:pt x="60705" y="293659"/>
                      <a:pt x="58522" y="287838"/>
                    </a:cubicBezTo>
                    <a:cubicBezTo>
                      <a:pt x="56978" y="283722"/>
                      <a:pt x="52992" y="280882"/>
                      <a:pt x="51207" y="276865"/>
                    </a:cubicBezTo>
                    <a:cubicBezTo>
                      <a:pt x="31017" y="231436"/>
                      <a:pt x="59680" y="278602"/>
                      <a:pt x="29261" y="232974"/>
                    </a:cubicBezTo>
                    <a:lnTo>
                      <a:pt x="14631" y="211028"/>
                    </a:lnTo>
                    <a:lnTo>
                      <a:pt x="7316" y="200056"/>
                    </a:lnTo>
                    <a:cubicBezTo>
                      <a:pt x="6097" y="193960"/>
                      <a:pt x="5166" y="187799"/>
                      <a:pt x="3658" y="181768"/>
                    </a:cubicBezTo>
                    <a:cubicBezTo>
                      <a:pt x="2723" y="178028"/>
                      <a:pt x="0" y="174651"/>
                      <a:pt x="0" y="170795"/>
                    </a:cubicBezTo>
                    <a:cubicBezTo>
                      <a:pt x="0" y="137854"/>
                      <a:pt x="268" y="104806"/>
                      <a:pt x="3658" y="72040"/>
                    </a:cubicBezTo>
                    <a:cubicBezTo>
                      <a:pt x="4013" y="68610"/>
                      <a:pt x="8280" y="66878"/>
                      <a:pt x="10973" y="64724"/>
                    </a:cubicBezTo>
                    <a:cubicBezTo>
                      <a:pt x="21101" y="56621"/>
                      <a:pt x="21330" y="57614"/>
                      <a:pt x="32919" y="53752"/>
                    </a:cubicBezTo>
                    <a:lnTo>
                      <a:pt x="76810" y="57409"/>
                    </a:lnTo>
                    <a:cubicBezTo>
                      <a:pt x="87800" y="58456"/>
                      <a:pt x="98688" y="61067"/>
                      <a:pt x="109728" y="61067"/>
                    </a:cubicBezTo>
                    <a:cubicBezTo>
                      <a:pt x="165825" y="61067"/>
                      <a:pt x="221895" y="58628"/>
                      <a:pt x="277978" y="57409"/>
                    </a:cubicBezTo>
                    <a:cubicBezTo>
                      <a:pt x="309380" y="46943"/>
                      <a:pt x="259385" y="62972"/>
                      <a:pt x="310896" y="50094"/>
                    </a:cubicBezTo>
                    <a:cubicBezTo>
                      <a:pt x="318377" y="48224"/>
                      <a:pt x="325263" y="44200"/>
                      <a:pt x="332842" y="42779"/>
                    </a:cubicBezTo>
                    <a:cubicBezTo>
                      <a:pt x="344885" y="40521"/>
                      <a:pt x="357232" y="40404"/>
                      <a:pt x="369418" y="39121"/>
                    </a:cubicBezTo>
                    <a:cubicBezTo>
                      <a:pt x="399499" y="35955"/>
                      <a:pt x="402606" y="35430"/>
                      <a:pt x="431597" y="31806"/>
                    </a:cubicBezTo>
                    <a:lnTo>
                      <a:pt x="621792" y="35464"/>
                    </a:lnTo>
                    <a:cubicBezTo>
                      <a:pt x="632827" y="35826"/>
                      <a:pt x="643756" y="37752"/>
                      <a:pt x="654711" y="39121"/>
                    </a:cubicBezTo>
                    <a:cubicBezTo>
                      <a:pt x="673511" y="41471"/>
                      <a:pt x="683978" y="43390"/>
                      <a:pt x="702260" y="46436"/>
                    </a:cubicBezTo>
                    <a:cubicBezTo>
                      <a:pt x="740055" y="45217"/>
                      <a:pt x="777883" y="44766"/>
                      <a:pt x="815645" y="42779"/>
                    </a:cubicBezTo>
                    <a:cubicBezTo>
                      <a:pt x="842511" y="41365"/>
                      <a:pt x="836321" y="38559"/>
                      <a:pt x="859536" y="35464"/>
                    </a:cubicBezTo>
                    <a:cubicBezTo>
                      <a:pt x="871681" y="33845"/>
                      <a:pt x="883898" y="32783"/>
                      <a:pt x="896112" y="31806"/>
                    </a:cubicBezTo>
                    <a:cubicBezTo>
                      <a:pt x="914382" y="30344"/>
                      <a:pt x="932711" y="29670"/>
                      <a:pt x="950976" y="28148"/>
                    </a:cubicBezTo>
                    <a:cubicBezTo>
                      <a:pt x="961978" y="27231"/>
                      <a:pt x="972930" y="25781"/>
                      <a:pt x="983895" y="24491"/>
                    </a:cubicBezTo>
                    <a:cubicBezTo>
                      <a:pt x="1016709" y="20631"/>
                      <a:pt x="1027203" y="18826"/>
                      <a:pt x="1064362" y="13518"/>
                    </a:cubicBezTo>
                    <a:cubicBezTo>
                      <a:pt x="1130199" y="15956"/>
                      <a:pt x="1199371" y="0"/>
                      <a:pt x="1261872" y="20833"/>
                    </a:cubicBezTo>
                    <a:lnTo>
                      <a:pt x="1283818" y="28148"/>
                    </a:lnTo>
                    <a:cubicBezTo>
                      <a:pt x="1294813" y="31813"/>
                      <a:pt x="1296312" y="31244"/>
                      <a:pt x="1305764" y="39121"/>
                    </a:cubicBezTo>
                    <a:cubicBezTo>
                      <a:pt x="1318653" y="49862"/>
                      <a:pt x="1321174" y="56751"/>
                      <a:pt x="1331367" y="72040"/>
                    </a:cubicBezTo>
                    <a:cubicBezTo>
                      <a:pt x="1340821" y="86220"/>
                      <a:pt x="1337292" y="78842"/>
                      <a:pt x="1342340" y="93985"/>
                    </a:cubicBezTo>
                    <a:cubicBezTo>
                      <a:pt x="1341641" y="103068"/>
                      <a:pt x="1342920" y="136715"/>
                      <a:pt x="1335024" y="152507"/>
                    </a:cubicBezTo>
                    <a:cubicBezTo>
                      <a:pt x="1333058" y="156439"/>
                      <a:pt x="1330147" y="159822"/>
                      <a:pt x="1327709" y="163480"/>
                    </a:cubicBezTo>
                    <a:cubicBezTo>
                      <a:pt x="1317350" y="194558"/>
                      <a:pt x="1331798" y="156666"/>
                      <a:pt x="1316736" y="181768"/>
                    </a:cubicBezTo>
                    <a:cubicBezTo>
                      <a:pt x="1314753" y="185074"/>
                      <a:pt x="1314803" y="189292"/>
                      <a:pt x="1313079" y="192740"/>
                    </a:cubicBezTo>
                    <a:cubicBezTo>
                      <a:pt x="1311113" y="196672"/>
                      <a:pt x="1307549" y="199696"/>
                      <a:pt x="1305764" y="203713"/>
                    </a:cubicBezTo>
                    <a:cubicBezTo>
                      <a:pt x="1302632" y="210759"/>
                      <a:pt x="1302725" y="219243"/>
                      <a:pt x="1298448" y="225659"/>
                    </a:cubicBezTo>
                    <a:cubicBezTo>
                      <a:pt x="1293571" y="232974"/>
                      <a:pt x="1286598" y="239264"/>
                      <a:pt x="1283818" y="247604"/>
                    </a:cubicBezTo>
                    <a:cubicBezTo>
                      <a:pt x="1282599" y="251262"/>
                      <a:pt x="1282032" y="255207"/>
                      <a:pt x="1280160" y="258577"/>
                    </a:cubicBezTo>
                    <a:cubicBezTo>
                      <a:pt x="1261672" y="291856"/>
                      <a:pt x="1272328" y="270171"/>
                      <a:pt x="1254557" y="291496"/>
                    </a:cubicBezTo>
                    <a:cubicBezTo>
                      <a:pt x="1245055" y="302898"/>
                      <a:pt x="1250565" y="301273"/>
                      <a:pt x="1239927" y="309784"/>
                    </a:cubicBezTo>
                    <a:cubicBezTo>
                      <a:pt x="1236494" y="312530"/>
                      <a:pt x="1232331" y="314285"/>
                      <a:pt x="1228954" y="317099"/>
                    </a:cubicBezTo>
                    <a:cubicBezTo>
                      <a:pt x="1210688" y="332320"/>
                      <a:pt x="1226292" y="325302"/>
                      <a:pt x="1207008" y="331729"/>
                    </a:cubicBezTo>
                    <a:cubicBezTo>
                      <a:pt x="1182662" y="356077"/>
                      <a:pt x="1208880" y="333129"/>
                      <a:pt x="1185063" y="346360"/>
                    </a:cubicBezTo>
                    <a:cubicBezTo>
                      <a:pt x="1177378" y="350630"/>
                      <a:pt x="1170432" y="356113"/>
                      <a:pt x="1163117" y="360990"/>
                    </a:cubicBezTo>
                    <a:lnTo>
                      <a:pt x="1152144" y="368305"/>
                    </a:lnTo>
                    <a:cubicBezTo>
                      <a:pt x="1148487" y="370743"/>
                      <a:pt x="1145342" y="374230"/>
                      <a:pt x="1141172" y="375620"/>
                    </a:cubicBezTo>
                    <a:cubicBezTo>
                      <a:pt x="1137514" y="376839"/>
                      <a:pt x="1133648" y="377554"/>
                      <a:pt x="1130199" y="379278"/>
                    </a:cubicBezTo>
                    <a:cubicBezTo>
                      <a:pt x="1126267" y="381244"/>
                      <a:pt x="1123342" y="385049"/>
                      <a:pt x="1119226" y="386593"/>
                    </a:cubicBezTo>
                    <a:cubicBezTo>
                      <a:pt x="1113405" y="388776"/>
                      <a:pt x="1106936" y="388615"/>
                      <a:pt x="1100938" y="390251"/>
                    </a:cubicBezTo>
                    <a:cubicBezTo>
                      <a:pt x="1093499" y="392280"/>
                      <a:pt x="1086307" y="395127"/>
                      <a:pt x="1078992" y="397566"/>
                    </a:cubicBezTo>
                    <a:cubicBezTo>
                      <a:pt x="1075335" y="398785"/>
                      <a:pt x="1071760" y="400289"/>
                      <a:pt x="1068020" y="401224"/>
                    </a:cubicBezTo>
                    <a:cubicBezTo>
                      <a:pt x="1022296" y="412653"/>
                      <a:pt x="1079136" y="398048"/>
                      <a:pt x="1042416" y="408539"/>
                    </a:cubicBezTo>
                    <a:cubicBezTo>
                      <a:pt x="1037583" y="409920"/>
                      <a:pt x="1032619" y="410815"/>
                      <a:pt x="1027786" y="412196"/>
                    </a:cubicBezTo>
                    <a:cubicBezTo>
                      <a:pt x="1024079" y="413255"/>
                      <a:pt x="1020594" y="415098"/>
                      <a:pt x="1016813" y="415854"/>
                    </a:cubicBezTo>
                    <a:cubicBezTo>
                      <a:pt x="1008359" y="417545"/>
                      <a:pt x="999725" y="418167"/>
                      <a:pt x="991210" y="419512"/>
                    </a:cubicBezTo>
                    <a:lnTo>
                      <a:pt x="947319" y="426827"/>
                    </a:lnTo>
                    <a:cubicBezTo>
                      <a:pt x="940004" y="428046"/>
                      <a:pt x="932788" y="430339"/>
                      <a:pt x="925373" y="430484"/>
                    </a:cubicBezTo>
                    <a:lnTo>
                      <a:pt x="738836" y="434142"/>
                    </a:lnTo>
                    <a:cubicBezTo>
                      <a:pt x="717896" y="435887"/>
                      <a:pt x="687588" y="437806"/>
                      <a:pt x="665684" y="441457"/>
                    </a:cubicBezTo>
                    <a:cubicBezTo>
                      <a:pt x="660725" y="442283"/>
                      <a:pt x="655999" y="444216"/>
                      <a:pt x="651053" y="445115"/>
                    </a:cubicBezTo>
                    <a:cubicBezTo>
                      <a:pt x="642571" y="446657"/>
                      <a:pt x="633904" y="447081"/>
                      <a:pt x="625450" y="448772"/>
                    </a:cubicBezTo>
                    <a:cubicBezTo>
                      <a:pt x="604836" y="452895"/>
                      <a:pt x="600977" y="454492"/>
                      <a:pt x="585216" y="459745"/>
                    </a:cubicBezTo>
                    <a:cubicBezTo>
                      <a:pt x="553778" y="480705"/>
                      <a:pt x="593552" y="455578"/>
                      <a:pt x="563271" y="470718"/>
                    </a:cubicBezTo>
                    <a:cubicBezTo>
                      <a:pt x="534909" y="484899"/>
                      <a:pt x="568906" y="472496"/>
                      <a:pt x="541325" y="481691"/>
                    </a:cubicBezTo>
                    <a:cubicBezTo>
                      <a:pt x="533072" y="506450"/>
                      <a:pt x="531715" y="497430"/>
                      <a:pt x="537668" y="518267"/>
                    </a:cubicBezTo>
                    <a:cubicBezTo>
                      <a:pt x="538727" y="521974"/>
                      <a:pt x="538917" y="526229"/>
                      <a:pt x="541325" y="529240"/>
                    </a:cubicBezTo>
                    <a:cubicBezTo>
                      <a:pt x="544071" y="532673"/>
                      <a:pt x="548921" y="533741"/>
                      <a:pt x="552298" y="536555"/>
                    </a:cubicBezTo>
                    <a:cubicBezTo>
                      <a:pt x="559231" y="542332"/>
                      <a:pt x="566476" y="550281"/>
                      <a:pt x="570586" y="558500"/>
                    </a:cubicBezTo>
                    <a:cubicBezTo>
                      <a:pt x="572310" y="561948"/>
                      <a:pt x="573025" y="565815"/>
                      <a:pt x="574244" y="569473"/>
                    </a:cubicBezTo>
                    <a:cubicBezTo>
                      <a:pt x="561635" y="573676"/>
                      <a:pt x="569367" y="532897"/>
                      <a:pt x="566928" y="536555"/>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9" name="Freeform 18"/>
              <p:cNvSpPr/>
              <p:nvPr/>
            </p:nvSpPr>
            <p:spPr bwMode="auto">
              <a:xfrm>
                <a:off x="-102850" y="4678063"/>
                <a:ext cx="446664" cy="929038"/>
              </a:xfrm>
              <a:custGeom>
                <a:avLst/>
                <a:gdLst>
                  <a:gd name="connsiteX0" fmla="*/ 446664 w 446664"/>
                  <a:gd name="connsiteY0" fmla="*/ 457207 h 929038"/>
                  <a:gd name="connsiteX1" fmla="*/ 406431 w 446664"/>
                  <a:gd name="connsiteY1" fmla="*/ 490126 h 929038"/>
                  <a:gd name="connsiteX2" fmla="*/ 395458 w 446664"/>
                  <a:gd name="connsiteY2" fmla="*/ 497441 h 929038"/>
                  <a:gd name="connsiteX3" fmla="*/ 384485 w 446664"/>
                  <a:gd name="connsiteY3" fmla="*/ 501099 h 929038"/>
                  <a:gd name="connsiteX4" fmla="*/ 373512 w 446664"/>
                  <a:gd name="connsiteY4" fmla="*/ 508414 h 929038"/>
                  <a:gd name="connsiteX5" fmla="*/ 358882 w 446664"/>
                  <a:gd name="connsiteY5" fmla="*/ 512071 h 929038"/>
                  <a:gd name="connsiteX6" fmla="*/ 347909 w 446664"/>
                  <a:gd name="connsiteY6" fmla="*/ 515729 h 929038"/>
                  <a:gd name="connsiteX7" fmla="*/ 325964 w 446664"/>
                  <a:gd name="connsiteY7" fmla="*/ 530359 h 929038"/>
                  <a:gd name="connsiteX8" fmla="*/ 318648 w 446664"/>
                  <a:gd name="connsiteY8" fmla="*/ 537675 h 929038"/>
                  <a:gd name="connsiteX9" fmla="*/ 307676 w 446664"/>
                  <a:gd name="connsiteY9" fmla="*/ 544990 h 929038"/>
                  <a:gd name="connsiteX10" fmla="*/ 285730 w 446664"/>
                  <a:gd name="connsiteY10" fmla="*/ 577908 h 929038"/>
                  <a:gd name="connsiteX11" fmla="*/ 278415 w 446664"/>
                  <a:gd name="connsiteY11" fmla="*/ 588881 h 929038"/>
                  <a:gd name="connsiteX12" fmla="*/ 271100 w 446664"/>
                  <a:gd name="connsiteY12" fmla="*/ 599854 h 929038"/>
                  <a:gd name="connsiteX13" fmla="*/ 252812 w 446664"/>
                  <a:gd name="connsiteY13" fmla="*/ 614484 h 929038"/>
                  <a:gd name="connsiteX14" fmla="*/ 227208 w 446664"/>
                  <a:gd name="connsiteY14" fmla="*/ 636430 h 929038"/>
                  <a:gd name="connsiteX15" fmla="*/ 223551 w 446664"/>
                  <a:gd name="connsiteY15" fmla="*/ 647403 h 929038"/>
                  <a:gd name="connsiteX16" fmla="*/ 208920 w 446664"/>
                  <a:gd name="connsiteY16" fmla="*/ 669348 h 929038"/>
                  <a:gd name="connsiteX17" fmla="*/ 205263 w 446664"/>
                  <a:gd name="connsiteY17" fmla="*/ 680321 h 929038"/>
                  <a:gd name="connsiteX18" fmla="*/ 197948 w 446664"/>
                  <a:gd name="connsiteY18" fmla="*/ 742500 h 929038"/>
                  <a:gd name="connsiteX19" fmla="*/ 208920 w 446664"/>
                  <a:gd name="connsiteY19" fmla="*/ 808337 h 929038"/>
                  <a:gd name="connsiteX20" fmla="*/ 216236 w 446664"/>
                  <a:gd name="connsiteY20" fmla="*/ 830283 h 929038"/>
                  <a:gd name="connsiteX21" fmla="*/ 219893 w 446664"/>
                  <a:gd name="connsiteY21" fmla="*/ 841255 h 929038"/>
                  <a:gd name="connsiteX22" fmla="*/ 216236 w 446664"/>
                  <a:gd name="connsiteY22" fmla="*/ 877831 h 929038"/>
                  <a:gd name="connsiteX23" fmla="*/ 212578 w 446664"/>
                  <a:gd name="connsiteY23" fmla="*/ 888804 h 929038"/>
                  <a:gd name="connsiteX24" fmla="*/ 201605 w 446664"/>
                  <a:gd name="connsiteY24" fmla="*/ 896119 h 929038"/>
                  <a:gd name="connsiteX25" fmla="*/ 183317 w 446664"/>
                  <a:gd name="connsiteY25" fmla="*/ 907092 h 929038"/>
                  <a:gd name="connsiteX26" fmla="*/ 154056 w 446664"/>
                  <a:gd name="connsiteY26" fmla="*/ 925380 h 929038"/>
                  <a:gd name="connsiteX27" fmla="*/ 143084 w 446664"/>
                  <a:gd name="connsiteY27" fmla="*/ 929038 h 929038"/>
                  <a:gd name="connsiteX28" fmla="*/ 117480 w 446664"/>
                  <a:gd name="connsiteY28" fmla="*/ 925380 h 929038"/>
                  <a:gd name="connsiteX29" fmla="*/ 95535 w 446664"/>
                  <a:gd name="connsiteY29" fmla="*/ 910750 h 929038"/>
                  <a:gd name="connsiteX30" fmla="*/ 80904 w 446664"/>
                  <a:gd name="connsiteY30" fmla="*/ 907092 h 929038"/>
                  <a:gd name="connsiteX31" fmla="*/ 73589 w 446664"/>
                  <a:gd name="connsiteY31" fmla="*/ 896119 h 929038"/>
                  <a:gd name="connsiteX32" fmla="*/ 55301 w 446664"/>
                  <a:gd name="connsiteY32" fmla="*/ 877831 h 929038"/>
                  <a:gd name="connsiteX33" fmla="*/ 40671 w 446664"/>
                  <a:gd name="connsiteY33" fmla="*/ 859543 h 929038"/>
                  <a:gd name="connsiteX34" fmla="*/ 29698 w 446664"/>
                  <a:gd name="connsiteY34" fmla="*/ 841255 h 929038"/>
                  <a:gd name="connsiteX35" fmla="*/ 26040 w 446664"/>
                  <a:gd name="connsiteY35" fmla="*/ 830283 h 929038"/>
                  <a:gd name="connsiteX36" fmla="*/ 26040 w 446664"/>
                  <a:gd name="connsiteY36" fmla="*/ 636430 h 929038"/>
                  <a:gd name="connsiteX37" fmla="*/ 18725 w 446664"/>
                  <a:gd name="connsiteY37" fmla="*/ 548647 h 929038"/>
                  <a:gd name="connsiteX38" fmla="*/ 11410 w 446664"/>
                  <a:gd name="connsiteY38" fmla="*/ 475495 h 929038"/>
                  <a:gd name="connsiteX39" fmla="*/ 7752 w 446664"/>
                  <a:gd name="connsiteY39" fmla="*/ 409659 h 929038"/>
                  <a:gd name="connsiteX40" fmla="*/ 437 w 446664"/>
                  <a:gd name="connsiteY40" fmla="*/ 336507 h 929038"/>
                  <a:gd name="connsiteX41" fmla="*/ 7752 w 446664"/>
                  <a:gd name="connsiteY41" fmla="*/ 277985 h 929038"/>
                  <a:gd name="connsiteX42" fmla="*/ 22383 w 446664"/>
                  <a:gd name="connsiteY42" fmla="*/ 256039 h 929038"/>
                  <a:gd name="connsiteX43" fmla="*/ 33356 w 446664"/>
                  <a:gd name="connsiteY43" fmla="*/ 230436 h 929038"/>
                  <a:gd name="connsiteX44" fmla="*/ 37013 w 446664"/>
                  <a:gd name="connsiteY44" fmla="*/ 215806 h 929038"/>
                  <a:gd name="connsiteX45" fmla="*/ 44328 w 446664"/>
                  <a:gd name="connsiteY45" fmla="*/ 193860 h 929038"/>
                  <a:gd name="connsiteX46" fmla="*/ 47986 w 446664"/>
                  <a:gd name="connsiteY46" fmla="*/ 182887 h 929038"/>
                  <a:gd name="connsiteX47" fmla="*/ 51644 w 446664"/>
                  <a:gd name="connsiteY47" fmla="*/ 69502 h 929038"/>
                  <a:gd name="connsiteX48" fmla="*/ 58959 w 446664"/>
                  <a:gd name="connsiteY48" fmla="*/ 43899 h 929038"/>
                  <a:gd name="connsiteX49" fmla="*/ 66274 w 446664"/>
                  <a:gd name="connsiteY49" fmla="*/ 36583 h 929038"/>
                  <a:gd name="connsiteX50" fmla="*/ 88220 w 446664"/>
                  <a:gd name="connsiteY50" fmla="*/ 7323 h 929038"/>
                  <a:gd name="connsiteX51" fmla="*/ 99192 w 446664"/>
                  <a:gd name="connsiteY51" fmla="*/ 7 h 929038"/>
                  <a:gd name="connsiteX52" fmla="*/ 161372 w 446664"/>
                  <a:gd name="connsiteY52" fmla="*/ 3665 h 929038"/>
                  <a:gd name="connsiteX53" fmla="*/ 172344 w 446664"/>
                  <a:gd name="connsiteY53" fmla="*/ 7323 h 929038"/>
                  <a:gd name="connsiteX54" fmla="*/ 190632 w 446664"/>
                  <a:gd name="connsiteY54" fmla="*/ 21953 h 929038"/>
                  <a:gd name="connsiteX55" fmla="*/ 201605 w 446664"/>
                  <a:gd name="connsiteY55" fmla="*/ 25611 h 929038"/>
                  <a:gd name="connsiteX56" fmla="*/ 223551 w 446664"/>
                  <a:gd name="connsiteY56" fmla="*/ 40241 h 929038"/>
                  <a:gd name="connsiteX57" fmla="*/ 234524 w 446664"/>
                  <a:gd name="connsiteY57" fmla="*/ 47556 h 929038"/>
                  <a:gd name="connsiteX58" fmla="*/ 245496 w 446664"/>
                  <a:gd name="connsiteY58" fmla="*/ 58529 h 929038"/>
                  <a:gd name="connsiteX59" fmla="*/ 271100 w 446664"/>
                  <a:gd name="connsiteY59" fmla="*/ 65844 h 929038"/>
                  <a:gd name="connsiteX60" fmla="*/ 293045 w 446664"/>
                  <a:gd name="connsiteY60" fmla="*/ 76817 h 929038"/>
                  <a:gd name="connsiteX61" fmla="*/ 304018 w 446664"/>
                  <a:gd name="connsiteY61" fmla="*/ 84132 h 929038"/>
                  <a:gd name="connsiteX62" fmla="*/ 325964 w 446664"/>
                  <a:gd name="connsiteY62" fmla="*/ 95105 h 929038"/>
                  <a:gd name="connsiteX63" fmla="*/ 344252 w 446664"/>
                  <a:gd name="connsiteY63" fmla="*/ 113393 h 929038"/>
                  <a:gd name="connsiteX64" fmla="*/ 355224 w 446664"/>
                  <a:gd name="connsiteY64" fmla="*/ 124366 h 929038"/>
                  <a:gd name="connsiteX65" fmla="*/ 362540 w 446664"/>
                  <a:gd name="connsiteY65" fmla="*/ 135339 h 929038"/>
                  <a:gd name="connsiteX66" fmla="*/ 373512 w 446664"/>
                  <a:gd name="connsiteY66" fmla="*/ 138996 h 929038"/>
                  <a:gd name="connsiteX67" fmla="*/ 384485 w 446664"/>
                  <a:gd name="connsiteY67" fmla="*/ 160942 h 929038"/>
                  <a:gd name="connsiteX68" fmla="*/ 391800 w 446664"/>
                  <a:gd name="connsiteY68" fmla="*/ 182887 h 929038"/>
                  <a:gd name="connsiteX69" fmla="*/ 399116 w 446664"/>
                  <a:gd name="connsiteY69" fmla="*/ 212148 h 929038"/>
                  <a:gd name="connsiteX70" fmla="*/ 402773 w 446664"/>
                  <a:gd name="connsiteY70" fmla="*/ 296273 h 929038"/>
                  <a:gd name="connsiteX71" fmla="*/ 406431 w 446664"/>
                  <a:gd name="connsiteY71" fmla="*/ 343822 h 929038"/>
                  <a:gd name="connsiteX72" fmla="*/ 410088 w 446664"/>
                  <a:gd name="connsiteY72" fmla="*/ 431604 h 929038"/>
                  <a:gd name="connsiteX73" fmla="*/ 413746 w 446664"/>
                  <a:gd name="connsiteY73" fmla="*/ 442577 h 929038"/>
                  <a:gd name="connsiteX74" fmla="*/ 424719 w 446664"/>
                  <a:gd name="connsiteY74" fmla="*/ 449892 h 929038"/>
                  <a:gd name="connsiteX75" fmla="*/ 421061 w 446664"/>
                  <a:gd name="connsiteY75" fmla="*/ 486468 h 929038"/>
                  <a:gd name="connsiteX76" fmla="*/ 402773 w 446664"/>
                  <a:gd name="connsiteY76" fmla="*/ 490126 h 929038"/>
                  <a:gd name="connsiteX77" fmla="*/ 391800 w 446664"/>
                  <a:gd name="connsiteY77" fmla="*/ 493783 h 92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46664" h="929038">
                    <a:moveTo>
                      <a:pt x="446664" y="457207"/>
                    </a:moveTo>
                    <a:cubicBezTo>
                      <a:pt x="422161" y="481710"/>
                      <a:pt x="435547" y="470715"/>
                      <a:pt x="406431" y="490126"/>
                    </a:cubicBezTo>
                    <a:cubicBezTo>
                      <a:pt x="402773" y="492564"/>
                      <a:pt x="399628" y="496051"/>
                      <a:pt x="395458" y="497441"/>
                    </a:cubicBezTo>
                    <a:cubicBezTo>
                      <a:pt x="391800" y="498660"/>
                      <a:pt x="387934" y="499375"/>
                      <a:pt x="384485" y="501099"/>
                    </a:cubicBezTo>
                    <a:cubicBezTo>
                      <a:pt x="380553" y="503065"/>
                      <a:pt x="377553" y="506682"/>
                      <a:pt x="373512" y="508414"/>
                    </a:cubicBezTo>
                    <a:cubicBezTo>
                      <a:pt x="368892" y="510394"/>
                      <a:pt x="363715" y="510690"/>
                      <a:pt x="358882" y="512071"/>
                    </a:cubicBezTo>
                    <a:cubicBezTo>
                      <a:pt x="355175" y="513130"/>
                      <a:pt x="351567" y="514510"/>
                      <a:pt x="347909" y="515729"/>
                    </a:cubicBezTo>
                    <a:cubicBezTo>
                      <a:pt x="320003" y="543635"/>
                      <a:pt x="352431" y="514478"/>
                      <a:pt x="325964" y="530359"/>
                    </a:cubicBezTo>
                    <a:cubicBezTo>
                      <a:pt x="323007" y="532133"/>
                      <a:pt x="321341" y="535521"/>
                      <a:pt x="318648" y="537675"/>
                    </a:cubicBezTo>
                    <a:cubicBezTo>
                      <a:pt x="315216" y="540421"/>
                      <a:pt x="311333" y="542552"/>
                      <a:pt x="307676" y="544990"/>
                    </a:cubicBezTo>
                    <a:lnTo>
                      <a:pt x="285730" y="577908"/>
                    </a:lnTo>
                    <a:lnTo>
                      <a:pt x="278415" y="588881"/>
                    </a:lnTo>
                    <a:cubicBezTo>
                      <a:pt x="275977" y="592539"/>
                      <a:pt x="274209" y="596746"/>
                      <a:pt x="271100" y="599854"/>
                    </a:cubicBezTo>
                    <a:cubicBezTo>
                      <a:pt x="246181" y="624769"/>
                      <a:pt x="285128" y="586784"/>
                      <a:pt x="252812" y="614484"/>
                    </a:cubicBezTo>
                    <a:cubicBezTo>
                      <a:pt x="221774" y="641089"/>
                      <a:pt x="252396" y="619639"/>
                      <a:pt x="227208" y="636430"/>
                    </a:cubicBezTo>
                    <a:cubicBezTo>
                      <a:pt x="225989" y="640088"/>
                      <a:pt x="225423" y="644033"/>
                      <a:pt x="223551" y="647403"/>
                    </a:cubicBezTo>
                    <a:cubicBezTo>
                      <a:pt x="219281" y="655088"/>
                      <a:pt x="208920" y="669348"/>
                      <a:pt x="208920" y="669348"/>
                    </a:cubicBezTo>
                    <a:cubicBezTo>
                      <a:pt x="207701" y="673006"/>
                      <a:pt x="206019" y="676540"/>
                      <a:pt x="205263" y="680321"/>
                    </a:cubicBezTo>
                    <a:cubicBezTo>
                      <a:pt x="202027" y="696503"/>
                      <a:pt x="199400" y="727975"/>
                      <a:pt x="197948" y="742500"/>
                    </a:cubicBezTo>
                    <a:cubicBezTo>
                      <a:pt x="202245" y="794071"/>
                      <a:pt x="196963" y="772465"/>
                      <a:pt x="208920" y="808337"/>
                    </a:cubicBezTo>
                    <a:lnTo>
                      <a:pt x="216236" y="830283"/>
                    </a:lnTo>
                    <a:lnTo>
                      <a:pt x="219893" y="841255"/>
                    </a:lnTo>
                    <a:cubicBezTo>
                      <a:pt x="218674" y="853447"/>
                      <a:pt x="218099" y="865721"/>
                      <a:pt x="216236" y="877831"/>
                    </a:cubicBezTo>
                    <a:cubicBezTo>
                      <a:pt x="215650" y="881642"/>
                      <a:pt x="214987" y="885793"/>
                      <a:pt x="212578" y="888804"/>
                    </a:cubicBezTo>
                    <a:cubicBezTo>
                      <a:pt x="209832" y="892237"/>
                      <a:pt x="205038" y="893373"/>
                      <a:pt x="201605" y="896119"/>
                    </a:cubicBezTo>
                    <a:cubicBezTo>
                      <a:pt x="187259" y="907596"/>
                      <a:pt x="202374" y="900741"/>
                      <a:pt x="183317" y="907092"/>
                    </a:cubicBezTo>
                    <a:cubicBezTo>
                      <a:pt x="171725" y="924482"/>
                      <a:pt x="180173" y="916674"/>
                      <a:pt x="154056" y="925380"/>
                    </a:cubicBezTo>
                    <a:lnTo>
                      <a:pt x="143084" y="929038"/>
                    </a:lnTo>
                    <a:cubicBezTo>
                      <a:pt x="134549" y="927819"/>
                      <a:pt x="125527" y="928475"/>
                      <a:pt x="117480" y="925380"/>
                    </a:cubicBezTo>
                    <a:cubicBezTo>
                      <a:pt x="109274" y="922224"/>
                      <a:pt x="104064" y="912882"/>
                      <a:pt x="95535" y="910750"/>
                    </a:cubicBezTo>
                    <a:lnTo>
                      <a:pt x="80904" y="907092"/>
                    </a:lnTo>
                    <a:cubicBezTo>
                      <a:pt x="78466" y="903434"/>
                      <a:pt x="76484" y="899427"/>
                      <a:pt x="73589" y="896119"/>
                    </a:cubicBezTo>
                    <a:cubicBezTo>
                      <a:pt x="67912" y="889631"/>
                      <a:pt x="60083" y="885004"/>
                      <a:pt x="55301" y="877831"/>
                    </a:cubicBezTo>
                    <a:cubicBezTo>
                      <a:pt x="46073" y="863990"/>
                      <a:pt x="51094" y="869967"/>
                      <a:pt x="40671" y="859543"/>
                    </a:cubicBezTo>
                    <a:cubicBezTo>
                      <a:pt x="30309" y="828463"/>
                      <a:pt x="44760" y="866358"/>
                      <a:pt x="29698" y="841255"/>
                    </a:cubicBezTo>
                    <a:cubicBezTo>
                      <a:pt x="27714" y="837949"/>
                      <a:pt x="27259" y="833940"/>
                      <a:pt x="26040" y="830283"/>
                    </a:cubicBezTo>
                    <a:cubicBezTo>
                      <a:pt x="14883" y="741014"/>
                      <a:pt x="26040" y="841857"/>
                      <a:pt x="26040" y="636430"/>
                    </a:cubicBezTo>
                    <a:cubicBezTo>
                      <a:pt x="26040" y="567289"/>
                      <a:pt x="29912" y="582204"/>
                      <a:pt x="18725" y="548647"/>
                    </a:cubicBezTo>
                    <a:cubicBezTo>
                      <a:pt x="16012" y="524226"/>
                      <a:pt x="13103" y="500034"/>
                      <a:pt x="11410" y="475495"/>
                    </a:cubicBezTo>
                    <a:cubicBezTo>
                      <a:pt x="9898" y="453568"/>
                      <a:pt x="9082" y="431598"/>
                      <a:pt x="7752" y="409659"/>
                    </a:cubicBezTo>
                    <a:cubicBezTo>
                      <a:pt x="4212" y="351242"/>
                      <a:pt x="7510" y="371869"/>
                      <a:pt x="437" y="336507"/>
                    </a:cubicBezTo>
                    <a:cubicBezTo>
                      <a:pt x="553" y="335003"/>
                      <a:pt x="0" y="291939"/>
                      <a:pt x="7752" y="277985"/>
                    </a:cubicBezTo>
                    <a:cubicBezTo>
                      <a:pt x="12022" y="270299"/>
                      <a:pt x="22383" y="256039"/>
                      <a:pt x="22383" y="256039"/>
                    </a:cubicBezTo>
                    <a:cubicBezTo>
                      <a:pt x="32881" y="214039"/>
                      <a:pt x="18201" y="265798"/>
                      <a:pt x="33356" y="230436"/>
                    </a:cubicBezTo>
                    <a:cubicBezTo>
                      <a:pt x="35336" y="225816"/>
                      <a:pt x="35569" y="220621"/>
                      <a:pt x="37013" y="215806"/>
                    </a:cubicBezTo>
                    <a:cubicBezTo>
                      <a:pt x="39229" y="208420"/>
                      <a:pt x="41890" y="201175"/>
                      <a:pt x="44328" y="193860"/>
                    </a:cubicBezTo>
                    <a:lnTo>
                      <a:pt x="47986" y="182887"/>
                    </a:lnTo>
                    <a:cubicBezTo>
                      <a:pt x="49205" y="145092"/>
                      <a:pt x="49487" y="107255"/>
                      <a:pt x="51644" y="69502"/>
                    </a:cubicBezTo>
                    <a:cubicBezTo>
                      <a:pt x="51745" y="67736"/>
                      <a:pt x="57155" y="46905"/>
                      <a:pt x="58959" y="43899"/>
                    </a:cubicBezTo>
                    <a:cubicBezTo>
                      <a:pt x="60733" y="40942"/>
                      <a:pt x="64205" y="39342"/>
                      <a:pt x="66274" y="36583"/>
                    </a:cubicBezTo>
                    <a:cubicBezTo>
                      <a:pt x="75059" y="24870"/>
                      <a:pt x="77730" y="15715"/>
                      <a:pt x="88220" y="7323"/>
                    </a:cubicBezTo>
                    <a:cubicBezTo>
                      <a:pt x="91652" y="4577"/>
                      <a:pt x="95535" y="2446"/>
                      <a:pt x="99192" y="7"/>
                    </a:cubicBezTo>
                    <a:cubicBezTo>
                      <a:pt x="119919" y="1226"/>
                      <a:pt x="140713" y="1599"/>
                      <a:pt x="161372" y="3665"/>
                    </a:cubicBezTo>
                    <a:cubicBezTo>
                      <a:pt x="165208" y="4049"/>
                      <a:pt x="169038" y="5339"/>
                      <a:pt x="172344" y="7323"/>
                    </a:cubicBezTo>
                    <a:cubicBezTo>
                      <a:pt x="206354" y="27729"/>
                      <a:pt x="146728" y="0"/>
                      <a:pt x="190632" y="21953"/>
                    </a:cubicBezTo>
                    <a:cubicBezTo>
                      <a:pt x="194080" y="23677"/>
                      <a:pt x="198235" y="23739"/>
                      <a:pt x="201605" y="25611"/>
                    </a:cubicBezTo>
                    <a:cubicBezTo>
                      <a:pt x="209290" y="29881"/>
                      <a:pt x="216236" y="35364"/>
                      <a:pt x="223551" y="40241"/>
                    </a:cubicBezTo>
                    <a:cubicBezTo>
                      <a:pt x="227209" y="42679"/>
                      <a:pt x="231416" y="44447"/>
                      <a:pt x="234524" y="47556"/>
                    </a:cubicBezTo>
                    <a:cubicBezTo>
                      <a:pt x="238181" y="51214"/>
                      <a:pt x="241192" y="55660"/>
                      <a:pt x="245496" y="58529"/>
                    </a:cubicBezTo>
                    <a:cubicBezTo>
                      <a:pt x="248647" y="60630"/>
                      <a:pt x="269146" y="65355"/>
                      <a:pt x="271100" y="65844"/>
                    </a:cubicBezTo>
                    <a:cubicBezTo>
                      <a:pt x="302538" y="86804"/>
                      <a:pt x="262764" y="61677"/>
                      <a:pt x="293045" y="76817"/>
                    </a:cubicBezTo>
                    <a:cubicBezTo>
                      <a:pt x="296977" y="78783"/>
                      <a:pt x="300086" y="82166"/>
                      <a:pt x="304018" y="84132"/>
                    </a:cubicBezTo>
                    <a:cubicBezTo>
                      <a:pt x="318980" y="91613"/>
                      <a:pt x="311990" y="82878"/>
                      <a:pt x="325964" y="95105"/>
                    </a:cubicBezTo>
                    <a:cubicBezTo>
                      <a:pt x="332452" y="100782"/>
                      <a:pt x="338156" y="107297"/>
                      <a:pt x="344252" y="113393"/>
                    </a:cubicBezTo>
                    <a:cubicBezTo>
                      <a:pt x="347909" y="117051"/>
                      <a:pt x="352355" y="120062"/>
                      <a:pt x="355224" y="124366"/>
                    </a:cubicBezTo>
                    <a:cubicBezTo>
                      <a:pt x="357663" y="128024"/>
                      <a:pt x="359107" y="132593"/>
                      <a:pt x="362540" y="135339"/>
                    </a:cubicBezTo>
                    <a:cubicBezTo>
                      <a:pt x="365550" y="137747"/>
                      <a:pt x="369855" y="137777"/>
                      <a:pt x="373512" y="138996"/>
                    </a:cubicBezTo>
                    <a:cubicBezTo>
                      <a:pt x="386855" y="179021"/>
                      <a:pt x="365574" y="118392"/>
                      <a:pt x="384485" y="160942"/>
                    </a:cubicBezTo>
                    <a:cubicBezTo>
                      <a:pt x="387617" y="167988"/>
                      <a:pt x="389362" y="175572"/>
                      <a:pt x="391800" y="182887"/>
                    </a:cubicBezTo>
                    <a:cubicBezTo>
                      <a:pt x="397425" y="199760"/>
                      <a:pt x="394701" y="190075"/>
                      <a:pt x="399116" y="212148"/>
                    </a:cubicBezTo>
                    <a:cubicBezTo>
                      <a:pt x="400335" y="240190"/>
                      <a:pt x="401216" y="268248"/>
                      <a:pt x="402773" y="296273"/>
                    </a:cubicBezTo>
                    <a:cubicBezTo>
                      <a:pt x="403655" y="312145"/>
                      <a:pt x="405573" y="327949"/>
                      <a:pt x="406431" y="343822"/>
                    </a:cubicBezTo>
                    <a:cubicBezTo>
                      <a:pt x="408012" y="373065"/>
                      <a:pt x="407925" y="402398"/>
                      <a:pt x="410088" y="431604"/>
                    </a:cubicBezTo>
                    <a:cubicBezTo>
                      <a:pt x="410373" y="435449"/>
                      <a:pt x="411337" y="439566"/>
                      <a:pt x="413746" y="442577"/>
                    </a:cubicBezTo>
                    <a:cubicBezTo>
                      <a:pt x="416492" y="446010"/>
                      <a:pt x="421061" y="447454"/>
                      <a:pt x="424719" y="449892"/>
                    </a:cubicBezTo>
                    <a:cubicBezTo>
                      <a:pt x="423500" y="462084"/>
                      <a:pt x="426928" y="475711"/>
                      <a:pt x="421061" y="486468"/>
                    </a:cubicBezTo>
                    <a:cubicBezTo>
                      <a:pt x="418084" y="491926"/>
                      <a:pt x="408804" y="488618"/>
                      <a:pt x="402773" y="490126"/>
                    </a:cubicBezTo>
                    <a:cubicBezTo>
                      <a:pt x="399033" y="491061"/>
                      <a:pt x="391800" y="493783"/>
                      <a:pt x="391800" y="493783"/>
                    </a:cubicBezTo>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20" name="Oval 19"/>
              <p:cNvSpPr/>
              <p:nvPr/>
            </p:nvSpPr>
            <p:spPr bwMode="auto">
              <a:xfrm>
                <a:off x="56456" y="4581128"/>
                <a:ext cx="144016" cy="28803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21" name="Freeform 20"/>
              <p:cNvSpPr/>
              <p:nvPr/>
            </p:nvSpPr>
            <p:spPr bwMode="auto">
              <a:xfrm>
                <a:off x="555955" y="5570525"/>
                <a:ext cx="160935" cy="271283"/>
              </a:xfrm>
              <a:custGeom>
                <a:avLst/>
                <a:gdLst>
                  <a:gd name="connsiteX0" fmla="*/ 14631 w 160935"/>
                  <a:gd name="connsiteY0" fmla="*/ 0 h 271283"/>
                  <a:gd name="connsiteX1" fmla="*/ 36576 w 160935"/>
                  <a:gd name="connsiteY1" fmla="*/ 7315 h 271283"/>
                  <a:gd name="connsiteX2" fmla="*/ 47549 w 160935"/>
                  <a:gd name="connsiteY2" fmla="*/ 10973 h 271283"/>
                  <a:gd name="connsiteX3" fmla="*/ 58522 w 160935"/>
                  <a:gd name="connsiteY3" fmla="*/ 18288 h 271283"/>
                  <a:gd name="connsiteX4" fmla="*/ 62179 w 160935"/>
                  <a:gd name="connsiteY4" fmla="*/ 58521 h 271283"/>
                  <a:gd name="connsiteX5" fmla="*/ 76810 w 160935"/>
                  <a:gd name="connsiteY5" fmla="*/ 84125 h 271283"/>
                  <a:gd name="connsiteX6" fmla="*/ 84125 w 160935"/>
                  <a:gd name="connsiteY6" fmla="*/ 95097 h 271283"/>
                  <a:gd name="connsiteX7" fmla="*/ 95098 w 160935"/>
                  <a:gd name="connsiteY7" fmla="*/ 98755 h 271283"/>
                  <a:gd name="connsiteX8" fmla="*/ 135331 w 160935"/>
                  <a:gd name="connsiteY8" fmla="*/ 109728 h 271283"/>
                  <a:gd name="connsiteX9" fmla="*/ 142647 w 160935"/>
                  <a:gd name="connsiteY9" fmla="*/ 117043 h 271283"/>
                  <a:gd name="connsiteX10" fmla="*/ 153619 w 160935"/>
                  <a:gd name="connsiteY10" fmla="*/ 120701 h 271283"/>
                  <a:gd name="connsiteX11" fmla="*/ 160935 w 160935"/>
                  <a:gd name="connsiteY11" fmla="*/ 142646 h 271283"/>
                  <a:gd name="connsiteX12" fmla="*/ 153619 w 160935"/>
                  <a:gd name="connsiteY12" fmla="*/ 179222 h 271283"/>
                  <a:gd name="connsiteX13" fmla="*/ 149962 w 160935"/>
                  <a:gd name="connsiteY13" fmla="*/ 204825 h 271283"/>
                  <a:gd name="connsiteX14" fmla="*/ 135331 w 160935"/>
                  <a:gd name="connsiteY14" fmla="*/ 208483 h 271283"/>
                  <a:gd name="connsiteX15" fmla="*/ 124359 w 160935"/>
                  <a:gd name="connsiteY15" fmla="*/ 215798 h 271283"/>
                  <a:gd name="connsiteX16" fmla="*/ 109728 w 160935"/>
                  <a:gd name="connsiteY16" fmla="*/ 230429 h 271283"/>
                  <a:gd name="connsiteX17" fmla="*/ 98755 w 160935"/>
                  <a:gd name="connsiteY17" fmla="*/ 237744 h 271283"/>
                  <a:gd name="connsiteX18" fmla="*/ 80467 w 160935"/>
                  <a:gd name="connsiteY18" fmla="*/ 252374 h 271283"/>
                  <a:gd name="connsiteX19" fmla="*/ 62179 w 160935"/>
                  <a:gd name="connsiteY19" fmla="*/ 267005 h 271283"/>
                  <a:gd name="connsiteX20" fmla="*/ 43891 w 160935"/>
                  <a:gd name="connsiteY20" fmla="*/ 263347 h 271283"/>
                  <a:gd name="connsiteX21" fmla="*/ 40234 w 160935"/>
                  <a:gd name="connsiteY21" fmla="*/ 219456 h 271283"/>
                  <a:gd name="connsiteX22" fmla="*/ 32919 w 160935"/>
                  <a:gd name="connsiteY22" fmla="*/ 190195 h 271283"/>
                  <a:gd name="connsiteX23" fmla="*/ 54864 w 160935"/>
                  <a:gd name="connsiteY23" fmla="*/ 182880 h 271283"/>
                  <a:gd name="connsiteX24" fmla="*/ 65837 w 160935"/>
                  <a:gd name="connsiteY24" fmla="*/ 179222 h 271283"/>
                  <a:gd name="connsiteX25" fmla="*/ 76810 w 160935"/>
                  <a:gd name="connsiteY25" fmla="*/ 168249 h 271283"/>
                  <a:gd name="connsiteX26" fmla="*/ 91440 w 160935"/>
                  <a:gd name="connsiteY26" fmla="*/ 149961 h 271283"/>
                  <a:gd name="connsiteX27" fmla="*/ 87783 w 160935"/>
                  <a:gd name="connsiteY27" fmla="*/ 138989 h 271283"/>
                  <a:gd name="connsiteX28" fmla="*/ 76810 w 160935"/>
                  <a:gd name="connsiteY28" fmla="*/ 135331 h 271283"/>
                  <a:gd name="connsiteX29" fmla="*/ 7315 w 160935"/>
                  <a:gd name="connsiteY29" fmla="*/ 131673 h 271283"/>
                  <a:gd name="connsiteX30" fmla="*/ 3658 w 160935"/>
                  <a:gd name="connsiteY30" fmla="*/ 73152 h 271283"/>
                  <a:gd name="connsiteX31" fmla="*/ 0 w 160935"/>
                  <a:gd name="connsiteY31" fmla="*/ 51206 h 271283"/>
                  <a:gd name="connsiteX32" fmla="*/ 3658 w 160935"/>
                  <a:gd name="connsiteY32" fmla="*/ 14630 h 271283"/>
                  <a:gd name="connsiteX33" fmla="*/ 14631 w 160935"/>
                  <a:gd name="connsiteY33" fmla="*/ 21945 h 271283"/>
                  <a:gd name="connsiteX34" fmla="*/ 25603 w 160935"/>
                  <a:gd name="connsiteY34" fmla="*/ 25603 h 271283"/>
                  <a:gd name="connsiteX35" fmla="*/ 32919 w 160935"/>
                  <a:gd name="connsiteY35" fmla="*/ 32918 h 271283"/>
                  <a:gd name="connsiteX36" fmla="*/ 43891 w 160935"/>
                  <a:gd name="connsiteY36" fmla="*/ 36576 h 271283"/>
                  <a:gd name="connsiteX37" fmla="*/ 51207 w 160935"/>
                  <a:gd name="connsiteY37" fmla="*/ 40233 h 27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0935" h="271283">
                    <a:moveTo>
                      <a:pt x="14631" y="0"/>
                    </a:moveTo>
                    <a:lnTo>
                      <a:pt x="36576" y="7315"/>
                    </a:lnTo>
                    <a:cubicBezTo>
                      <a:pt x="40234" y="8534"/>
                      <a:pt x="44341" y="8834"/>
                      <a:pt x="47549" y="10973"/>
                    </a:cubicBezTo>
                    <a:lnTo>
                      <a:pt x="58522" y="18288"/>
                    </a:lnTo>
                    <a:cubicBezTo>
                      <a:pt x="59741" y="31699"/>
                      <a:pt x="60399" y="45173"/>
                      <a:pt x="62179" y="58521"/>
                    </a:cubicBezTo>
                    <a:cubicBezTo>
                      <a:pt x="64810" y="78256"/>
                      <a:pt x="64630" y="69509"/>
                      <a:pt x="76810" y="84125"/>
                    </a:cubicBezTo>
                    <a:cubicBezTo>
                      <a:pt x="79624" y="87502"/>
                      <a:pt x="80693" y="92351"/>
                      <a:pt x="84125" y="95097"/>
                    </a:cubicBezTo>
                    <a:cubicBezTo>
                      <a:pt x="87136" y="97506"/>
                      <a:pt x="91378" y="97741"/>
                      <a:pt x="95098" y="98755"/>
                    </a:cubicBezTo>
                    <a:cubicBezTo>
                      <a:pt x="140469" y="111129"/>
                      <a:pt x="110078" y="101309"/>
                      <a:pt x="135331" y="109728"/>
                    </a:cubicBezTo>
                    <a:cubicBezTo>
                      <a:pt x="137770" y="112166"/>
                      <a:pt x="139690" y="115269"/>
                      <a:pt x="142647" y="117043"/>
                    </a:cubicBezTo>
                    <a:cubicBezTo>
                      <a:pt x="145953" y="119027"/>
                      <a:pt x="151378" y="117564"/>
                      <a:pt x="153619" y="120701"/>
                    </a:cubicBezTo>
                    <a:cubicBezTo>
                      <a:pt x="158101" y="126976"/>
                      <a:pt x="160935" y="142646"/>
                      <a:pt x="160935" y="142646"/>
                    </a:cubicBezTo>
                    <a:cubicBezTo>
                      <a:pt x="158496" y="154838"/>
                      <a:pt x="155377" y="166913"/>
                      <a:pt x="153619" y="179222"/>
                    </a:cubicBezTo>
                    <a:cubicBezTo>
                      <a:pt x="152400" y="187756"/>
                      <a:pt x="154531" y="197514"/>
                      <a:pt x="149962" y="204825"/>
                    </a:cubicBezTo>
                    <a:cubicBezTo>
                      <a:pt x="147298" y="209088"/>
                      <a:pt x="140208" y="207264"/>
                      <a:pt x="135331" y="208483"/>
                    </a:cubicBezTo>
                    <a:cubicBezTo>
                      <a:pt x="131674" y="210921"/>
                      <a:pt x="127696" y="212937"/>
                      <a:pt x="124359" y="215798"/>
                    </a:cubicBezTo>
                    <a:cubicBezTo>
                      <a:pt x="119122" y="220287"/>
                      <a:pt x="115467" y="226603"/>
                      <a:pt x="109728" y="230429"/>
                    </a:cubicBezTo>
                    <a:lnTo>
                      <a:pt x="98755" y="237744"/>
                    </a:lnTo>
                    <a:cubicBezTo>
                      <a:pt x="77791" y="269191"/>
                      <a:pt x="105706" y="232184"/>
                      <a:pt x="80467" y="252374"/>
                    </a:cubicBezTo>
                    <a:cubicBezTo>
                      <a:pt x="56830" y="271283"/>
                      <a:pt x="89763" y="257810"/>
                      <a:pt x="62179" y="267005"/>
                    </a:cubicBezTo>
                    <a:cubicBezTo>
                      <a:pt x="56083" y="265786"/>
                      <a:pt x="46496" y="268992"/>
                      <a:pt x="43891" y="263347"/>
                    </a:cubicBezTo>
                    <a:cubicBezTo>
                      <a:pt x="37739" y="250017"/>
                      <a:pt x="41949" y="234036"/>
                      <a:pt x="40234" y="219456"/>
                    </a:cubicBezTo>
                    <a:cubicBezTo>
                      <a:pt x="38630" y="205818"/>
                      <a:pt x="36799" y="201837"/>
                      <a:pt x="32919" y="190195"/>
                    </a:cubicBezTo>
                    <a:lnTo>
                      <a:pt x="54864" y="182880"/>
                    </a:lnTo>
                    <a:lnTo>
                      <a:pt x="65837" y="179222"/>
                    </a:lnTo>
                    <a:cubicBezTo>
                      <a:pt x="69495" y="175564"/>
                      <a:pt x="73498" y="172223"/>
                      <a:pt x="76810" y="168249"/>
                    </a:cubicBezTo>
                    <a:cubicBezTo>
                      <a:pt x="99890" y="140554"/>
                      <a:pt x="70149" y="171254"/>
                      <a:pt x="91440" y="149961"/>
                    </a:cubicBezTo>
                    <a:cubicBezTo>
                      <a:pt x="90221" y="146304"/>
                      <a:pt x="90509" y="141715"/>
                      <a:pt x="87783" y="138989"/>
                    </a:cubicBezTo>
                    <a:cubicBezTo>
                      <a:pt x="85057" y="136263"/>
                      <a:pt x="80650" y="135680"/>
                      <a:pt x="76810" y="135331"/>
                    </a:cubicBezTo>
                    <a:cubicBezTo>
                      <a:pt x="53708" y="133231"/>
                      <a:pt x="30480" y="132892"/>
                      <a:pt x="7315" y="131673"/>
                    </a:cubicBezTo>
                    <a:cubicBezTo>
                      <a:pt x="6096" y="112166"/>
                      <a:pt x="5427" y="92617"/>
                      <a:pt x="3658" y="73152"/>
                    </a:cubicBezTo>
                    <a:cubicBezTo>
                      <a:pt x="2987" y="65766"/>
                      <a:pt x="0" y="58622"/>
                      <a:pt x="0" y="51206"/>
                    </a:cubicBezTo>
                    <a:cubicBezTo>
                      <a:pt x="0" y="38953"/>
                      <a:pt x="2439" y="26822"/>
                      <a:pt x="3658" y="14630"/>
                    </a:cubicBezTo>
                    <a:cubicBezTo>
                      <a:pt x="7316" y="17068"/>
                      <a:pt x="10699" y="19979"/>
                      <a:pt x="14631" y="21945"/>
                    </a:cubicBezTo>
                    <a:cubicBezTo>
                      <a:pt x="18079" y="23669"/>
                      <a:pt x="22297" y="23619"/>
                      <a:pt x="25603" y="25603"/>
                    </a:cubicBezTo>
                    <a:cubicBezTo>
                      <a:pt x="28560" y="27377"/>
                      <a:pt x="29962" y="31144"/>
                      <a:pt x="32919" y="32918"/>
                    </a:cubicBezTo>
                    <a:cubicBezTo>
                      <a:pt x="36225" y="34902"/>
                      <a:pt x="40311" y="35144"/>
                      <a:pt x="43891" y="36576"/>
                    </a:cubicBezTo>
                    <a:cubicBezTo>
                      <a:pt x="46422" y="37589"/>
                      <a:pt x="48768" y="39014"/>
                      <a:pt x="51207" y="40233"/>
                    </a:cubicBezTo>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22" name="Freeform 21"/>
              <p:cNvSpPr/>
              <p:nvPr/>
            </p:nvSpPr>
            <p:spPr bwMode="auto">
              <a:xfrm>
                <a:off x="179222" y="5174895"/>
                <a:ext cx="347472" cy="692055"/>
              </a:xfrm>
              <a:custGeom>
                <a:avLst/>
                <a:gdLst>
                  <a:gd name="connsiteX0" fmla="*/ 212141 w 347472"/>
                  <a:gd name="connsiteY0" fmla="*/ 11582 h 692055"/>
                  <a:gd name="connsiteX1" fmla="*/ 212141 w 347472"/>
                  <a:gd name="connsiteY1" fmla="*/ 106679 h 692055"/>
                  <a:gd name="connsiteX2" fmla="*/ 226772 w 347472"/>
                  <a:gd name="connsiteY2" fmla="*/ 135940 h 692055"/>
                  <a:gd name="connsiteX3" fmla="*/ 234087 w 347472"/>
                  <a:gd name="connsiteY3" fmla="*/ 179831 h 692055"/>
                  <a:gd name="connsiteX4" fmla="*/ 241402 w 347472"/>
                  <a:gd name="connsiteY4" fmla="*/ 245668 h 692055"/>
                  <a:gd name="connsiteX5" fmla="*/ 256032 w 347472"/>
                  <a:gd name="connsiteY5" fmla="*/ 278587 h 692055"/>
                  <a:gd name="connsiteX6" fmla="*/ 270663 w 347472"/>
                  <a:gd name="connsiteY6" fmla="*/ 311505 h 692055"/>
                  <a:gd name="connsiteX7" fmla="*/ 281636 w 347472"/>
                  <a:gd name="connsiteY7" fmla="*/ 318820 h 692055"/>
                  <a:gd name="connsiteX8" fmla="*/ 299924 w 347472"/>
                  <a:gd name="connsiteY8" fmla="*/ 337108 h 692055"/>
                  <a:gd name="connsiteX9" fmla="*/ 310896 w 347472"/>
                  <a:gd name="connsiteY9" fmla="*/ 348081 h 692055"/>
                  <a:gd name="connsiteX10" fmla="*/ 332842 w 347472"/>
                  <a:gd name="connsiteY10" fmla="*/ 362711 h 692055"/>
                  <a:gd name="connsiteX11" fmla="*/ 347472 w 347472"/>
                  <a:gd name="connsiteY11" fmla="*/ 380999 h 692055"/>
                  <a:gd name="connsiteX12" fmla="*/ 336500 w 347472"/>
                  <a:gd name="connsiteY12" fmla="*/ 417575 h 692055"/>
                  <a:gd name="connsiteX13" fmla="*/ 332842 w 347472"/>
                  <a:gd name="connsiteY13" fmla="*/ 428548 h 692055"/>
                  <a:gd name="connsiteX14" fmla="*/ 332842 w 347472"/>
                  <a:gd name="connsiteY14" fmla="*/ 501700 h 692055"/>
                  <a:gd name="connsiteX15" fmla="*/ 325527 w 347472"/>
                  <a:gd name="connsiteY15" fmla="*/ 523646 h 692055"/>
                  <a:gd name="connsiteX16" fmla="*/ 314554 w 347472"/>
                  <a:gd name="connsiteY16" fmla="*/ 530961 h 692055"/>
                  <a:gd name="connsiteX17" fmla="*/ 296266 w 347472"/>
                  <a:gd name="connsiteY17" fmla="*/ 549249 h 692055"/>
                  <a:gd name="connsiteX18" fmla="*/ 285293 w 347472"/>
                  <a:gd name="connsiteY18" fmla="*/ 571195 h 692055"/>
                  <a:gd name="connsiteX19" fmla="*/ 281636 w 347472"/>
                  <a:gd name="connsiteY19" fmla="*/ 593140 h 692055"/>
                  <a:gd name="connsiteX20" fmla="*/ 256032 w 347472"/>
                  <a:gd name="connsiteY20" fmla="*/ 622401 h 692055"/>
                  <a:gd name="connsiteX21" fmla="*/ 252375 w 347472"/>
                  <a:gd name="connsiteY21" fmla="*/ 633374 h 692055"/>
                  <a:gd name="connsiteX22" fmla="*/ 248717 w 347472"/>
                  <a:gd name="connsiteY22" fmla="*/ 655319 h 692055"/>
                  <a:gd name="connsiteX23" fmla="*/ 241402 w 347472"/>
                  <a:gd name="connsiteY23" fmla="*/ 662635 h 692055"/>
                  <a:gd name="connsiteX24" fmla="*/ 234087 w 347472"/>
                  <a:gd name="connsiteY24" fmla="*/ 673607 h 692055"/>
                  <a:gd name="connsiteX25" fmla="*/ 223114 w 347472"/>
                  <a:gd name="connsiteY25" fmla="*/ 677265 h 692055"/>
                  <a:gd name="connsiteX26" fmla="*/ 212141 w 347472"/>
                  <a:gd name="connsiteY26" fmla="*/ 684580 h 692055"/>
                  <a:gd name="connsiteX27" fmla="*/ 190196 w 347472"/>
                  <a:gd name="connsiteY27" fmla="*/ 691895 h 692055"/>
                  <a:gd name="connsiteX28" fmla="*/ 175565 w 347472"/>
                  <a:gd name="connsiteY28" fmla="*/ 688238 h 692055"/>
                  <a:gd name="connsiteX29" fmla="*/ 160935 w 347472"/>
                  <a:gd name="connsiteY29" fmla="*/ 637031 h 692055"/>
                  <a:gd name="connsiteX30" fmla="*/ 153620 w 347472"/>
                  <a:gd name="connsiteY30" fmla="*/ 615086 h 692055"/>
                  <a:gd name="connsiteX31" fmla="*/ 149962 w 347472"/>
                  <a:gd name="connsiteY31" fmla="*/ 604113 h 692055"/>
                  <a:gd name="connsiteX32" fmla="*/ 138989 w 347472"/>
                  <a:gd name="connsiteY32" fmla="*/ 582167 h 692055"/>
                  <a:gd name="connsiteX33" fmla="*/ 131674 w 347472"/>
                  <a:gd name="connsiteY33" fmla="*/ 571195 h 692055"/>
                  <a:gd name="connsiteX34" fmla="*/ 120701 w 347472"/>
                  <a:gd name="connsiteY34" fmla="*/ 549249 h 692055"/>
                  <a:gd name="connsiteX35" fmla="*/ 117044 w 347472"/>
                  <a:gd name="connsiteY35" fmla="*/ 538276 h 692055"/>
                  <a:gd name="connsiteX36" fmla="*/ 95098 w 347472"/>
                  <a:gd name="connsiteY36" fmla="*/ 509015 h 692055"/>
                  <a:gd name="connsiteX37" fmla="*/ 87783 w 347472"/>
                  <a:gd name="connsiteY37" fmla="*/ 487070 h 692055"/>
                  <a:gd name="connsiteX38" fmla="*/ 84125 w 347472"/>
                  <a:gd name="connsiteY38" fmla="*/ 476097 h 692055"/>
                  <a:gd name="connsiteX39" fmla="*/ 73152 w 347472"/>
                  <a:gd name="connsiteY39" fmla="*/ 468782 h 692055"/>
                  <a:gd name="connsiteX40" fmla="*/ 62180 w 347472"/>
                  <a:gd name="connsiteY40" fmla="*/ 446836 h 692055"/>
                  <a:gd name="connsiteX41" fmla="*/ 58522 w 347472"/>
                  <a:gd name="connsiteY41" fmla="*/ 435863 h 692055"/>
                  <a:gd name="connsiteX42" fmla="*/ 43892 w 347472"/>
                  <a:gd name="connsiteY42" fmla="*/ 417575 h 692055"/>
                  <a:gd name="connsiteX43" fmla="*/ 36576 w 347472"/>
                  <a:gd name="connsiteY43" fmla="*/ 391972 h 692055"/>
                  <a:gd name="connsiteX44" fmla="*/ 29261 w 347472"/>
                  <a:gd name="connsiteY44" fmla="*/ 366369 h 692055"/>
                  <a:gd name="connsiteX45" fmla="*/ 21946 w 347472"/>
                  <a:gd name="connsiteY45" fmla="*/ 355396 h 692055"/>
                  <a:gd name="connsiteX46" fmla="*/ 14631 w 347472"/>
                  <a:gd name="connsiteY46" fmla="*/ 333451 h 692055"/>
                  <a:gd name="connsiteX47" fmla="*/ 7316 w 347472"/>
                  <a:gd name="connsiteY47" fmla="*/ 311505 h 692055"/>
                  <a:gd name="connsiteX48" fmla="*/ 3658 w 347472"/>
                  <a:gd name="connsiteY48" fmla="*/ 300532 h 692055"/>
                  <a:gd name="connsiteX49" fmla="*/ 0 w 347472"/>
                  <a:gd name="connsiteY49" fmla="*/ 278587 h 692055"/>
                  <a:gd name="connsiteX50" fmla="*/ 3658 w 347472"/>
                  <a:gd name="connsiteY50" fmla="*/ 242011 h 692055"/>
                  <a:gd name="connsiteX51" fmla="*/ 14631 w 347472"/>
                  <a:gd name="connsiteY51" fmla="*/ 209092 h 692055"/>
                  <a:gd name="connsiteX52" fmla="*/ 18288 w 347472"/>
                  <a:gd name="connsiteY52" fmla="*/ 198119 h 692055"/>
                  <a:gd name="connsiteX53" fmla="*/ 25604 w 347472"/>
                  <a:gd name="connsiteY53" fmla="*/ 168859 h 692055"/>
                  <a:gd name="connsiteX54" fmla="*/ 32919 w 347472"/>
                  <a:gd name="connsiteY54" fmla="*/ 157886 h 692055"/>
                  <a:gd name="connsiteX55" fmla="*/ 43892 w 347472"/>
                  <a:gd name="connsiteY55" fmla="*/ 139598 h 692055"/>
                  <a:gd name="connsiteX56" fmla="*/ 51207 w 347472"/>
                  <a:gd name="connsiteY56" fmla="*/ 128625 h 692055"/>
                  <a:gd name="connsiteX57" fmla="*/ 62180 w 347472"/>
                  <a:gd name="connsiteY57" fmla="*/ 124967 h 692055"/>
                  <a:gd name="connsiteX58" fmla="*/ 73152 w 347472"/>
                  <a:gd name="connsiteY58" fmla="*/ 117652 h 692055"/>
                  <a:gd name="connsiteX59" fmla="*/ 80468 w 347472"/>
                  <a:gd name="connsiteY59" fmla="*/ 110337 h 692055"/>
                  <a:gd name="connsiteX60" fmla="*/ 87783 w 347472"/>
                  <a:gd name="connsiteY60" fmla="*/ 99364 h 692055"/>
                  <a:gd name="connsiteX61" fmla="*/ 109728 w 347472"/>
                  <a:gd name="connsiteY61" fmla="*/ 92049 h 692055"/>
                  <a:gd name="connsiteX62" fmla="*/ 120701 w 347472"/>
                  <a:gd name="connsiteY62" fmla="*/ 88391 h 692055"/>
                  <a:gd name="connsiteX63" fmla="*/ 153620 w 347472"/>
                  <a:gd name="connsiteY63" fmla="*/ 66446 h 692055"/>
                  <a:gd name="connsiteX64" fmla="*/ 164592 w 347472"/>
                  <a:gd name="connsiteY64" fmla="*/ 59131 h 692055"/>
                  <a:gd name="connsiteX65" fmla="*/ 171908 w 347472"/>
                  <a:gd name="connsiteY65" fmla="*/ 51815 h 692055"/>
                  <a:gd name="connsiteX66" fmla="*/ 182880 w 347472"/>
                  <a:gd name="connsiteY66" fmla="*/ 44500 h 692055"/>
                  <a:gd name="connsiteX67" fmla="*/ 190196 w 347472"/>
                  <a:gd name="connsiteY67" fmla="*/ 37185 h 692055"/>
                  <a:gd name="connsiteX68" fmla="*/ 212141 w 347472"/>
                  <a:gd name="connsiteY68" fmla="*/ 11582 h 69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47472" h="692055">
                    <a:moveTo>
                      <a:pt x="212141" y="11582"/>
                    </a:moveTo>
                    <a:cubicBezTo>
                      <a:pt x="215799" y="23164"/>
                      <a:pt x="204290" y="30784"/>
                      <a:pt x="212141" y="106679"/>
                    </a:cubicBezTo>
                    <a:cubicBezTo>
                      <a:pt x="214081" y="125432"/>
                      <a:pt x="216895" y="126064"/>
                      <a:pt x="226772" y="135940"/>
                    </a:cubicBezTo>
                    <a:cubicBezTo>
                      <a:pt x="233810" y="157057"/>
                      <a:pt x="230318" y="144026"/>
                      <a:pt x="234087" y="179831"/>
                    </a:cubicBezTo>
                    <a:cubicBezTo>
                      <a:pt x="234753" y="186155"/>
                      <a:pt x="239408" y="236364"/>
                      <a:pt x="241402" y="245668"/>
                    </a:cubicBezTo>
                    <a:cubicBezTo>
                      <a:pt x="250413" y="287720"/>
                      <a:pt x="244265" y="252113"/>
                      <a:pt x="256032" y="278587"/>
                    </a:cubicBezTo>
                    <a:cubicBezTo>
                      <a:pt x="261825" y="291621"/>
                      <a:pt x="260732" y="301574"/>
                      <a:pt x="270663" y="311505"/>
                    </a:cubicBezTo>
                    <a:cubicBezTo>
                      <a:pt x="273771" y="314613"/>
                      <a:pt x="277978" y="316382"/>
                      <a:pt x="281636" y="318820"/>
                    </a:cubicBezTo>
                    <a:cubicBezTo>
                      <a:pt x="295048" y="338939"/>
                      <a:pt x="281635" y="321867"/>
                      <a:pt x="299924" y="337108"/>
                    </a:cubicBezTo>
                    <a:cubicBezTo>
                      <a:pt x="303898" y="340419"/>
                      <a:pt x="306813" y="344905"/>
                      <a:pt x="310896" y="348081"/>
                    </a:cubicBezTo>
                    <a:cubicBezTo>
                      <a:pt x="317836" y="353479"/>
                      <a:pt x="326626" y="356494"/>
                      <a:pt x="332842" y="362711"/>
                    </a:cubicBezTo>
                    <a:cubicBezTo>
                      <a:pt x="343265" y="373135"/>
                      <a:pt x="338244" y="367158"/>
                      <a:pt x="347472" y="380999"/>
                    </a:cubicBezTo>
                    <a:cubicBezTo>
                      <a:pt x="341946" y="403108"/>
                      <a:pt x="345404" y="390864"/>
                      <a:pt x="336500" y="417575"/>
                    </a:cubicBezTo>
                    <a:lnTo>
                      <a:pt x="332842" y="428548"/>
                    </a:lnTo>
                    <a:cubicBezTo>
                      <a:pt x="335680" y="462600"/>
                      <a:pt x="339417" y="471018"/>
                      <a:pt x="332842" y="501700"/>
                    </a:cubicBezTo>
                    <a:cubicBezTo>
                      <a:pt x="331226" y="509240"/>
                      <a:pt x="331943" y="519369"/>
                      <a:pt x="325527" y="523646"/>
                    </a:cubicBezTo>
                    <a:lnTo>
                      <a:pt x="314554" y="530961"/>
                    </a:lnTo>
                    <a:cubicBezTo>
                      <a:pt x="295047" y="560222"/>
                      <a:pt x="320650" y="524865"/>
                      <a:pt x="296266" y="549249"/>
                    </a:cubicBezTo>
                    <a:cubicBezTo>
                      <a:pt x="289176" y="556339"/>
                      <a:pt x="288268" y="562272"/>
                      <a:pt x="285293" y="571195"/>
                    </a:cubicBezTo>
                    <a:cubicBezTo>
                      <a:pt x="284074" y="578510"/>
                      <a:pt x="284488" y="586295"/>
                      <a:pt x="281636" y="593140"/>
                    </a:cubicBezTo>
                    <a:cubicBezTo>
                      <a:pt x="273430" y="612835"/>
                      <a:pt x="269889" y="613163"/>
                      <a:pt x="256032" y="622401"/>
                    </a:cubicBezTo>
                    <a:cubicBezTo>
                      <a:pt x="254813" y="626059"/>
                      <a:pt x="253211" y="629610"/>
                      <a:pt x="252375" y="633374"/>
                    </a:cubicBezTo>
                    <a:cubicBezTo>
                      <a:pt x="250766" y="640613"/>
                      <a:pt x="251321" y="648375"/>
                      <a:pt x="248717" y="655319"/>
                    </a:cubicBezTo>
                    <a:cubicBezTo>
                      <a:pt x="247506" y="658548"/>
                      <a:pt x="243556" y="659942"/>
                      <a:pt x="241402" y="662635"/>
                    </a:cubicBezTo>
                    <a:cubicBezTo>
                      <a:pt x="238656" y="666067"/>
                      <a:pt x="237519" y="670861"/>
                      <a:pt x="234087" y="673607"/>
                    </a:cubicBezTo>
                    <a:cubicBezTo>
                      <a:pt x="231076" y="676016"/>
                      <a:pt x="226563" y="675541"/>
                      <a:pt x="223114" y="677265"/>
                    </a:cubicBezTo>
                    <a:cubicBezTo>
                      <a:pt x="219182" y="679231"/>
                      <a:pt x="216158" y="682795"/>
                      <a:pt x="212141" y="684580"/>
                    </a:cubicBezTo>
                    <a:cubicBezTo>
                      <a:pt x="205095" y="687712"/>
                      <a:pt x="190196" y="691895"/>
                      <a:pt x="190196" y="691895"/>
                    </a:cubicBezTo>
                    <a:cubicBezTo>
                      <a:pt x="185319" y="690676"/>
                      <a:pt x="178837" y="692055"/>
                      <a:pt x="175565" y="688238"/>
                    </a:cubicBezTo>
                    <a:cubicBezTo>
                      <a:pt x="171723" y="683755"/>
                      <a:pt x="161447" y="638568"/>
                      <a:pt x="160935" y="637031"/>
                    </a:cubicBezTo>
                    <a:lnTo>
                      <a:pt x="153620" y="615086"/>
                    </a:lnTo>
                    <a:cubicBezTo>
                      <a:pt x="152401" y="611428"/>
                      <a:pt x="152101" y="607321"/>
                      <a:pt x="149962" y="604113"/>
                    </a:cubicBezTo>
                    <a:cubicBezTo>
                      <a:pt x="128995" y="572662"/>
                      <a:pt x="154135" y="612458"/>
                      <a:pt x="138989" y="582167"/>
                    </a:cubicBezTo>
                    <a:cubicBezTo>
                      <a:pt x="137023" y="578235"/>
                      <a:pt x="133640" y="575127"/>
                      <a:pt x="131674" y="571195"/>
                    </a:cubicBezTo>
                    <a:cubicBezTo>
                      <a:pt x="116528" y="540904"/>
                      <a:pt x="141668" y="580700"/>
                      <a:pt x="120701" y="549249"/>
                    </a:cubicBezTo>
                    <a:cubicBezTo>
                      <a:pt x="119482" y="545591"/>
                      <a:pt x="118916" y="541646"/>
                      <a:pt x="117044" y="538276"/>
                    </a:cubicBezTo>
                    <a:cubicBezTo>
                      <a:pt x="106707" y="519669"/>
                      <a:pt x="106195" y="520113"/>
                      <a:pt x="95098" y="509015"/>
                    </a:cubicBezTo>
                    <a:lnTo>
                      <a:pt x="87783" y="487070"/>
                    </a:lnTo>
                    <a:cubicBezTo>
                      <a:pt x="86564" y="483412"/>
                      <a:pt x="87333" y="478236"/>
                      <a:pt x="84125" y="476097"/>
                    </a:cubicBezTo>
                    <a:lnTo>
                      <a:pt x="73152" y="468782"/>
                    </a:lnTo>
                    <a:cubicBezTo>
                      <a:pt x="63962" y="441208"/>
                      <a:pt x="76357" y="475190"/>
                      <a:pt x="62180" y="446836"/>
                    </a:cubicBezTo>
                    <a:cubicBezTo>
                      <a:pt x="60456" y="443387"/>
                      <a:pt x="60246" y="439311"/>
                      <a:pt x="58522" y="435863"/>
                    </a:cubicBezTo>
                    <a:cubicBezTo>
                      <a:pt x="53909" y="426637"/>
                      <a:pt x="50694" y="424378"/>
                      <a:pt x="43892" y="417575"/>
                    </a:cubicBezTo>
                    <a:cubicBezTo>
                      <a:pt x="32444" y="371788"/>
                      <a:pt x="47082" y="428742"/>
                      <a:pt x="36576" y="391972"/>
                    </a:cubicBezTo>
                    <a:cubicBezTo>
                      <a:pt x="35012" y="386497"/>
                      <a:pt x="32186" y="372220"/>
                      <a:pt x="29261" y="366369"/>
                    </a:cubicBezTo>
                    <a:cubicBezTo>
                      <a:pt x="27295" y="362437"/>
                      <a:pt x="23731" y="359413"/>
                      <a:pt x="21946" y="355396"/>
                    </a:cubicBezTo>
                    <a:cubicBezTo>
                      <a:pt x="18814" y="348350"/>
                      <a:pt x="17069" y="340766"/>
                      <a:pt x="14631" y="333451"/>
                    </a:cubicBezTo>
                    <a:lnTo>
                      <a:pt x="7316" y="311505"/>
                    </a:lnTo>
                    <a:cubicBezTo>
                      <a:pt x="6097" y="307847"/>
                      <a:pt x="4292" y="304335"/>
                      <a:pt x="3658" y="300532"/>
                    </a:cubicBezTo>
                    <a:lnTo>
                      <a:pt x="0" y="278587"/>
                    </a:lnTo>
                    <a:cubicBezTo>
                      <a:pt x="1219" y="266395"/>
                      <a:pt x="1400" y="254054"/>
                      <a:pt x="3658" y="242011"/>
                    </a:cubicBezTo>
                    <a:cubicBezTo>
                      <a:pt x="3660" y="242000"/>
                      <a:pt x="12800" y="214584"/>
                      <a:pt x="14631" y="209092"/>
                    </a:cubicBezTo>
                    <a:cubicBezTo>
                      <a:pt x="15850" y="205434"/>
                      <a:pt x="17532" y="201900"/>
                      <a:pt x="18288" y="198119"/>
                    </a:cubicBezTo>
                    <a:cubicBezTo>
                      <a:pt x="19680" y="191160"/>
                      <a:pt x="21854" y="176359"/>
                      <a:pt x="25604" y="168859"/>
                    </a:cubicBezTo>
                    <a:cubicBezTo>
                      <a:pt x="27570" y="164927"/>
                      <a:pt x="30481" y="161544"/>
                      <a:pt x="32919" y="157886"/>
                    </a:cubicBezTo>
                    <a:cubicBezTo>
                      <a:pt x="39270" y="138829"/>
                      <a:pt x="32415" y="153944"/>
                      <a:pt x="43892" y="139598"/>
                    </a:cubicBezTo>
                    <a:cubicBezTo>
                      <a:pt x="46638" y="136165"/>
                      <a:pt x="47774" y="131371"/>
                      <a:pt x="51207" y="128625"/>
                    </a:cubicBezTo>
                    <a:cubicBezTo>
                      <a:pt x="54218" y="126216"/>
                      <a:pt x="58732" y="126691"/>
                      <a:pt x="62180" y="124967"/>
                    </a:cubicBezTo>
                    <a:cubicBezTo>
                      <a:pt x="66112" y="123001"/>
                      <a:pt x="69720" y="120398"/>
                      <a:pt x="73152" y="117652"/>
                    </a:cubicBezTo>
                    <a:cubicBezTo>
                      <a:pt x="75845" y="115498"/>
                      <a:pt x="78314" y="113030"/>
                      <a:pt x="80468" y="110337"/>
                    </a:cubicBezTo>
                    <a:cubicBezTo>
                      <a:pt x="83214" y="106904"/>
                      <a:pt x="84055" y="101694"/>
                      <a:pt x="87783" y="99364"/>
                    </a:cubicBezTo>
                    <a:cubicBezTo>
                      <a:pt x="94322" y="95277"/>
                      <a:pt x="102413" y="94487"/>
                      <a:pt x="109728" y="92049"/>
                    </a:cubicBezTo>
                    <a:cubicBezTo>
                      <a:pt x="113386" y="90830"/>
                      <a:pt x="117493" y="90530"/>
                      <a:pt x="120701" y="88391"/>
                    </a:cubicBezTo>
                    <a:lnTo>
                      <a:pt x="153620" y="66446"/>
                    </a:lnTo>
                    <a:cubicBezTo>
                      <a:pt x="157277" y="64008"/>
                      <a:pt x="161484" y="62239"/>
                      <a:pt x="164592" y="59131"/>
                    </a:cubicBezTo>
                    <a:cubicBezTo>
                      <a:pt x="167031" y="56692"/>
                      <a:pt x="169215" y="53969"/>
                      <a:pt x="171908" y="51815"/>
                    </a:cubicBezTo>
                    <a:cubicBezTo>
                      <a:pt x="175340" y="49069"/>
                      <a:pt x="179448" y="47246"/>
                      <a:pt x="182880" y="44500"/>
                    </a:cubicBezTo>
                    <a:cubicBezTo>
                      <a:pt x="185573" y="42346"/>
                      <a:pt x="187239" y="38959"/>
                      <a:pt x="190196" y="37185"/>
                    </a:cubicBezTo>
                    <a:cubicBezTo>
                      <a:pt x="206337" y="27500"/>
                      <a:pt x="208484" y="0"/>
                      <a:pt x="212141" y="11582"/>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cxnSp>
            <p:nvCxnSpPr>
              <p:cNvPr id="23" name="Straight Connector 22"/>
              <p:cNvCxnSpPr/>
              <p:nvPr/>
            </p:nvCxnSpPr>
            <p:spPr bwMode="auto">
              <a:xfrm>
                <a:off x="276138" y="5256624"/>
                <a:ext cx="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315224" y="5232392"/>
                <a:ext cx="0" cy="5486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233394" y="5301208"/>
                <a:ext cx="0" cy="36576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
        <p:nvSpPr>
          <p:cNvPr id="28" name="Rectangle 27"/>
          <p:cNvSpPr/>
          <p:nvPr/>
        </p:nvSpPr>
        <p:spPr bwMode="auto">
          <a:xfrm>
            <a:off x="36212" y="36212"/>
            <a:ext cx="5163526" cy="2980853"/>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29" name="מלבן 23"/>
          <p:cNvSpPr/>
          <p:nvPr/>
        </p:nvSpPr>
        <p:spPr>
          <a:xfrm>
            <a:off x="7106846" y="3693915"/>
            <a:ext cx="2745076" cy="2295115"/>
          </a:xfrm>
          <a:prstGeom prst="rect">
            <a:avLst/>
          </a:prstGeom>
        </p:spPr>
        <p:txBody>
          <a:bodyPr wrap="square">
            <a:spAutoFit/>
          </a:bodyPr>
          <a:lstStyle/>
          <a:p>
            <a:pPr marL="0" marR="0" lvl="0" indent="0" algn="l" defTabSz="914400" eaLnBrk="0" fontAlgn="base" latinLnBrk="0" hangingPunct="0">
              <a:lnSpc>
                <a:spcPct val="115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0000"/>
                </a:solidFill>
                <a:effectLst/>
                <a:highlight>
                  <a:srgbClr val="BDD7EE"/>
                </a:highlight>
                <a:uLnTx/>
                <a:uFillTx/>
                <a:latin typeface="Calibri" panose="020F0502020204030204" pitchFamily="34" charset="0"/>
                <a:cs typeface="Calibri" panose="020F0502020204030204" pitchFamily="34" charset="0"/>
              </a:rPr>
              <a:t>Baba Batra 14:</a:t>
            </a:r>
          </a:p>
          <a:p>
            <a:pPr marL="0" marR="0" lvl="0" indent="0" algn="l" defTabSz="914400" eaLnBrk="0" fontAlgn="base" latinLnBrk="0" hangingPunct="0">
              <a:lnSpc>
                <a:spcPct val="115000"/>
              </a:lnSpc>
              <a:spcBef>
                <a:spcPts val="0"/>
              </a:spcBef>
              <a:spcAft>
                <a:spcPts val="0"/>
              </a:spcAft>
              <a:buClrTx/>
              <a:buSzTx/>
              <a:buFontTx/>
              <a:buNone/>
              <a:tabLst/>
              <a:defRPr/>
            </a:pPr>
            <a:r>
              <a:rPr lang="en-US" sz="1800" b="0" dirty="0">
                <a:solidFill>
                  <a:srgbClr val="000000"/>
                </a:solidFill>
                <a:highlight>
                  <a:srgbClr val="BDD7EE"/>
                </a:highlight>
                <a:latin typeface="Calibri" panose="020F0502020204030204" pitchFamily="34" charset="0"/>
                <a:cs typeface="Calibri" panose="020F0502020204030204" pitchFamily="34" charset="0"/>
              </a:rPr>
              <a:t>David wrote the Book of Tehillim </a:t>
            </a:r>
            <a:r>
              <a:rPr lang="en-US" sz="1800" b="0" dirty="0">
                <a:solidFill>
                  <a:srgbClr val="000000"/>
                </a:solidFill>
                <a:latin typeface="Calibri" panose="020F0502020204030204" pitchFamily="34" charset="0"/>
                <a:cs typeface="Calibri" panose="020F0502020204030204" pitchFamily="34" charset="0"/>
              </a:rPr>
              <a:t> by 10 wise men: By Adam, </a:t>
            </a:r>
            <a:r>
              <a:rPr lang="en-US" sz="1800" b="0" dirty="0" err="1">
                <a:solidFill>
                  <a:srgbClr val="000000"/>
                </a:solidFill>
                <a:latin typeface="Calibri" panose="020F0502020204030204" pitchFamily="34" charset="0"/>
                <a:cs typeface="Calibri" panose="020F0502020204030204" pitchFamily="34" charset="0"/>
              </a:rPr>
              <a:t>Malkizedek</a:t>
            </a:r>
            <a:r>
              <a:rPr lang="en-US" sz="1800" b="0" dirty="0">
                <a:solidFill>
                  <a:srgbClr val="000000"/>
                </a:solidFill>
                <a:latin typeface="Calibri" panose="020F0502020204030204" pitchFamily="34" charset="0"/>
                <a:cs typeface="Calibri" panose="020F0502020204030204" pitchFamily="34" charset="0"/>
              </a:rPr>
              <a:t>, Abraham, Moses, Heiman, </a:t>
            </a:r>
            <a:r>
              <a:rPr lang="en-US" sz="1800" b="0" dirty="0" err="1">
                <a:solidFill>
                  <a:srgbClr val="000000"/>
                </a:solidFill>
                <a:latin typeface="Calibri" panose="020F0502020204030204" pitchFamily="34" charset="0"/>
                <a:cs typeface="Calibri" panose="020F0502020204030204" pitchFamily="34" charset="0"/>
              </a:rPr>
              <a:t>Yeduthun</a:t>
            </a:r>
            <a:r>
              <a:rPr lang="en-US" sz="1800" b="0" dirty="0">
                <a:solidFill>
                  <a:srgbClr val="000000"/>
                </a:solidFill>
                <a:latin typeface="Calibri" panose="020F0502020204030204" pitchFamily="34" charset="0"/>
                <a:cs typeface="Calibri" panose="020F0502020204030204" pitchFamily="34" charset="0"/>
              </a:rPr>
              <a:t>, Asaf and the three sons of </a:t>
            </a:r>
            <a:r>
              <a:rPr lang="en-US" sz="1800" b="0" dirty="0" err="1">
                <a:solidFill>
                  <a:srgbClr val="000000"/>
                </a:solidFill>
                <a:latin typeface="Calibri" panose="020F0502020204030204" pitchFamily="34" charset="0"/>
                <a:cs typeface="Calibri" panose="020F0502020204030204" pitchFamily="34" charset="0"/>
              </a:rPr>
              <a:t>Korach</a:t>
            </a:r>
            <a:endParaRPr kumimoji="0" lang="en-US" sz="1800" b="0" i="0"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35" name="Rectangle 34"/>
          <p:cNvSpPr/>
          <p:nvPr/>
        </p:nvSpPr>
        <p:spPr>
          <a:xfrm>
            <a:off x="5181601" y="3025914"/>
            <a:ext cx="4646428" cy="707886"/>
          </a:xfrm>
          <a:prstGeom prst="rect">
            <a:avLst/>
          </a:prstGeom>
        </p:spPr>
        <p:txBody>
          <a:bodyPr wrap="square">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David" pitchFamily="34" charset="-79"/>
                <a:ea typeface="+mn-ea"/>
                <a:cs typeface="David" pitchFamily="34" charset="-79"/>
              </a:rPr>
              <a:t>King David</a:t>
            </a:r>
            <a:endParaRPr kumimoji="0" lang="he-IL" sz="4000" b="1" i="0" u="none" strike="noStrike" kern="1200" cap="none" spc="0" normalizeH="0" baseline="0" noProof="0" dirty="0">
              <a:ln>
                <a:noFill/>
              </a:ln>
              <a:solidFill>
                <a:srgbClr val="000000"/>
              </a:solidFill>
              <a:effectLst/>
              <a:uLnTx/>
              <a:uFillTx/>
              <a:latin typeface="David" pitchFamily="34" charset="-79"/>
              <a:ea typeface="+mn-ea"/>
              <a:cs typeface="David" pitchFamily="34" charset="-79"/>
            </a:endParaRPr>
          </a:p>
        </p:txBody>
      </p:sp>
      <p:grpSp>
        <p:nvGrpSpPr>
          <p:cNvPr id="2" name="Group 1">
            <a:extLst>
              <a:ext uri="{FF2B5EF4-FFF2-40B4-BE49-F238E27FC236}">
                <a16:creationId xmlns:a16="http://schemas.microsoft.com/office/drawing/2014/main" id="{BECB7578-2AEE-4E39-AD6C-C676B03428BE}"/>
              </a:ext>
            </a:extLst>
          </p:cNvPr>
          <p:cNvGrpSpPr/>
          <p:nvPr/>
        </p:nvGrpSpPr>
        <p:grpSpPr>
          <a:xfrm>
            <a:off x="37862" y="2986029"/>
            <a:ext cx="5331520" cy="3959880"/>
            <a:chOff x="77971" y="2986029"/>
            <a:chExt cx="5331520" cy="3959880"/>
          </a:xfrm>
        </p:grpSpPr>
        <p:grpSp>
          <p:nvGrpSpPr>
            <p:cNvPr id="30" name="Group 29"/>
            <p:cNvGrpSpPr/>
            <p:nvPr/>
          </p:nvGrpSpPr>
          <p:grpSpPr>
            <a:xfrm>
              <a:off x="77971" y="3573704"/>
              <a:ext cx="5307077" cy="3372205"/>
              <a:chOff x="-1611891" y="536639"/>
              <a:chExt cx="6837680" cy="3372205"/>
            </a:xfrm>
          </p:grpSpPr>
          <p:sp>
            <p:nvSpPr>
              <p:cNvPr id="31" name="TextBox 30"/>
              <p:cNvSpPr txBox="1"/>
              <p:nvPr/>
            </p:nvSpPr>
            <p:spPr>
              <a:xfrm>
                <a:off x="-1611891" y="536639"/>
                <a:ext cx="6837680" cy="3372205"/>
              </a:xfrm>
              <a:prstGeom prst="rect">
                <a:avLst/>
              </a:prstGeom>
              <a:noFill/>
              <a:ln w="19050">
                <a:noFill/>
              </a:ln>
            </p:spPr>
            <p:txBody>
              <a:bodyPr wrap="square" rtlCol="0">
                <a:spAutoFit/>
              </a:bodyPr>
              <a:lstStyle/>
              <a:p>
                <a:pPr marL="0" marR="0" lvl="0" indent="0" algn="l" defTabSz="914400" eaLnBrk="0" fontAlgn="base" latinLnBrk="0" hangingPunct="0">
                  <a:lnSpc>
                    <a:spcPct val="115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000000"/>
                    </a:solidFill>
                    <a:effectLst/>
                    <a:highlight>
                      <a:srgbClr val="FFC41D"/>
                    </a:highlight>
                    <a:uLnTx/>
                    <a:uFillTx/>
                    <a:latin typeface="David"/>
                    <a:ea typeface="+mn-ea"/>
                    <a:cs typeface="David"/>
                  </a:rPr>
                  <a:t>Shir </a:t>
                </a:r>
                <a:r>
                  <a:rPr kumimoji="0" lang="en-US" sz="2400" b="1" i="0" u="sng" strike="noStrike" kern="1200" cap="none" spc="0" normalizeH="0" baseline="0" noProof="0" dirty="0" err="1">
                    <a:ln>
                      <a:noFill/>
                    </a:ln>
                    <a:solidFill>
                      <a:srgbClr val="000000"/>
                    </a:solidFill>
                    <a:effectLst/>
                    <a:highlight>
                      <a:srgbClr val="FFC41D"/>
                    </a:highlight>
                    <a:uLnTx/>
                    <a:uFillTx/>
                    <a:latin typeface="David"/>
                    <a:ea typeface="+mn-ea"/>
                    <a:cs typeface="David"/>
                  </a:rPr>
                  <a:t>haShirim</a:t>
                </a:r>
                <a:r>
                  <a:rPr kumimoji="0" lang="en-US" sz="2400" b="1" i="0" u="sng" strike="noStrike" kern="1200" cap="none" spc="0" normalizeH="0" baseline="0" noProof="0" dirty="0">
                    <a:ln>
                      <a:noFill/>
                    </a:ln>
                    <a:solidFill>
                      <a:srgbClr val="000000"/>
                    </a:solidFill>
                    <a:effectLst/>
                    <a:highlight>
                      <a:srgbClr val="FFC41D"/>
                    </a:highlight>
                    <a:uLnTx/>
                    <a:uFillTx/>
                    <a:latin typeface="David"/>
                    <a:ea typeface="+mn-ea"/>
                    <a:cs typeface="David"/>
                  </a:rPr>
                  <a:t> Raba </a:t>
                </a:r>
                <a:r>
                  <a:rPr kumimoji="0" lang="en-US" sz="2400" b="1" i="0" u="sng" strike="noStrike" kern="1200" cap="none" spc="0" normalizeH="0" baseline="0" noProof="0" dirty="0" err="1">
                    <a:ln>
                      <a:noFill/>
                    </a:ln>
                    <a:solidFill>
                      <a:srgbClr val="000000"/>
                    </a:solidFill>
                    <a:effectLst/>
                    <a:highlight>
                      <a:srgbClr val="FFC41D"/>
                    </a:highlight>
                    <a:uLnTx/>
                    <a:uFillTx/>
                    <a:latin typeface="David"/>
                    <a:ea typeface="+mn-ea"/>
                    <a:cs typeface="David"/>
                  </a:rPr>
                  <a:t>Parasha</a:t>
                </a:r>
                <a:r>
                  <a:rPr kumimoji="0" lang="en-US" sz="2400" b="1" i="0" u="sng" strike="noStrike" kern="1200" cap="none" spc="0" normalizeH="0" baseline="0" noProof="0" dirty="0">
                    <a:ln>
                      <a:noFill/>
                    </a:ln>
                    <a:solidFill>
                      <a:srgbClr val="000000"/>
                    </a:solidFill>
                    <a:effectLst/>
                    <a:highlight>
                      <a:srgbClr val="FFC41D"/>
                    </a:highlight>
                    <a:uLnTx/>
                    <a:uFillTx/>
                    <a:latin typeface="David"/>
                    <a:ea typeface="+mn-ea"/>
                    <a:cs typeface="David"/>
                  </a:rPr>
                  <a:t> 4 </a:t>
                </a:r>
                <a:r>
                  <a:rPr kumimoji="0" lang="en-US" sz="1800" b="1" i="0" u="sng" strike="noStrike" kern="1200" cap="none" spc="0" normalizeH="0" baseline="0" noProof="0" dirty="0">
                    <a:ln>
                      <a:noFill/>
                    </a:ln>
                    <a:solidFill>
                      <a:srgbClr val="000000"/>
                    </a:solidFill>
                    <a:effectLst/>
                    <a:highlight>
                      <a:srgbClr val="FFC41D"/>
                    </a:highlight>
                    <a:uLnTx/>
                    <a:uFillTx/>
                    <a:latin typeface="David"/>
                    <a:ea typeface="+mn-ea"/>
                    <a:cs typeface="David"/>
                  </a:rPr>
                  <a:t>(</a:t>
                </a:r>
                <a:r>
                  <a:rPr kumimoji="0" lang="en-US" sz="1800" b="1" i="0" u="sng" strike="noStrike" kern="1200" cap="none" spc="0" normalizeH="0" baseline="0" noProof="0" dirty="0" err="1">
                    <a:ln>
                      <a:noFill/>
                    </a:ln>
                    <a:solidFill>
                      <a:srgbClr val="000000"/>
                    </a:solidFill>
                    <a:effectLst/>
                    <a:highlight>
                      <a:srgbClr val="FFC41D"/>
                    </a:highlight>
                    <a:uLnTx/>
                    <a:uFillTx/>
                    <a:latin typeface="David"/>
                    <a:ea typeface="+mn-ea"/>
                    <a:cs typeface="David"/>
                  </a:rPr>
                  <a:t>Ecclesiasticles</a:t>
                </a:r>
                <a:r>
                  <a:rPr kumimoji="0" lang="en-US" sz="1800" b="1" i="0" u="sng" strike="noStrike" kern="1200" cap="none" spc="0" normalizeH="0" baseline="0" noProof="0" dirty="0">
                    <a:ln>
                      <a:noFill/>
                    </a:ln>
                    <a:solidFill>
                      <a:srgbClr val="000000"/>
                    </a:solidFill>
                    <a:effectLst/>
                    <a:highlight>
                      <a:srgbClr val="FFC41D"/>
                    </a:highlight>
                    <a:uLnTx/>
                    <a:uFillTx/>
                    <a:latin typeface="David"/>
                    <a:ea typeface="+mn-ea"/>
                    <a:cs typeface="David"/>
                  </a:rPr>
                  <a:t> Raba chapter 7)</a:t>
                </a:r>
              </a:p>
              <a:p>
                <a:pPr marL="0" marR="0" lvl="0" indent="0" algn="l" defTabSz="914400" eaLnBrk="0" fontAlgn="base" latinLnBrk="0" hangingPunct="0">
                  <a:lnSpc>
                    <a:spcPct val="115000"/>
                  </a:lnSpc>
                  <a:spcBef>
                    <a:spcPts val="0"/>
                  </a:spcBef>
                  <a:spcAft>
                    <a:spcPts val="0"/>
                  </a:spcAft>
                  <a:buClrTx/>
                  <a:buSzTx/>
                  <a:buFontTx/>
                  <a:buNone/>
                  <a:tabLst/>
                  <a:defRPr/>
                </a:pPr>
                <a:r>
                  <a:rPr lang="en-US" sz="1800" b="0" dirty="0">
                    <a:solidFill>
                      <a:srgbClr val="000000"/>
                    </a:solidFill>
                    <a:latin typeface="Calibri" panose="020F0502020204030204" pitchFamily="34" charset="0"/>
                    <a:cs typeface="Calibri" panose="020F0502020204030204" pitchFamily="34" charset="0"/>
                  </a:rPr>
                  <a:t>Ten people said the Book of Tehillim: Adam, Abraham, Moses, </a:t>
                </a:r>
                <a:r>
                  <a:rPr lang="en-US" sz="1800" b="0" dirty="0">
                    <a:solidFill>
                      <a:srgbClr val="000000"/>
                    </a:solidFill>
                    <a:highlight>
                      <a:srgbClr val="BDD7EE"/>
                    </a:highlight>
                    <a:latin typeface="Calibri" panose="020F0502020204030204" pitchFamily="34" charset="0"/>
                    <a:cs typeface="Calibri" panose="020F0502020204030204" pitchFamily="34" charset="0"/>
                  </a:rPr>
                  <a:t>David</a:t>
                </a:r>
                <a:r>
                  <a:rPr lang="en-US" sz="1800" b="0" dirty="0">
                    <a:solidFill>
                      <a:srgbClr val="000000"/>
                    </a:solidFill>
                    <a:latin typeface="Calibri" panose="020F0502020204030204" pitchFamily="34" charset="0"/>
                    <a:cs typeface="Calibri" panose="020F0502020204030204" pitchFamily="34" charset="0"/>
                  </a:rPr>
                  <a:t>, Solomon; there is no controversy regarding these five. Who are the remaining five? Rav and Rav </a:t>
                </a:r>
                <a:r>
                  <a:rPr lang="en-US" sz="1800" b="0" dirty="0" err="1">
                    <a:solidFill>
                      <a:srgbClr val="000000"/>
                    </a:solidFill>
                    <a:latin typeface="Calibri" panose="020F0502020204030204" pitchFamily="34" charset="0"/>
                    <a:cs typeface="Calibri" panose="020F0502020204030204" pitchFamily="34" charset="0"/>
                  </a:rPr>
                  <a:t>Yochanan</a:t>
                </a:r>
                <a:r>
                  <a:rPr lang="en-US" sz="1800" b="0" dirty="0">
                    <a:solidFill>
                      <a:srgbClr val="000000"/>
                    </a:solidFill>
                    <a:latin typeface="Calibri" panose="020F0502020204030204" pitchFamily="34" charset="0"/>
                    <a:cs typeface="Calibri" panose="020F0502020204030204" pitchFamily="34" charset="0"/>
                  </a:rPr>
                  <a:t>: </a:t>
                </a:r>
              </a:p>
              <a:p>
                <a:pPr marL="0" marR="0" lvl="0" indent="0" algn="l" defTabSz="914400" eaLnBrk="0" fontAlgn="base" latinLnBrk="0" hangingPunct="0">
                  <a:lnSpc>
                    <a:spcPct val="115000"/>
                  </a:lnSpc>
                  <a:spcBef>
                    <a:spcPts val="0"/>
                  </a:spcBef>
                  <a:spcAft>
                    <a:spcPts val="0"/>
                  </a:spcAft>
                  <a:buClrTx/>
                  <a:buSzTx/>
                  <a:buFontTx/>
                  <a:buNone/>
                  <a:tabLst/>
                  <a:defRPr/>
                </a:pPr>
                <a:r>
                  <a:rPr lang="en-US" sz="1800" b="0" u="sng" dirty="0">
                    <a:solidFill>
                      <a:srgbClr val="000000"/>
                    </a:solidFill>
                    <a:latin typeface="Calibri" panose="020F0502020204030204" pitchFamily="34" charset="0"/>
                    <a:cs typeface="Calibri" panose="020F0502020204030204" pitchFamily="34" charset="0"/>
                  </a:rPr>
                  <a:t>Rav says:</a:t>
                </a:r>
                <a:r>
                  <a:rPr lang="en-US" sz="1800" b="0" dirty="0">
                    <a:solidFill>
                      <a:srgbClr val="000000"/>
                    </a:solidFill>
                    <a:latin typeface="Calibri" panose="020F0502020204030204" pitchFamily="34" charset="0"/>
                    <a:cs typeface="Calibri" panose="020F0502020204030204" pitchFamily="34" charset="0"/>
                  </a:rPr>
                  <a:t> Asaf, Heiman, </a:t>
                </a:r>
                <a:r>
                  <a:rPr lang="en-US" sz="1800" b="0" dirty="0" err="1">
                    <a:solidFill>
                      <a:srgbClr val="000000"/>
                    </a:solidFill>
                    <a:latin typeface="Calibri" panose="020F0502020204030204" pitchFamily="34" charset="0"/>
                    <a:cs typeface="Calibri" panose="020F0502020204030204" pitchFamily="34" charset="0"/>
                  </a:rPr>
                  <a:t>Yeduthun</a:t>
                </a:r>
                <a:r>
                  <a:rPr lang="en-US" sz="1800" b="0" dirty="0">
                    <a:solidFill>
                      <a:srgbClr val="000000"/>
                    </a:solidFill>
                    <a:latin typeface="Calibri" panose="020F0502020204030204" pitchFamily="34" charset="0"/>
                    <a:cs typeface="Calibri" panose="020F0502020204030204" pitchFamily="34" charset="0"/>
                  </a:rPr>
                  <a:t>, and the three sons of </a:t>
                </a:r>
                <a:r>
                  <a:rPr lang="en-US" sz="1800" b="0" dirty="0" err="1">
                    <a:solidFill>
                      <a:srgbClr val="000000"/>
                    </a:solidFill>
                    <a:latin typeface="Calibri" panose="020F0502020204030204" pitchFamily="34" charset="0"/>
                    <a:cs typeface="Calibri" panose="020F0502020204030204" pitchFamily="34" charset="0"/>
                  </a:rPr>
                  <a:t>Korach</a:t>
                </a:r>
                <a:r>
                  <a:rPr lang="en-US" sz="1800" b="0" dirty="0">
                    <a:solidFill>
                      <a:srgbClr val="000000"/>
                    </a:solidFill>
                    <a:latin typeface="Calibri" panose="020F0502020204030204" pitchFamily="34" charset="0"/>
                    <a:cs typeface="Calibri" panose="020F0502020204030204" pitchFamily="34" charset="0"/>
                  </a:rPr>
                  <a:t> and </a:t>
                </a:r>
                <a:r>
                  <a:rPr lang="en-US" sz="1800" b="0" dirty="0">
                    <a:solidFill>
                      <a:srgbClr val="000000"/>
                    </a:solidFill>
                    <a:highlight>
                      <a:srgbClr val="FFD55D"/>
                    </a:highlight>
                    <a:latin typeface="Calibri" panose="020F0502020204030204" pitchFamily="34" charset="0"/>
                    <a:cs typeface="Calibri" panose="020F0502020204030204" pitchFamily="34" charset="0"/>
                  </a:rPr>
                  <a:t>Ezra</a:t>
                </a:r>
                <a:r>
                  <a:rPr lang="en-US" sz="1800" b="0" dirty="0">
                    <a:solidFill>
                      <a:srgbClr val="000000"/>
                    </a:solidFill>
                    <a:latin typeface="Calibri" panose="020F0502020204030204" pitchFamily="34" charset="0"/>
                    <a:cs typeface="Calibri" panose="020F0502020204030204" pitchFamily="34" charset="0"/>
                  </a:rPr>
                  <a:t>.   </a:t>
                </a:r>
                <a:r>
                  <a:rPr lang="en-US" sz="1800" b="0" u="sng" dirty="0">
                    <a:solidFill>
                      <a:srgbClr val="000000"/>
                    </a:solidFill>
                    <a:latin typeface="Calibri" panose="020F0502020204030204" pitchFamily="34" charset="0"/>
                    <a:cs typeface="Calibri" panose="020F0502020204030204" pitchFamily="34" charset="0"/>
                  </a:rPr>
                  <a:t>Rav </a:t>
                </a:r>
                <a:r>
                  <a:rPr lang="en-US" sz="1800" b="0" u="sng" dirty="0" err="1">
                    <a:solidFill>
                      <a:srgbClr val="000000"/>
                    </a:solidFill>
                    <a:latin typeface="Calibri" panose="020F0502020204030204" pitchFamily="34" charset="0"/>
                    <a:cs typeface="Calibri" panose="020F0502020204030204" pitchFamily="34" charset="0"/>
                  </a:rPr>
                  <a:t>Yochanan</a:t>
                </a:r>
                <a:r>
                  <a:rPr lang="en-US" sz="1800" b="0" u="sng" dirty="0">
                    <a:solidFill>
                      <a:srgbClr val="000000"/>
                    </a:solidFill>
                    <a:latin typeface="Calibri" panose="020F0502020204030204" pitchFamily="34" charset="0"/>
                    <a:cs typeface="Calibri" panose="020F0502020204030204" pitchFamily="34" charset="0"/>
                  </a:rPr>
                  <a:t> says:</a:t>
                </a:r>
                <a:r>
                  <a:rPr lang="en-US" sz="1800" b="0" dirty="0">
                    <a:solidFill>
                      <a:srgbClr val="000000"/>
                    </a:solidFill>
                    <a:latin typeface="Calibri" panose="020F0502020204030204" pitchFamily="34" charset="0"/>
                    <a:cs typeface="Calibri" panose="020F0502020204030204" pitchFamily="34" charset="0"/>
                  </a:rPr>
                  <a:t> Asaf and Heiman and </a:t>
                </a:r>
                <a:r>
                  <a:rPr lang="en-US" sz="1800" b="0" dirty="0" err="1">
                    <a:solidFill>
                      <a:srgbClr val="000000"/>
                    </a:solidFill>
                    <a:latin typeface="Calibri" panose="020F0502020204030204" pitchFamily="34" charset="0"/>
                    <a:cs typeface="Calibri" panose="020F0502020204030204" pitchFamily="34" charset="0"/>
                  </a:rPr>
                  <a:t>Yeduthun</a:t>
                </a:r>
                <a:r>
                  <a:rPr lang="en-US" sz="1800" b="0" dirty="0">
                    <a:solidFill>
                      <a:srgbClr val="000000"/>
                    </a:solidFill>
                    <a:latin typeface="Calibri" panose="020F0502020204030204" pitchFamily="34" charset="0"/>
                    <a:cs typeface="Calibri" panose="020F0502020204030204" pitchFamily="34" charset="0"/>
                  </a:rPr>
                  <a:t> (count as) one, and the three sons of </a:t>
                </a:r>
                <a:r>
                  <a:rPr lang="en-US" sz="1800" b="0" dirty="0" err="1">
                    <a:solidFill>
                      <a:srgbClr val="000000"/>
                    </a:solidFill>
                    <a:latin typeface="Calibri" panose="020F0502020204030204" pitchFamily="34" charset="0"/>
                    <a:cs typeface="Calibri" panose="020F0502020204030204" pitchFamily="34" charset="0"/>
                  </a:rPr>
                  <a:t>Korach</a:t>
                </a:r>
                <a:r>
                  <a:rPr lang="en-US" sz="1800" b="0" dirty="0">
                    <a:solidFill>
                      <a:srgbClr val="000000"/>
                    </a:solidFill>
                    <a:latin typeface="Calibri" panose="020F0502020204030204" pitchFamily="34" charset="0"/>
                    <a:cs typeface="Calibri" panose="020F0502020204030204" pitchFamily="34" charset="0"/>
                  </a:rPr>
                  <a:t> (count as) one and </a:t>
                </a:r>
                <a:r>
                  <a:rPr lang="en-US" sz="1800" b="0" dirty="0">
                    <a:solidFill>
                      <a:srgbClr val="000000"/>
                    </a:solidFill>
                    <a:highlight>
                      <a:srgbClr val="FFD55D"/>
                    </a:highlight>
                    <a:latin typeface="Calibri" panose="020F0502020204030204" pitchFamily="34" charset="0"/>
                    <a:cs typeface="Calibri" panose="020F0502020204030204" pitchFamily="34" charset="0"/>
                  </a:rPr>
                  <a:t>Ezra</a:t>
                </a:r>
                <a:r>
                  <a:rPr lang="en-US" sz="1800" b="0" dirty="0">
                    <a:solidFill>
                      <a:srgbClr val="000000"/>
                    </a:solidFill>
                    <a:latin typeface="Calibri" panose="020F0502020204030204" pitchFamily="34" charset="0"/>
                    <a:cs typeface="Calibri" panose="020F0502020204030204" pitchFamily="34" charset="0"/>
                  </a:rPr>
                  <a:t>.</a:t>
                </a:r>
                <a:endParaRPr kumimoji="0" lang="he-IL" sz="1800" b="0" i="0"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32" name="מלבן 25"/>
              <p:cNvSpPr/>
              <p:nvPr/>
            </p:nvSpPr>
            <p:spPr>
              <a:xfrm>
                <a:off x="128464" y="3132787"/>
                <a:ext cx="4896457" cy="461665"/>
              </a:xfrm>
              <a:prstGeom prst="rect">
                <a:avLst/>
              </a:prstGeom>
            </p:spPr>
            <p:txBody>
              <a:bodyPr wrap="square">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David" pitchFamily="34" charset="-79"/>
                  <a:ea typeface="+mn-ea"/>
                  <a:cs typeface="David" pitchFamily="34" charset="-79"/>
                </a:endParaRPr>
              </a:p>
            </p:txBody>
          </p:sp>
        </p:grpSp>
        <p:pic>
          <p:nvPicPr>
            <p:cNvPr id="33" name="Picture 12" descr="Ezra Reading The Law"/>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05077" y="3068960"/>
              <a:ext cx="704414" cy="1296144"/>
            </a:xfrm>
            <a:prstGeom prst="rect">
              <a:avLst/>
            </a:prstGeom>
            <a:noFill/>
          </p:spPr>
        </p:pic>
        <p:sp>
          <p:nvSpPr>
            <p:cNvPr id="36" name="Rectangle 35"/>
            <p:cNvSpPr/>
            <p:nvPr/>
          </p:nvSpPr>
          <p:spPr>
            <a:xfrm>
              <a:off x="251091" y="2986029"/>
              <a:ext cx="4854309" cy="707886"/>
            </a:xfrm>
            <a:prstGeom prst="rect">
              <a:avLst/>
            </a:prstGeom>
          </p:spPr>
          <p:txBody>
            <a:bodyPr wrap="square">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David" pitchFamily="34" charset="-79"/>
                  <a:ea typeface="+mn-ea"/>
                  <a:cs typeface="David" pitchFamily="34" charset="-79"/>
                </a:rPr>
                <a:t>Ezra the Scribe</a:t>
              </a:r>
              <a:endParaRPr kumimoji="0" lang="he-IL" sz="6000" b="1" i="0" u="none" strike="noStrike" kern="1200" cap="none" spc="0" normalizeH="0" baseline="0" noProof="0" dirty="0">
                <a:ln>
                  <a:noFill/>
                </a:ln>
                <a:solidFill>
                  <a:srgbClr val="000000"/>
                </a:solidFill>
                <a:effectLst/>
                <a:uLnTx/>
                <a:uFillTx/>
                <a:latin typeface="David" pitchFamily="34" charset="-79"/>
                <a:ea typeface="+mn-ea"/>
                <a:cs typeface="David" pitchFamily="34" charset="-79"/>
              </a:endParaRPr>
            </a:p>
          </p:txBody>
        </p:sp>
      </p:grpSp>
      <p:pic>
        <p:nvPicPr>
          <p:cNvPr id="38" name="Picture 2" descr="Bubbles And Hot Potatoes">
            <a:extLst>
              <a:ext uri="{FF2B5EF4-FFF2-40B4-BE49-F238E27FC236}">
                <a16:creationId xmlns:a16="http://schemas.microsoft.com/office/drawing/2014/main" id="{168F34AD-7F05-4F03-94BB-A5FA037905C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718" t="10183" r="25757" b="11006"/>
          <a:stretch/>
        </p:blipFill>
        <p:spPr bwMode="auto">
          <a:xfrm>
            <a:off x="5086383" y="6103929"/>
            <a:ext cx="648072" cy="72175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32B9A8E2-0BA7-403A-A34F-3701D935D756}"/>
              </a:ext>
            </a:extLst>
          </p:cNvPr>
          <p:cNvGrpSpPr/>
          <p:nvPr/>
        </p:nvGrpSpPr>
        <p:grpSpPr>
          <a:xfrm>
            <a:off x="1426739" y="5925903"/>
            <a:ext cx="2355934" cy="966524"/>
            <a:chOff x="1426739" y="5925903"/>
            <a:chExt cx="2355934" cy="966524"/>
          </a:xfrm>
        </p:grpSpPr>
        <p:sp>
          <p:nvSpPr>
            <p:cNvPr id="4" name="Oval 3">
              <a:extLst>
                <a:ext uri="{FF2B5EF4-FFF2-40B4-BE49-F238E27FC236}">
                  <a16:creationId xmlns:a16="http://schemas.microsoft.com/office/drawing/2014/main" id="{AB46C21C-C902-43B7-899A-F0F1920F31A4}"/>
                </a:ext>
              </a:extLst>
            </p:cNvPr>
            <p:cNvSpPr/>
            <p:nvPr/>
          </p:nvSpPr>
          <p:spPr bwMode="auto">
            <a:xfrm>
              <a:off x="1426739" y="5925903"/>
              <a:ext cx="531401" cy="311409"/>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IL" sz="1600" b="1" i="0" u="none" strike="noStrike" cap="none" normalizeH="0" baseline="0">
                <a:ln>
                  <a:noFill/>
                </a:ln>
                <a:solidFill>
                  <a:schemeClr val="tx1"/>
                </a:solidFill>
                <a:effectLst/>
                <a:latin typeface="Times New Roman" pitchFamily="18" charset="0"/>
                <a:cs typeface="Times New Roman" pitchFamily="18" charset="0"/>
              </a:endParaRPr>
            </a:p>
          </p:txBody>
        </p:sp>
        <p:sp>
          <p:nvSpPr>
            <p:cNvPr id="6" name="Oval 5">
              <a:extLst>
                <a:ext uri="{FF2B5EF4-FFF2-40B4-BE49-F238E27FC236}">
                  <a16:creationId xmlns:a16="http://schemas.microsoft.com/office/drawing/2014/main" id="{31164591-7083-4C06-9889-0DA76F7DFE29}"/>
                </a:ext>
              </a:extLst>
            </p:cNvPr>
            <p:cNvSpPr/>
            <p:nvPr/>
          </p:nvSpPr>
          <p:spPr bwMode="auto">
            <a:xfrm>
              <a:off x="3254284" y="6525344"/>
              <a:ext cx="528389" cy="367083"/>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IL" sz="1600" b="1" i="0" u="none" strike="noStrike" cap="none" normalizeH="0" baseline="0">
                <a:ln>
                  <a:noFill/>
                </a:ln>
                <a:solidFill>
                  <a:schemeClr val="tx1"/>
                </a:solidFill>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21161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3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30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5" name="Group 254">
            <a:extLst>
              <a:ext uri="{FF2B5EF4-FFF2-40B4-BE49-F238E27FC236}">
                <a16:creationId xmlns:a16="http://schemas.microsoft.com/office/drawing/2014/main" id="{C1AB10D3-A989-4656-9819-D99C161B5448}"/>
              </a:ext>
            </a:extLst>
          </p:cNvPr>
          <p:cNvGrpSpPr/>
          <p:nvPr/>
        </p:nvGrpSpPr>
        <p:grpSpPr>
          <a:xfrm>
            <a:off x="1204476" y="6269452"/>
            <a:ext cx="5572577" cy="540000"/>
            <a:chOff x="1204476" y="6813456"/>
            <a:chExt cx="5572577" cy="540000"/>
          </a:xfrm>
        </p:grpSpPr>
        <p:sp>
          <p:nvSpPr>
            <p:cNvPr id="252" name="TextBox 251">
              <a:extLst>
                <a:ext uri="{FF2B5EF4-FFF2-40B4-BE49-F238E27FC236}">
                  <a16:creationId xmlns:a16="http://schemas.microsoft.com/office/drawing/2014/main" id="{3D139CBB-5A35-4FEE-91CE-1CF4B386442C}"/>
                </a:ext>
              </a:extLst>
            </p:cNvPr>
            <p:cNvSpPr txBox="1"/>
            <p:nvPr/>
          </p:nvSpPr>
          <p:spPr>
            <a:xfrm>
              <a:off x="1208585" y="6813456"/>
              <a:ext cx="5544615" cy="540000"/>
            </a:xfrm>
            <a:prstGeom prst="rect">
              <a:avLst/>
            </a:prstGeom>
            <a:solidFill>
              <a:schemeClr val="bg1">
                <a:lumMod val="85000"/>
              </a:schemeClr>
            </a:solidFill>
          </p:spPr>
          <p:txBody>
            <a:bodyPr wrap="square" rtlCol="1">
              <a:spAutoFit/>
            </a:bodyPr>
            <a:lstStyle/>
            <a:p>
              <a:pPr algn="r" rtl="1">
                <a:lnSpc>
                  <a:spcPts val="1000"/>
                </a:lnSpc>
              </a:pPr>
              <a:endParaRPr lang="he-IL" sz="800" dirty="0">
                <a:latin typeface="Guttman Keren" panose="02010401010101010101" pitchFamily="2" charset="-79"/>
                <a:cs typeface="Guttman Keren" panose="02010401010101010101" pitchFamily="2" charset="-79"/>
              </a:endParaRPr>
            </a:p>
          </p:txBody>
        </p:sp>
        <p:sp>
          <p:nvSpPr>
            <p:cNvPr id="253" name="TextBox 252">
              <a:extLst>
                <a:ext uri="{FF2B5EF4-FFF2-40B4-BE49-F238E27FC236}">
                  <a16:creationId xmlns:a16="http://schemas.microsoft.com/office/drawing/2014/main" id="{B02C25B8-74F0-48D1-B2DF-990CDEA0174D}"/>
                </a:ext>
              </a:extLst>
            </p:cNvPr>
            <p:cNvSpPr txBox="1"/>
            <p:nvPr/>
          </p:nvSpPr>
          <p:spPr>
            <a:xfrm>
              <a:off x="3032637" y="6855767"/>
              <a:ext cx="3744416" cy="461665"/>
            </a:xfrm>
            <a:prstGeom prst="rect">
              <a:avLst/>
            </a:prstGeom>
            <a:noFill/>
            <a:ln>
              <a:noFill/>
            </a:ln>
          </p:spPr>
          <p:txBody>
            <a:bodyPr wrap="square" rtlCol="1">
              <a:spAutoFit/>
            </a:bodyPr>
            <a:lstStyle/>
            <a:p>
              <a:pPr algn="r" rtl="1"/>
              <a:r>
                <a:rPr lang="he-IL" sz="800" u="sng" dirty="0">
                  <a:latin typeface="Guttman Keren" panose="02010401010101010101" pitchFamily="2" charset="-79"/>
                  <a:cs typeface="Guttman Keren" panose="02010401010101010101" pitchFamily="2" charset="-79"/>
                </a:rPr>
                <a:t>אבן עזרא (נ"א, כ)</a:t>
              </a:r>
              <a:r>
                <a:rPr lang="he-IL" sz="800" dirty="0">
                  <a:latin typeface="Guttman Keren" panose="02010401010101010101" pitchFamily="2" charset="-79"/>
                  <a:cs typeface="Guttman Keren" panose="02010401010101010101" pitchFamily="2" charset="-79"/>
                </a:rPr>
                <a:t>: אמר אחד מחכמי ספרד כי אלה השנים פסוקים הוסיפם אחד מהחסידים שהיה בבבל שהיה מתנפל לפני השם ומתפלל המזמור הזה והצריכו לדבר זה בעבור שלא נודע כי ציון הוא המקום הנבחר רק בעת זקנות דוד, גם נכון הוא שנאמר ברוח הקודש:</a:t>
              </a:r>
            </a:p>
          </p:txBody>
        </p:sp>
        <p:sp>
          <p:nvSpPr>
            <p:cNvPr id="254" name="Rectangle: Rounded Corners 253">
              <a:extLst>
                <a:ext uri="{FF2B5EF4-FFF2-40B4-BE49-F238E27FC236}">
                  <a16:creationId xmlns:a16="http://schemas.microsoft.com/office/drawing/2014/main" id="{FA3ADD7C-DE04-4BE1-A719-806CCF908420}"/>
                </a:ext>
              </a:extLst>
            </p:cNvPr>
            <p:cNvSpPr/>
            <p:nvPr/>
          </p:nvSpPr>
          <p:spPr bwMode="auto">
            <a:xfrm>
              <a:off x="1204476" y="6844459"/>
              <a:ext cx="1745948" cy="472973"/>
            </a:xfrm>
            <a:prstGeom prst="roundRect">
              <a:avLst>
                <a:gd name="adj" fmla="val 5591"/>
              </a:avLst>
            </a:prstGeom>
            <a:no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marL="0" marR="0" lvl="0" indent="0" algn="r" defTabSz="914400" rtl="1" eaLnBrk="1" fontAlgn="auto" latinLnBrk="0" hangingPunct="1">
                <a:spcBef>
                  <a:spcPts val="0"/>
                </a:spcBef>
                <a:spcAft>
                  <a:spcPts val="0"/>
                </a:spcAft>
                <a:buClrTx/>
                <a:buSzTx/>
                <a:buFontTx/>
                <a:buNone/>
                <a:tabLst/>
                <a:defRPr/>
              </a:pPr>
              <a:r>
                <a:rPr kumimoji="0" lang="he-IL" sz="800" b="1"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תהלים נ"א, כ</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p>
            <a:p>
              <a:pPr algn="r" rtl="1" eaLnBrk="1" fontAlgn="auto" hangingPunct="1">
                <a:spcBef>
                  <a:spcPts val="0"/>
                </a:spcBef>
                <a:spcAft>
                  <a:spcPts val="0"/>
                </a:spcAft>
                <a:defRPr/>
              </a:pPr>
              <a:r>
                <a:rPr lang="he-IL" sz="800" b="1" dirty="0">
                  <a:latin typeface="Guttman Keren" panose="02010701010101010101" pitchFamily="2" charset="-79"/>
                  <a:cs typeface="Guttman Keren" panose="02010701010101010101" pitchFamily="2" charset="-79"/>
                </a:rPr>
                <a:t>הֵיטִיבָה בִרְצוֹנְךָ אֶת צִיּוֹן </a:t>
              </a:r>
            </a:p>
            <a:p>
              <a:pPr algn="r" rtl="1" eaLnBrk="1" fontAlgn="auto" hangingPunct="1">
                <a:spcBef>
                  <a:spcPts val="0"/>
                </a:spcBef>
                <a:spcAft>
                  <a:spcPts val="0"/>
                </a:spcAft>
                <a:defRPr/>
              </a:pPr>
              <a:r>
                <a:rPr lang="he-IL" sz="800" b="1" dirty="0">
                  <a:latin typeface="Guttman Keren" panose="02010701010101010101" pitchFamily="2" charset="-79"/>
                  <a:cs typeface="Guttman Keren" panose="02010701010101010101" pitchFamily="2" charset="-79"/>
                </a:rPr>
                <a:t>תִּבְנֶה חוֹמוֹת יְרוּשָׁלִָם:</a:t>
              </a: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grpSp>
      <p:sp>
        <p:nvSpPr>
          <p:cNvPr id="9" name="TextBox 8">
            <a:extLst>
              <a:ext uri="{FF2B5EF4-FFF2-40B4-BE49-F238E27FC236}">
                <a16:creationId xmlns:a16="http://schemas.microsoft.com/office/drawing/2014/main" id="{17844AC7-AB9A-40ED-881E-8C0772131FAE}"/>
              </a:ext>
            </a:extLst>
          </p:cNvPr>
          <p:cNvSpPr txBox="1"/>
          <p:nvPr/>
        </p:nvSpPr>
        <p:spPr>
          <a:xfrm>
            <a:off x="10497616" y="620688"/>
            <a:ext cx="4536504" cy="1477328"/>
          </a:xfrm>
          <a:prstGeom prst="rect">
            <a:avLst/>
          </a:prstGeom>
          <a:noFill/>
        </p:spPr>
        <p:txBody>
          <a:bodyPr wrap="square" rtlCol="0">
            <a:spAutoFit/>
          </a:bodyPr>
          <a:lstStyle/>
          <a:p>
            <a:pPr>
              <a:defRPr/>
            </a:pPr>
            <a:endParaRPr lang="he-IL" dirty="0">
              <a:solidFill>
                <a:srgbClr val="000000"/>
              </a:solidFill>
              <a:latin typeface="Guttman Keren" panose="02010401010101010101" pitchFamily="2" charset="-79"/>
              <a:cs typeface="Guttman Keren" panose="02010401010101010101" pitchFamily="2" charset="-79"/>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lang="he-IL" dirty="0">
              <a:solidFill>
                <a:srgbClr val="000000"/>
              </a:solidFill>
              <a:latin typeface="Guttman Keren" panose="02010401010101010101" pitchFamily="2" charset="-79"/>
              <a:cs typeface="Guttman Keren" panose="02010401010101010101" pitchFamily="2" charset="-79"/>
            </a:endParaRPr>
          </a:p>
          <a:p>
            <a:pPr marL="0" marR="0" lvl="0" indent="0" algn="r" defTabSz="914400" rtl="1" eaLnBrk="0" fontAlgn="base" latinLnBrk="0" hangingPunct="0">
              <a:lnSpc>
                <a:spcPct val="100000"/>
              </a:lnSpc>
              <a:spcBef>
                <a:spcPct val="0"/>
              </a:spcBef>
              <a:spcAft>
                <a:spcPct val="0"/>
              </a:spcAft>
              <a:buClrTx/>
              <a:buSzTx/>
              <a:buFontTx/>
              <a:buNone/>
              <a:tabLst/>
              <a:defRPr/>
            </a:pPr>
            <a:r>
              <a:rPr lang="he-IL" dirty="0">
                <a:solidFill>
                  <a:srgbClr val="000000"/>
                </a:solidFill>
                <a:latin typeface="Guttman Keren" panose="02010401010101010101" pitchFamily="2" charset="-79"/>
                <a:cs typeface="Guttman Keren" panose="02010401010101010101" pitchFamily="2" charset="-79"/>
              </a:rPr>
              <a:t>6. נתן הנביא: </a:t>
            </a:r>
          </a:p>
          <a:p>
            <a:pPr marL="177800" marR="0" lvl="0" indent="-177800" algn="r" defTabSz="914400" rtl="1" latinLnBrk="0">
              <a:lnSpc>
                <a:spcPct val="100000"/>
              </a:lnSpc>
              <a:buClrTx/>
              <a:buSzTx/>
              <a:buFont typeface="Arial" panose="020B0604020202020204" pitchFamily="34" charset="0"/>
              <a:buChar char="•"/>
              <a:tabLst/>
              <a:defRPr/>
            </a:pPr>
            <a:r>
              <a:rPr lang="he-IL" sz="1400" b="0" dirty="0">
                <a:solidFill>
                  <a:srgbClr val="000000"/>
                </a:solidFill>
                <a:latin typeface="Guttman Keren" panose="02010401010101010101" pitchFamily="2" charset="-79"/>
                <a:cs typeface="Guttman Keren" panose="02010401010101010101" pitchFamily="2" charset="-79"/>
              </a:rPr>
              <a:t>הבטחת נתן לדוד על מלכותו (שמ"ב ז'); נתן יכתוב את חיי דוד ושלמה (דה"א כ"ט, כט; דה"ב ט', כט) </a:t>
            </a:r>
          </a:p>
          <a:p>
            <a:pPr marL="177800" indent="-177800" algn="r" rtl="1">
              <a:buFont typeface="Arial" panose="020B0604020202020204" pitchFamily="34" charset="0"/>
              <a:buChar char="•"/>
              <a:defRPr/>
            </a:pPr>
            <a:r>
              <a:rPr lang="he-IL" sz="1400" b="0" dirty="0">
                <a:solidFill>
                  <a:srgbClr val="000000"/>
                </a:solidFill>
                <a:latin typeface="Guttman Keren" panose="02010401010101010101" pitchFamily="2" charset="-79"/>
                <a:cs typeface="Guttman Keren" panose="02010401010101010101" pitchFamily="2" charset="-79"/>
              </a:rPr>
              <a:t>משל כבשת הרש (שמ"ב י"ב) </a:t>
            </a:r>
            <a:endParaRPr lang="en-US" sz="1400" b="0" dirty="0">
              <a:solidFill>
                <a:srgbClr val="000000"/>
              </a:solidFill>
              <a:cs typeface="Guttman Keren" panose="02010401010101010101" pitchFamily="2" charset="-79"/>
            </a:endParaRPr>
          </a:p>
        </p:txBody>
      </p:sp>
      <p:grpSp>
        <p:nvGrpSpPr>
          <p:cNvPr id="257" name="Group 256">
            <a:extLst>
              <a:ext uri="{FF2B5EF4-FFF2-40B4-BE49-F238E27FC236}">
                <a16:creationId xmlns:a16="http://schemas.microsoft.com/office/drawing/2014/main" id="{1C84F35C-DA6F-433F-B2D5-15B54A9C0049}"/>
              </a:ext>
            </a:extLst>
          </p:cNvPr>
          <p:cNvGrpSpPr/>
          <p:nvPr/>
        </p:nvGrpSpPr>
        <p:grpSpPr>
          <a:xfrm>
            <a:off x="1123592" y="-63053"/>
            <a:ext cx="1944216" cy="5964109"/>
            <a:chOff x="1123592" y="-14925"/>
            <a:chExt cx="1944216" cy="5964109"/>
          </a:xfrm>
        </p:grpSpPr>
        <p:sp>
          <p:nvSpPr>
            <p:cNvPr id="8" name="TextBox 7">
              <a:extLst>
                <a:ext uri="{FF2B5EF4-FFF2-40B4-BE49-F238E27FC236}">
                  <a16:creationId xmlns:a16="http://schemas.microsoft.com/office/drawing/2014/main" id="{24A36096-0E68-4052-923C-B67CC701E4B4}"/>
                </a:ext>
              </a:extLst>
            </p:cNvPr>
            <p:cNvSpPr txBox="1"/>
            <p:nvPr/>
          </p:nvSpPr>
          <p:spPr>
            <a:xfrm>
              <a:off x="1123592" y="-14925"/>
              <a:ext cx="1944216" cy="369332"/>
            </a:xfrm>
            <a:prstGeom prst="rect">
              <a:avLst/>
            </a:prstGeom>
            <a:noFill/>
          </p:spPr>
          <p:txBody>
            <a:bodyPr wrap="square" rtlCol="0">
              <a:spAutoFit/>
            </a:bodyPr>
            <a:lstStyle/>
            <a:p>
              <a:r>
                <a:rPr lang="he-IL" sz="1800" dirty="0">
                  <a:solidFill>
                    <a:prstClr val="black"/>
                  </a:solidFill>
                  <a:latin typeface="Guttman Keren" panose="02010701010101010101" pitchFamily="2" charset="-79"/>
                  <a:cs typeface="Guttman Keren" panose="02010701010101010101" pitchFamily="2" charset="-79"/>
                </a:rPr>
                <a:t>בית שני</a:t>
              </a:r>
              <a:endParaRPr lang="en-US" sz="1800" dirty="0">
                <a:solidFill>
                  <a:prstClr val="black"/>
                </a:solidFill>
                <a:cs typeface="Guttman Keren" panose="02010701010101010101" pitchFamily="2" charset="-79"/>
              </a:endParaRPr>
            </a:p>
          </p:txBody>
        </p:sp>
        <p:sp>
          <p:nvSpPr>
            <p:cNvPr id="38" name="Rounded Rectangle 205">
              <a:extLst>
                <a:ext uri="{FF2B5EF4-FFF2-40B4-BE49-F238E27FC236}">
                  <a16:creationId xmlns:a16="http://schemas.microsoft.com/office/drawing/2014/main" id="{337DB604-5E7F-483F-9C94-53E0BEF5D3DA}"/>
                </a:ext>
              </a:extLst>
            </p:cNvPr>
            <p:cNvSpPr/>
            <p:nvPr/>
          </p:nvSpPr>
          <p:spPr>
            <a:xfrm>
              <a:off x="1136576" y="548680"/>
              <a:ext cx="1872208" cy="5400504"/>
            </a:xfrm>
            <a:prstGeom prst="roundRect">
              <a:avLst>
                <a:gd name="adj" fmla="val 2355"/>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prstClr val="black"/>
                </a:solidFill>
                <a:effectLst/>
                <a:uLnTx/>
                <a:uFillTx/>
                <a:latin typeface="David" pitchFamily="34" charset="-79"/>
                <a:ea typeface="+mn-ea"/>
                <a:cs typeface="David" pitchFamily="34" charset="-79"/>
              </a:endParaRPr>
            </a:p>
          </p:txBody>
        </p:sp>
        <p:sp>
          <p:nvSpPr>
            <p:cNvPr id="55" name="Right Bracket 54">
              <a:extLst>
                <a:ext uri="{FF2B5EF4-FFF2-40B4-BE49-F238E27FC236}">
                  <a16:creationId xmlns:a16="http://schemas.microsoft.com/office/drawing/2014/main" id="{6FFD82AD-3927-4F2E-97FF-2317447BDECE}"/>
                </a:ext>
              </a:extLst>
            </p:cNvPr>
            <p:cNvSpPr/>
            <p:nvPr/>
          </p:nvSpPr>
          <p:spPr bwMode="auto">
            <a:xfrm rot="16200000">
              <a:off x="1892660" y="-459441"/>
              <a:ext cx="360040" cy="1872208"/>
            </a:xfrm>
            <a:prstGeom prst="rightBracket">
              <a:avLst>
                <a:gd name="adj" fmla="val 80896"/>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grpSp>
      <p:sp>
        <p:nvSpPr>
          <p:cNvPr id="57" name="TextBox 56">
            <a:extLst>
              <a:ext uri="{FF2B5EF4-FFF2-40B4-BE49-F238E27FC236}">
                <a16:creationId xmlns:a16="http://schemas.microsoft.com/office/drawing/2014/main" id="{BA2BBC22-602B-4BDD-BE9E-85842FBBA531}"/>
              </a:ext>
            </a:extLst>
          </p:cNvPr>
          <p:cNvSpPr txBox="1"/>
          <p:nvPr/>
        </p:nvSpPr>
        <p:spPr>
          <a:xfrm>
            <a:off x="920551" y="252724"/>
            <a:ext cx="2376265"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e-IL" sz="1600" b="1" i="0" strike="noStrike" kern="1200" cap="none" spc="0" normalizeH="0" baseline="0" noProof="0" dirty="0">
                <a:ln>
                  <a:noFill/>
                </a:ln>
                <a:solidFill>
                  <a:schemeClr val="bg1"/>
                </a:solidFill>
                <a:effectLst/>
                <a:uLnTx/>
                <a:uFillTx/>
                <a:latin typeface="Guttman Keren" panose="02010401010101010101" pitchFamily="2" charset="-79"/>
                <a:cs typeface="Guttman Keren" panose="02010401010101010101" pitchFamily="2" charset="-79"/>
              </a:rPr>
              <a:t>תהלים נ"א</a:t>
            </a:r>
          </a:p>
          <a:p>
            <a:pPr marL="0" marR="0" lvl="0" indent="0" algn="r" defTabSz="914400" rtl="1" eaLnBrk="0" fontAlgn="base" latinLnBrk="0" hangingPunct="0">
              <a:lnSpc>
                <a:spcPct val="100000"/>
              </a:lnSpc>
              <a:spcBef>
                <a:spcPct val="0"/>
              </a:spcBef>
              <a:spcAft>
                <a:spcPct val="0"/>
              </a:spcAft>
              <a:buClrTx/>
              <a:buSzTx/>
              <a:buFontTx/>
              <a:buNone/>
              <a:tabLst/>
              <a:defRPr/>
            </a:pPr>
            <a:endParaRPr lang="he-IL" sz="800" u="sng" dirty="0">
              <a:solidFill>
                <a:srgbClr val="000000"/>
              </a:solidFill>
              <a:latin typeface="Guttman Keren" panose="02010401010101010101" pitchFamily="2" charset="-79"/>
              <a:cs typeface="Guttman Keren" panose="02010401010101010101" pitchFamily="2" charset="-79"/>
            </a:endParaRPr>
          </a:p>
        </p:txBody>
      </p:sp>
      <p:grpSp>
        <p:nvGrpSpPr>
          <p:cNvPr id="256" name="Group 255">
            <a:extLst>
              <a:ext uri="{FF2B5EF4-FFF2-40B4-BE49-F238E27FC236}">
                <a16:creationId xmlns:a16="http://schemas.microsoft.com/office/drawing/2014/main" id="{F4B43CF8-C773-47D2-90D5-E2FA419DAD34}"/>
              </a:ext>
            </a:extLst>
          </p:cNvPr>
          <p:cNvGrpSpPr/>
          <p:nvPr/>
        </p:nvGrpSpPr>
        <p:grpSpPr>
          <a:xfrm>
            <a:off x="6635311" y="-55102"/>
            <a:ext cx="2062105" cy="5956158"/>
            <a:chOff x="6635311" y="-6974"/>
            <a:chExt cx="2062105" cy="5956158"/>
          </a:xfrm>
        </p:grpSpPr>
        <p:sp>
          <p:nvSpPr>
            <p:cNvPr id="3" name="TextBox 2">
              <a:extLst>
                <a:ext uri="{FF2B5EF4-FFF2-40B4-BE49-F238E27FC236}">
                  <a16:creationId xmlns:a16="http://schemas.microsoft.com/office/drawing/2014/main" id="{61AE7F04-F98B-4A8E-9BA5-22096E036520}"/>
                </a:ext>
              </a:extLst>
            </p:cNvPr>
            <p:cNvSpPr txBox="1"/>
            <p:nvPr/>
          </p:nvSpPr>
          <p:spPr>
            <a:xfrm>
              <a:off x="6727073" y="-6974"/>
              <a:ext cx="1944216" cy="369332"/>
            </a:xfrm>
            <a:prstGeom prst="rect">
              <a:avLst/>
            </a:prstGeom>
            <a:noFill/>
          </p:spPr>
          <p:txBody>
            <a:bodyPr wrap="square" rtlCol="0">
              <a:spAutoFit/>
            </a:bodyPr>
            <a:lstStyle/>
            <a:p>
              <a:r>
                <a:rPr lang="he-IL" sz="1800" dirty="0">
                  <a:solidFill>
                    <a:prstClr val="black"/>
                  </a:solidFill>
                  <a:latin typeface="Guttman Keren" panose="02010701010101010101" pitchFamily="2" charset="-79"/>
                  <a:cs typeface="Guttman Keren" panose="02010701010101010101" pitchFamily="2" charset="-79"/>
                </a:rPr>
                <a:t>בית ראשון</a:t>
              </a:r>
              <a:endParaRPr lang="en-US" sz="1800" dirty="0">
                <a:solidFill>
                  <a:prstClr val="black"/>
                </a:solidFill>
                <a:cs typeface="Guttman Keren" panose="02010701010101010101" pitchFamily="2" charset="-79"/>
              </a:endParaRPr>
            </a:p>
          </p:txBody>
        </p:sp>
        <p:sp>
          <p:nvSpPr>
            <p:cNvPr id="59" name="Rounded Rectangle 205">
              <a:extLst>
                <a:ext uri="{FF2B5EF4-FFF2-40B4-BE49-F238E27FC236}">
                  <a16:creationId xmlns:a16="http://schemas.microsoft.com/office/drawing/2014/main" id="{9782E109-E9BB-4512-A8AA-8879A8F4B8F7}"/>
                </a:ext>
              </a:extLst>
            </p:cNvPr>
            <p:cNvSpPr/>
            <p:nvPr/>
          </p:nvSpPr>
          <p:spPr>
            <a:xfrm>
              <a:off x="6753200" y="548680"/>
              <a:ext cx="1872208" cy="5400504"/>
            </a:xfrm>
            <a:prstGeom prst="roundRect">
              <a:avLst>
                <a:gd name="adj" fmla="val 2355"/>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prstClr val="black"/>
                </a:solidFill>
                <a:effectLst/>
                <a:uLnTx/>
                <a:uFillTx/>
                <a:latin typeface="David" pitchFamily="34" charset="-79"/>
                <a:ea typeface="+mn-ea"/>
                <a:cs typeface="David" pitchFamily="34" charset="-79"/>
              </a:endParaRPr>
            </a:p>
          </p:txBody>
        </p:sp>
        <p:sp>
          <p:nvSpPr>
            <p:cNvPr id="61" name="Right Bracket 60">
              <a:extLst>
                <a:ext uri="{FF2B5EF4-FFF2-40B4-BE49-F238E27FC236}">
                  <a16:creationId xmlns:a16="http://schemas.microsoft.com/office/drawing/2014/main" id="{73B776B1-C614-477D-A20D-BCB5897EAFA4}"/>
                </a:ext>
              </a:extLst>
            </p:cNvPr>
            <p:cNvSpPr/>
            <p:nvPr/>
          </p:nvSpPr>
          <p:spPr bwMode="auto">
            <a:xfrm rot="16200000">
              <a:off x="7509284" y="-463632"/>
              <a:ext cx="360040" cy="1872208"/>
            </a:xfrm>
            <a:prstGeom prst="rightBracket">
              <a:avLst>
                <a:gd name="adj" fmla="val 80896"/>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63" name="TextBox 62">
              <a:extLst>
                <a:ext uri="{FF2B5EF4-FFF2-40B4-BE49-F238E27FC236}">
                  <a16:creationId xmlns:a16="http://schemas.microsoft.com/office/drawing/2014/main" id="{1CDD49BF-ED6A-45F0-AF7B-9D555083F890}"/>
                </a:ext>
              </a:extLst>
            </p:cNvPr>
            <p:cNvSpPr txBox="1"/>
            <p:nvPr/>
          </p:nvSpPr>
          <p:spPr>
            <a:xfrm>
              <a:off x="6635311" y="272842"/>
              <a:ext cx="2062105" cy="338554"/>
            </a:xfrm>
            <a:prstGeom prst="rect">
              <a:avLst/>
            </a:prstGeom>
            <a:noFill/>
          </p:spPr>
          <p:txBody>
            <a:bodyPr wrap="square" rtlCol="0">
              <a:spAutoFit/>
            </a:bodyPr>
            <a:lstStyle/>
            <a:p>
              <a:pPr>
                <a:defRPr/>
              </a:pPr>
              <a:r>
                <a:rPr lang="he-IL" dirty="0">
                  <a:solidFill>
                    <a:schemeClr val="bg1"/>
                  </a:solidFill>
                  <a:latin typeface="Guttman Keren" panose="02010401010101010101" pitchFamily="2" charset="-79"/>
                  <a:cs typeface="Guttman Keren" panose="02010401010101010101" pitchFamily="2" charset="-79"/>
                </a:rPr>
                <a:t>שמואל ב י"א-י"ב</a:t>
              </a:r>
              <a:endParaRPr lang="he-IL" dirty="0">
                <a:solidFill>
                  <a:srgbClr val="000000"/>
                </a:solidFill>
                <a:latin typeface="Guttman Keren" panose="02010401010101010101" pitchFamily="2" charset="-79"/>
                <a:cs typeface="Guttman Keren" panose="02010401010101010101" pitchFamily="2" charset="-79"/>
              </a:endParaRPr>
            </a:p>
          </p:txBody>
        </p:sp>
      </p:grpSp>
      <p:grpSp>
        <p:nvGrpSpPr>
          <p:cNvPr id="238" name="Group 237">
            <a:extLst>
              <a:ext uri="{FF2B5EF4-FFF2-40B4-BE49-F238E27FC236}">
                <a16:creationId xmlns:a16="http://schemas.microsoft.com/office/drawing/2014/main" id="{DC46787B-DCE1-47DB-9707-34E6AE249EDF}"/>
              </a:ext>
            </a:extLst>
          </p:cNvPr>
          <p:cNvGrpSpPr/>
          <p:nvPr/>
        </p:nvGrpSpPr>
        <p:grpSpPr>
          <a:xfrm>
            <a:off x="1167640" y="1432622"/>
            <a:ext cx="7430646" cy="996244"/>
            <a:chOff x="1167640" y="1480750"/>
            <a:chExt cx="7430646" cy="996244"/>
          </a:xfrm>
        </p:grpSpPr>
        <p:sp>
          <p:nvSpPr>
            <p:cNvPr id="15" name="TextBox 14">
              <a:extLst>
                <a:ext uri="{FF2B5EF4-FFF2-40B4-BE49-F238E27FC236}">
                  <a16:creationId xmlns:a16="http://schemas.microsoft.com/office/drawing/2014/main" id="{1A069F36-4E41-4BFA-8F9E-092CAAE3AF4C}"/>
                </a:ext>
              </a:extLst>
            </p:cNvPr>
            <p:cNvSpPr txBox="1"/>
            <p:nvPr/>
          </p:nvSpPr>
          <p:spPr>
            <a:xfrm>
              <a:off x="1167640" y="1552758"/>
              <a:ext cx="1800000" cy="424732"/>
            </a:xfrm>
            <a:prstGeom prst="rect">
              <a:avLst/>
            </a:prstGeom>
            <a:noFill/>
            <a:ln w="3175" cmpd="dbl">
              <a:solidFill>
                <a:srgbClr val="39CA06"/>
              </a:solidFill>
            </a:ln>
          </p:spPr>
          <p:txBody>
            <a:bodyPr wrap="square" lIns="27432" tIns="27432" rIns="27432" bIns="27432"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0"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תהלים נ"א, ג.ו.ז</a:t>
              </a: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חָנֵּנִי</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אֱלֹהִים כְּחַסְדֶּךָ...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לְךָ</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לְבַדְּךָ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חָטָאתִי וְהָרַע בְּעֵינֶיךָ עָשִׂיתִי</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לֵב נִשְׁבָּר וְנִדְכֶּה אֱלֹהִים לֹא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תִבְזֶה</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p>
          </p:txBody>
        </p:sp>
        <p:cxnSp>
          <p:nvCxnSpPr>
            <p:cNvPr id="16" name="Straight Arrow Connector 15">
              <a:extLst>
                <a:ext uri="{FF2B5EF4-FFF2-40B4-BE49-F238E27FC236}">
                  <a16:creationId xmlns:a16="http://schemas.microsoft.com/office/drawing/2014/main" id="{EA41B057-C4B0-4758-9E3C-51C8CE46BEB9}"/>
                </a:ext>
              </a:extLst>
            </p:cNvPr>
            <p:cNvCxnSpPr>
              <a:cxnSpLocks/>
              <a:stCxn id="17" idx="1"/>
              <a:endCxn id="15" idx="3"/>
            </p:cNvCxnSpPr>
            <p:nvPr/>
          </p:nvCxnSpPr>
          <p:spPr>
            <a:xfrm flipH="1">
              <a:off x="2967640" y="1754671"/>
              <a:ext cx="3866646" cy="10453"/>
            </a:xfrm>
            <a:prstGeom prst="straightConnector1">
              <a:avLst/>
            </a:prstGeom>
            <a:ln w="3175">
              <a:solidFill>
                <a:srgbClr val="39CA0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494ECDD-EE5F-4432-B0C2-5534C8694FE5}"/>
                </a:ext>
              </a:extLst>
            </p:cNvPr>
            <p:cNvSpPr txBox="1"/>
            <p:nvPr/>
          </p:nvSpPr>
          <p:spPr>
            <a:xfrm>
              <a:off x="6834286" y="1480750"/>
              <a:ext cx="1764000" cy="547842"/>
            </a:xfrm>
            <a:prstGeom prst="rect">
              <a:avLst/>
            </a:prstGeom>
            <a:noFill/>
            <a:ln w="3175" cmpd="dbl">
              <a:solidFill>
                <a:srgbClr val="39CA06"/>
              </a:solidFill>
            </a:ln>
          </p:spPr>
          <p:txBody>
            <a:bodyPr wrap="square" lIns="27432" tIns="27432" rIns="27432" bIns="27432" rtlCol="0">
              <a:spAutoFit/>
            </a:bodyPr>
            <a:lstStyle/>
            <a:p>
              <a:pPr marL="0" marR="0" lvl="0" indent="0" algn="r" defTabSz="914400" rtl="1" eaLnBrk="1" fontAlgn="auto" latinLnBrk="0" hangingPunct="1">
                <a:lnSpc>
                  <a:spcPct val="100000"/>
                </a:lnSpc>
                <a:spcBef>
                  <a:spcPts val="0"/>
                </a:spcBef>
                <a:spcAft>
                  <a:spcPts val="0"/>
                </a:spcAft>
                <a:buClrTx/>
                <a:buSzTx/>
                <a:buFontTx/>
                <a:buNone/>
                <a:tabLst>
                  <a:tab pos="1939925" algn="r"/>
                </a:tabLst>
                <a:defRPr/>
              </a:pPr>
              <a:r>
                <a:rPr kumimoji="0" lang="he-IL" sz="800" b="0"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שמואל ב י"ב, ט.יג.כב</a:t>
              </a: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מַדּוּעַ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בָּזִיתָ</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אֶת דְּבַר ה'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לַעֲשׂוֹת הָרַע בְּעֵינַי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אֵת אוּרִיָּה הַחִתִּי הִכִּיתָ בַחֶרֶב...</a:t>
              </a: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כִּי אָמַרְתִּי מִי יוֹדֵעַ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וְחַנַּנִי</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ה' וְחַי הַיָּלֶד </a:t>
              </a: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וַיֹּאמֶר דָּוִד אֶל נָתָן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חָטָאתִי</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ל</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ה' </a:t>
              </a:r>
              <a:endParaRPr kumimoji="0" lang="en-US" sz="800" b="1" i="0" u="none" strike="noStrike" kern="1200" cap="none" spc="0" normalizeH="0" baseline="0" noProof="0" dirty="0">
                <a:ln>
                  <a:noFill/>
                </a:ln>
                <a:solidFill>
                  <a:srgbClr val="FF0000"/>
                </a:solidFill>
                <a:effectLst/>
                <a:uLnTx/>
                <a:uFillTx/>
                <a:latin typeface="David" pitchFamily="34" charset="-79"/>
                <a:ea typeface="+mn-ea"/>
                <a:cs typeface="Guttman Keren" panose="02010701010101010101" pitchFamily="2" charset="-79"/>
              </a:endParaRPr>
            </a:p>
          </p:txBody>
        </p:sp>
        <p:sp>
          <p:nvSpPr>
            <p:cNvPr id="66" name="TextBox 65">
              <a:extLst>
                <a:ext uri="{FF2B5EF4-FFF2-40B4-BE49-F238E27FC236}">
                  <a16:creationId xmlns:a16="http://schemas.microsoft.com/office/drawing/2014/main" id="{9C626668-E424-47EF-B67E-4BD2A13F0DA2}"/>
                </a:ext>
              </a:extLst>
            </p:cNvPr>
            <p:cNvSpPr txBox="1"/>
            <p:nvPr/>
          </p:nvSpPr>
          <p:spPr>
            <a:xfrm>
              <a:off x="1167640" y="2181011"/>
              <a:ext cx="1800000" cy="178510"/>
            </a:xfrm>
            <a:prstGeom prst="rect">
              <a:avLst/>
            </a:prstGeom>
            <a:noFill/>
            <a:ln w="3175" cmpd="dbl">
              <a:solidFill>
                <a:srgbClr val="39CA06"/>
              </a:solidFill>
            </a:ln>
          </p:spPr>
          <p:txBody>
            <a:bodyPr wrap="square" lIns="27432" tIns="27432" rIns="27432" bIns="27432"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0"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תהלים נ"א, טז</a:t>
              </a: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הַצִּילֵנִי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מִדָּמִים</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אֱלֹהִים</a:t>
              </a:r>
            </a:p>
          </p:txBody>
        </p:sp>
        <p:cxnSp>
          <p:nvCxnSpPr>
            <p:cNvPr id="67" name="Straight Arrow Connector 66">
              <a:extLst>
                <a:ext uri="{FF2B5EF4-FFF2-40B4-BE49-F238E27FC236}">
                  <a16:creationId xmlns:a16="http://schemas.microsoft.com/office/drawing/2014/main" id="{98C207B5-E5A7-4D06-92F8-069813DDCB20}"/>
                </a:ext>
              </a:extLst>
            </p:cNvPr>
            <p:cNvCxnSpPr>
              <a:cxnSpLocks/>
              <a:stCxn id="68" idx="1"/>
              <a:endCxn id="66" idx="3"/>
            </p:cNvCxnSpPr>
            <p:nvPr/>
          </p:nvCxnSpPr>
          <p:spPr>
            <a:xfrm flipH="1">
              <a:off x="2967640" y="2264628"/>
              <a:ext cx="2273392" cy="5638"/>
            </a:xfrm>
            <a:prstGeom prst="straightConnector1">
              <a:avLst/>
            </a:prstGeom>
            <a:ln w="3175">
              <a:solidFill>
                <a:srgbClr val="39CA0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0B22FF44-E791-45B6-9CCF-43A3CC061D33}"/>
                </a:ext>
              </a:extLst>
            </p:cNvPr>
            <p:cNvSpPr txBox="1"/>
            <p:nvPr/>
          </p:nvSpPr>
          <p:spPr>
            <a:xfrm>
              <a:off x="5241032" y="2052262"/>
              <a:ext cx="2808312" cy="424732"/>
            </a:xfrm>
            <a:prstGeom prst="rect">
              <a:avLst/>
            </a:prstGeom>
            <a:solidFill>
              <a:schemeClr val="bg1"/>
            </a:solidFill>
            <a:ln w="3175" cmpd="dbl">
              <a:solidFill>
                <a:srgbClr val="39CA06"/>
              </a:solidFill>
            </a:ln>
          </p:spPr>
          <p:txBody>
            <a:bodyPr wrap="square" lIns="27432" tIns="27432" rIns="27432" bIns="27432" rtlCol="0">
              <a:spAutoFit/>
            </a:bodyPr>
            <a:lstStyle/>
            <a:p>
              <a:pPr marL="0" marR="0" lvl="0" indent="0" algn="r" defTabSz="914400" rtl="1" eaLnBrk="1" fontAlgn="auto" latinLnBrk="0" hangingPunct="1">
                <a:lnSpc>
                  <a:spcPct val="100000"/>
                </a:lnSpc>
                <a:spcBef>
                  <a:spcPts val="0"/>
                </a:spcBef>
                <a:spcAft>
                  <a:spcPts val="0"/>
                </a:spcAft>
                <a:buClrTx/>
                <a:buSzTx/>
                <a:buFontTx/>
                <a:buNone/>
                <a:tabLst>
                  <a:tab pos="1939925" algn="r"/>
                </a:tabLst>
                <a:defRPr/>
              </a:pPr>
              <a:r>
                <a:rPr kumimoji="0" lang="he-IL" sz="800" b="0"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שמואל ב' ט"ז, ז</a:t>
              </a: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וְכֹה אָמַר שִׁמְעִי בְּקַלְלוֹ צֵא צֵא אִישׁ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הַדָּמִים</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a:t>
              </a:r>
            </a:p>
            <a:p>
              <a:pPr marL="0" marR="0" lvl="0" indent="0" algn="r" defTabSz="914400" rtl="1" eaLnBrk="1" fontAlgn="auto" latinLnBrk="0" hangingPunct="1">
                <a:lnSpc>
                  <a:spcPct val="100000"/>
                </a:lnSpc>
                <a:spcBef>
                  <a:spcPts val="0"/>
                </a:spcBef>
                <a:spcAft>
                  <a:spcPts val="0"/>
                </a:spcAft>
                <a:buClrTx/>
                <a:buSzTx/>
                <a:buFontTx/>
                <a:buNone/>
                <a:tabLst>
                  <a:tab pos="1939925" algn="r"/>
                </a:tabLst>
                <a:defRPr/>
              </a:pPr>
              <a:r>
                <a:rPr kumimoji="0" lang="he-IL" sz="800" b="0"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דבה"י א' כ"ה, ח</a:t>
              </a: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וַיְהִי עָלַי דְּבַר ה' לֵאמֹר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דָּם</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לָרֹב שָׁפַכְתָּ וּמִלְחָמוֹת גְּדֹלוֹת עָשִׂיתָ לֹא תִבְנֶה בַיִת לִשְׁמִי כִּי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דָּמִים</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רַבִּים שָׁפַכְתָּ אַרְצָה לְפָנָי </a:t>
              </a:r>
              <a:endParaRPr kumimoji="0" lang="en-US" sz="800" b="1" i="0" u="none" strike="noStrike" kern="1200" cap="none" spc="0" normalizeH="0" baseline="0" noProof="0" dirty="0">
                <a:ln>
                  <a:noFill/>
                </a:ln>
                <a:solidFill>
                  <a:srgbClr val="FF0000"/>
                </a:solidFill>
                <a:effectLst/>
                <a:uLnTx/>
                <a:uFillTx/>
                <a:latin typeface="David" pitchFamily="34" charset="-79"/>
                <a:ea typeface="+mn-ea"/>
                <a:cs typeface="Guttman Keren" panose="02010701010101010101" pitchFamily="2" charset="-79"/>
              </a:endParaRPr>
            </a:p>
          </p:txBody>
        </p:sp>
      </p:grpSp>
      <p:grpSp>
        <p:nvGrpSpPr>
          <p:cNvPr id="247" name="Group 246">
            <a:extLst>
              <a:ext uri="{FF2B5EF4-FFF2-40B4-BE49-F238E27FC236}">
                <a16:creationId xmlns:a16="http://schemas.microsoft.com/office/drawing/2014/main" id="{C9956E34-15DB-4040-834A-28CF5A1AFBB3}"/>
              </a:ext>
            </a:extLst>
          </p:cNvPr>
          <p:cNvGrpSpPr/>
          <p:nvPr/>
        </p:nvGrpSpPr>
        <p:grpSpPr>
          <a:xfrm>
            <a:off x="56456" y="5913552"/>
            <a:ext cx="6980576" cy="890226"/>
            <a:chOff x="56456" y="5805264"/>
            <a:chExt cx="6980576" cy="890226"/>
          </a:xfrm>
        </p:grpSpPr>
        <p:sp>
          <p:nvSpPr>
            <p:cNvPr id="98" name="Rectangle: Rounded Corners 97">
              <a:extLst>
                <a:ext uri="{FF2B5EF4-FFF2-40B4-BE49-F238E27FC236}">
                  <a16:creationId xmlns:a16="http://schemas.microsoft.com/office/drawing/2014/main" id="{639ACE58-CC82-4E68-9805-6DF722F14382}"/>
                </a:ext>
              </a:extLst>
            </p:cNvPr>
            <p:cNvSpPr/>
            <p:nvPr/>
          </p:nvSpPr>
          <p:spPr bwMode="auto">
            <a:xfrm>
              <a:off x="5778992" y="6250725"/>
              <a:ext cx="1242000" cy="336765"/>
            </a:xfrm>
            <a:prstGeom prst="roundRect">
              <a:avLst>
                <a:gd name="adj" fmla="val 11010"/>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marL="0" marR="0" lvl="0" indent="0" algn="r" defTabSz="914400" rtl="1" eaLnBrk="1" fontAlgn="auto" latinLnBrk="0" hangingPunct="1">
                <a:spcBef>
                  <a:spcPts val="0"/>
                </a:spcBef>
                <a:spcAft>
                  <a:spcPts val="0"/>
                </a:spcAft>
                <a:buClrTx/>
                <a:buSzTx/>
                <a:buFontTx/>
                <a:buNone/>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שלמה כיורשו של דוד המלך בונה את חומות ירושלים</a:t>
              </a:r>
            </a:p>
          </p:txBody>
        </p:sp>
        <p:sp>
          <p:nvSpPr>
            <p:cNvPr id="100" name="Rectangle: Rounded Corners 99">
              <a:extLst>
                <a:ext uri="{FF2B5EF4-FFF2-40B4-BE49-F238E27FC236}">
                  <a16:creationId xmlns:a16="http://schemas.microsoft.com/office/drawing/2014/main" id="{4B3E7C44-8662-4CB0-A9DA-0328A5A29387}"/>
                </a:ext>
              </a:extLst>
            </p:cNvPr>
            <p:cNvSpPr/>
            <p:nvPr/>
          </p:nvSpPr>
          <p:spPr bwMode="auto">
            <a:xfrm>
              <a:off x="4332940" y="6114517"/>
              <a:ext cx="936104" cy="472973"/>
            </a:xfrm>
            <a:prstGeom prst="roundRect">
              <a:avLst>
                <a:gd name="adj" fmla="val 8611"/>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marL="0" marR="0" lvl="0" indent="0" algn="r" defTabSz="914400" rtl="1" eaLnBrk="1" fontAlgn="auto" latinLnBrk="0" hangingPunct="1">
                <a:spcBef>
                  <a:spcPts val="0"/>
                </a:spcBef>
                <a:spcAft>
                  <a:spcPts val="0"/>
                </a:spcAft>
                <a:buClrTx/>
                <a:buSzTx/>
                <a:buFontTx/>
                <a:buNone/>
                <a:tabLst/>
                <a:defRPr/>
              </a:pPr>
              <a:r>
                <a:rPr kumimoji="0" lang="he-IL" sz="800" b="1" i="0" u="none" strike="noStrike" kern="1200" cap="none" spc="0" normalizeH="0" baseline="0" noProof="0">
                  <a:ln>
                    <a:noFill/>
                  </a:ln>
                  <a:solidFill>
                    <a:prstClr val="black"/>
                  </a:solidFill>
                  <a:effectLst/>
                  <a:uLnTx/>
                  <a:uFillTx/>
                  <a:latin typeface="Guttman Keren" panose="02010701010101010101" pitchFamily="2" charset="-79"/>
                  <a:ea typeface="+mn-ea"/>
                  <a:cs typeface="Guttman Keren" panose="02010701010101010101" pitchFamily="2" charset="-79"/>
                </a:rPr>
                <a:t>מריבות ביון מלכות יהודה וישראל על חומות ירושלים</a:t>
              </a:r>
              <a:endPar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endParaRPr>
            </a:p>
          </p:txBody>
        </p:sp>
        <p:sp>
          <p:nvSpPr>
            <p:cNvPr id="102" name="Rectangle: Rounded Corners 101">
              <a:extLst>
                <a:ext uri="{FF2B5EF4-FFF2-40B4-BE49-F238E27FC236}">
                  <a16:creationId xmlns:a16="http://schemas.microsoft.com/office/drawing/2014/main" id="{DB1ED48B-1499-4DCA-AFB5-92540ADCEA52}"/>
                </a:ext>
              </a:extLst>
            </p:cNvPr>
            <p:cNvSpPr/>
            <p:nvPr/>
          </p:nvSpPr>
          <p:spPr bwMode="auto">
            <a:xfrm>
              <a:off x="3086118" y="6114517"/>
              <a:ext cx="728958" cy="472973"/>
            </a:xfrm>
            <a:prstGeom prst="roundRect">
              <a:avLst>
                <a:gd name="adj" fmla="val 6598"/>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marL="0" marR="0" lvl="0" indent="0" algn="r" defTabSz="914400" rtl="1" eaLnBrk="1" fontAlgn="auto" latinLnBrk="0" hangingPunct="1">
                <a:spcBef>
                  <a:spcPts val="0"/>
                </a:spcBef>
                <a:spcAft>
                  <a:spcPts val="0"/>
                </a:spcAft>
                <a:buClrTx/>
                <a:buSzTx/>
                <a:buFontTx/>
                <a:buNone/>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גלות בבל על ידי הריסת חומות ירושלים</a:t>
              </a:r>
            </a:p>
          </p:txBody>
        </p:sp>
        <p:sp>
          <p:nvSpPr>
            <p:cNvPr id="104" name="Rectangle: Rounded Corners 103">
              <a:extLst>
                <a:ext uri="{FF2B5EF4-FFF2-40B4-BE49-F238E27FC236}">
                  <a16:creationId xmlns:a16="http://schemas.microsoft.com/office/drawing/2014/main" id="{37D29071-B4E0-4CA4-BB53-15D5DBA17E2E}"/>
                </a:ext>
              </a:extLst>
            </p:cNvPr>
            <p:cNvSpPr/>
            <p:nvPr/>
          </p:nvSpPr>
          <p:spPr bwMode="auto">
            <a:xfrm>
              <a:off x="1208584" y="6117555"/>
              <a:ext cx="1745948" cy="472973"/>
            </a:xfrm>
            <a:prstGeom prst="roundRect">
              <a:avLst>
                <a:gd name="adj" fmla="val 5591"/>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marL="0" marR="0" lvl="0" indent="0" algn="r" defTabSz="914400" rtl="1" eaLnBrk="1" fontAlgn="auto" latinLnBrk="0" hangingPunct="1">
                <a:spcBef>
                  <a:spcPts val="0"/>
                </a:spcBef>
                <a:spcAft>
                  <a:spcPts val="0"/>
                </a:spcAft>
                <a:buClrTx/>
                <a:buSzTx/>
                <a:buFontTx/>
                <a:buNone/>
                <a:tabLst/>
                <a:defRPr/>
              </a:pPr>
              <a:r>
                <a:rPr kumimoji="0" lang="he-IL" sz="800" b="1"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תהלים נ"א, כ</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p>
            <a:p>
              <a:pPr algn="r" rtl="1" eaLnBrk="1" fontAlgn="auto" hangingPunct="1">
                <a:spcBef>
                  <a:spcPts val="0"/>
                </a:spcBef>
                <a:spcAft>
                  <a:spcPts val="0"/>
                </a:spcAft>
                <a:defRPr/>
              </a:pPr>
              <a:r>
                <a:rPr lang="he-IL" sz="800" b="1" dirty="0">
                  <a:latin typeface="Guttman Keren" panose="02010701010101010101" pitchFamily="2" charset="-79"/>
                  <a:cs typeface="Guttman Keren" panose="02010701010101010101" pitchFamily="2" charset="-79"/>
                </a:rPr>
                <a:t>הֵיטִיבָה בִרְצוֹנְךָ אֶת צִיּוֹן </a:t>
              </a:r>
            </a:p>
            <a:p>
              <a:pPr algn="r" rtl="1" eaLnBrk="1" fontAlgn="auto" hangingPunct="1">
                <a:spcBef>
                  <a:spcPts val="0"/>
                </a:spcBef>
                <a:spcAft>
                  <a:spcPts val="0"/>
                </a:spcAft>
                <a:defRPr/>
              </a:pPr>
              <a:r>
                <a:rPr lang="he-IL" sz="800" b="1" dirty="0">
                  <a:latin typeface="Guttman Keren" panose="02010701010101010101" pitchFamily="2" charset="-79"/>
                  <a:cs typeface="Guttman Keren" panose="02010701010101010101" pitchFamily="2" charset="-79"/>
                </a:rPr>
                <a:t>תִּבְנֶה חוֹמוֹת יְרוּשָׁלִָם:</a:t>
              </a: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06" name="Rectangle: Rounded Corners 105">
              <a:extLst>
                <a:ext uri="{FF2B5EF4-FFF2-40B4-BE49-F238E27FC236}">
                  <a16:creationId xmlns:a16="http://schemas.microsoft.com/office/drawing/2014/main" id="{1DD978EB-B44A-4E9E-9F50-4BE51D2EA067}"/>
                </a:ext>
              </a:extLst>
            </p:cNvPr>
            <p:cNvSpPr/>
            <p:nvPr/>
          </p:nvSpPr>
          <p:spPr bwMode="auto">
            <a:xfrm>
              <a:off x="56456" y="6015585"/>
              <a:ext cx="1008112" cy="571905"/>
            </a:xfrm>
            <a:prstGeom prst="roundRect">
              <a:avLst>
                <a:gd name="adj" fmla="val 6444"/>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נחמיה רואה את חומות ירושלים, מתעורר לפעול למען בניין ומנהיג את שיבת ציון</a:t>
              </a: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44" name="Rectangle: Rounded Corners 43">
              <a:extLst>
                <a:ext uri="{FF2B5EF4-FFF2-40B4-BE49-F238E27FC236}">
                  <a16:creationId xmlns:a16="http://schemas.microsoft.com/office/drawing/2014/main" id="{E68FAADE-D5E1-4273-A9EE-332D5F26A0A1}"/>
                </a:ext>
              </a:extLst>
            </p:cNvPr>
            <p:cNvSpPr/>
            <p:nvPr/>
          </p:nvSpPr>
          <p:spPr bwMode="auto">
            <a:xfrm>
              <a:off x="560512" y="5916326"/>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45" name="Rectangle: Rounded Corners 44">
              <a:extLst>
                <a:ext uri="{FF2B5EF4-FFF2-40B4-BE49-F238E27FC236}">
                  <a16:creationId xmlns:a16="http://schemas.microsoft.com/office/drawing/2014/main" id="{18DEB742-64AA-4315-A09A-30D66AA90E8B}"/>
                </a:ext>
              </a:extLst>
            </p:cNvPr>
            <p:cNvSpPr/>
            <p:nvPr/>
          </p:nvSpPr>
          <p:spPr bwMode="auto">
            <a:xfrm>
              <a:off x="808172" y="5916326"/>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46" name="Rectangle: Rounded Corners 45">
              <a:extLst>
                <a:ext uri="{FF2B5EF4-FFF2-40B4-BE49-F238E27FC236}">
                  <a16:creationId xmlns:a16="http://schemas.microsoft.com/office/drawing/2014/main" id="{369A8466-8612-41A6-9035-A22029F1732E}"/>
                </a:ext>
              </a:extLst>
            </p:cNvPr>
            <p:cNvSpPr/>
            <p:nvPr/>
          </p:nvSpPr>
          <p:spPr bwMode="auto">
            <a:xfrm>
              <a:off x="65194" y="5916326"/>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47" name="Rectangle: Rounded Corners 46">
              <a:extLst>
                <a:ext uri="{FF2B5EF4-FFF2-40B4-BE49-F238E27FC236}">
                  <a16:creationId xmlns:a16="http://schemas.microsoft.com/office/drawing/2014/main" id="{177090D5-7716-4533-ACCE-B790796D2CC3}"/>
                </a:ext>
              </a:extLst>
            </p:cNvPr>
            <p:cNvSpPr/>
            <p:nvPr/>
          </p:nvSpPr>
          <p:spPr bwMode="auto">
            <a:xfrm>
              <a:off x="312853" y="5916326"/>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48" name="Rectangle: Rounded Corners 47">
              <a:extLst>
                <a:ext uri="{FF2B5EF4-FFF2-40B4-BE49-F238E27FC236}">
                  <a16:creationId xmlns:a16="http://schemas.microsoft.com/office/drawing/2014/main" id="{2A3A80ED-B453-4DCD-AC8B-583EBC271169}"/>
                </a:ext>
              </a:extLst>
            </p:cNvPr>
            <p:cNvSpPr/>
            <p:nvPr/>
          </p:nvSpPr>
          <p:spPr bwMode="auto">
            <a:xfrm>
              <a:off x="1688458" y="6014712"/>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52" name="Rectangle: Rounded Corners 51">
              <a:extLst>
                <a:ext uri="{FF2B5EF4-FFF2-40B4-BE49-F238E27FC236}">
                  <a16:creationId xmlns:a16="http://schemas.microsoft.com/office/drawing/2014/main" id="{CBD6977E-5EB1-4D2E-81B6-ACB9CEAF69DB}"/>
                </a:ext>
              </a:extLst>
            </p:cNvPr>
            <p:cNvSpPr/>
            <p:nvPr/>
          </p:nvSpPr>
          <p:spPr bwMode="auto">
            <a:xfrm>
              <a:off x="1936118" y="6014712"/>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53" name="Rectangle: Rounded Corners 52">
              <a:extLst>
                <a:ext uri="{FF2B5EF4-FFF2-40B4-BE49-F238E27FC236}">
                  <a16:creationId xmlns:a16="http://schemas.microsoft.com/office/drawing/2014/main" id="{AFC4B4D8-C418-4446-9370-86F758C82C89}"/>
                </a:ext>
              </a:extLst>
            </p:cNvPr>
            <p:cNvSpPr/>
            <p:nvPr/>
          </p:nvSpPr>
          <p:spPr bwMode="auto">
            <a:xfrm>
              <a:off x="1193140" y="6014712"/>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54" name="Rectangle: Rounded Corners 53">
              <a:extLst>
                <a:ext uri="{FF2B5EF4-FFF2-40B4-BE49-F238E27FC236}">
                  <a16:creationId xmlns:a16="http://schemas.microsoft.com/office/drawing/2014/main" id="{C0D1A8AA-4143-4CD7-904E-E9D9E1ACC42F}"/>
                </a:ext>
              </a:extLst>
            </p:cNvPr>
            <p:cNvSpPr/>
            <p:nvPr/>
          </p:nvSpPr>
          <p:spPr bwMode="auto">
            <a:xfrm>
              <a:off x="1440799" y="6014712"/>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56" name="Rectangle: Rounded Corners 55">
              <a:extLst>
                <a:ext uri="{FF2B5EF4-FFF2-40B4-BE49-F238E27FC236}">
                  <a16:creationId xmlns:a16="http://schemas.microsoft.com/office/drawing/2014/main" id="{CB5F0953-09F6-477E-A771-9A3E6EF7775D}"/>
                </a:ext>
              </a:extLst>
            </p:cNvPr>
            <p:cNvSpPr/>
            <p:nvPr/>
          </p:nvSpPr>
          <p:spPr bwMode="auto">
            <a:xfrm>
              <a:off x="2435981" y="6020038"/>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58" name="Rectangle: Rounded Corners 57">
              <a:extLst>
                <a:ext uri="{FF2B5EF4-FFF2-40B4-BE49-F238E27FC236}">
                  <a16:creationId xmlns:a16="http://schemas.microsoft.com/office/drawing/2014/main" id="{1F4134E2-1B16-4517-B00E-63F2AEDB7B25}"/>
                </a:ext>
              </a:extLst>
            </p:cNvPr>
            <p:cNvSpPr/>
            <p:nvPr/>
          </p:nvSpPr>
          <p:spPr bwMode="auto">
            <a:xfrm>
              <a:off x="2683641" y="6020038"/>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62" name="Rectangle: Rounded Corners 61">
              <a:extLst>
                <a:ext uri="{FF2B5EF4-FFF2-40B4-BE49-F238E27FC236}">
                  <a16:creationId xmlns:a16="http://schemas.microsoft.com/office/drawing/2014/main" id="{88F64430-86B1-438A-9522-3A72787054B4}"/>
                </a:ext>
              </a:extLst>
            </p:cNvPr>
            <p:cNvSpPr/>
            <p:nvPr/>
          </p:nvSpPr>
          <p:spPr bwMode="auto">
            <a:xfrm>
              <a:off x="2188322" y="6020038"/>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64" name="Rectangle: Rounded Corners 63">
              <a:extLst>
                <a:ext uri="{FF2B5EF4-FFF2-40B4-BE49-F238E27FC236}">
                  <a16:creationId xmlns:a16="http://schemas.microsoft.com/office/drawing/2014/main" id="{6C493FCE-C38A-4878-ACED-8212474F8CA2}"/>
                </a:ext>
              </a:extLst>
            </p:cNvPr>
            <p:cNvSpPr/>
            <p:nvPr/>
          </p:nvSpPr>
          <p:spPr bwMode="auto">
            <a:xfrm>
              <a:off x="3571890" y="6020038"/>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65" name="Rectangle: Rounded Corners 64">
              <a:extLst>
                <a:ext uri="{FF2B5EF4-FFF2-40B4-BE49-F238E27FC236}">
                  <a16:creationId xmlns:a16="http://schemas.microsoft.com/office/drawing/2014/main" id="{17362CB7-B4DC-406D-8D49-C809BCEDF0C6}"/>
                </a:ext>
              </a:extLst>
            </p:cNvPr>
            <p:cNvSpPr/>
            <p:nvPr/>
          </p:nvSpPr>
          <p:spPr bwMode="auto">
            <a:xfrm>
              <a:off x="4332003" y="6020038"/>
              <a:ext cx="234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69" name="Rectangle: Rounded Corners 68">
              <a:extLst>
                <a:ext uri="{FF2B5EF4-FFF2-40B4-BE49-F238E27FC236}">
                  <a16:creationId xmlns:a16="http://schemas.microsoft.com/office/drawing/2014/main" id="{8119B8DA-B60B-41FA-9D92-C8F73F0C60EC}"/>
                </a:ext>
              </a:extLst>
            </p:cNvPr>
            <p:cNvSpPr/>
            <p:nvPr/>
          </p:nvSpPr>
          <p:spPr bwMode="auto">
            <a:xfrm>
              <a:off x="3076572" y="6020038"/>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70" name="Rectangle: Rounded Corners 69">
              <a:extLst>
                <a:ext uri="{FF2B5EF4-FFF2-40B4-BE49-F238E27FC236}">
                  <a16:creationId xmlns:a16="http://schemas.microsoft.com/office/drawing/2014/main" id="{51380F20-EE7F-435D-8E91-2629D58695C0}"/>
                </a:ext>
              </a:extLst>
            </p:cNvPr>
            <p:cNvSpPr/>
            <p:nvPr/>
          </p:nvSpPr>
          <p:spPr bwMode="auto">
            <a:xfrm>
              <a:off x="3324231" y="6020038"/>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71" name="Rectangle: Rounded Corners 70">
              <a:extLst>
                <a:ext uri="{FF2B5EF4-FFF2-40B4-BE49-F238E27FC236}">
                  <a16:creationId xmlns:a16="http://schemas.microsoft.com/office/drawing/2014/main" id="{3E63EA4C-8522-4561-8952-74592A536002}"/>
                </a:ext>
              </a:extLst>
            </p:cNvPr>
            <p:cNvSpPr/>
            <p:nvPr/>
          </p:nvSpPr>
          <p:spPr bwMode="auto">
            <a:xfrm>
              <a:off x="4804368" y="6025364"/>
              <a:ext cx="234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72" name="Rectangle: Rounded Corners 71">
              <a:extLst>
                <a:ext uri="{FF2B5EF4-FFF2-40B4-BE49-F238E27FC236}">
                  <a16:creationId xmlns:a16="http://schemas.microsoft.com/office/drawing/2014/main" id="{03B25A43-7729-40DF-BB21-D403A62D78BA}"/>
                </a:ext>
              </a:extLst>
            </p:cNvPr>
            <p:cNvSpPr/>
            <p:nvPr/>
          </p:nvSpPr>
          <p:spPr bwMode="auto">
            <a:xfrm>
              <a:off x="5043518" y="6025364"/>
              <a:ext cx="234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73" name="Rectangle: Rounded Corners 72">
              <a:extLst>
                <a:ext uri="{FF2B5EF4-FFF2-40B4-BE49-F238E27FC236}">
                  <a16:creationId xmlns:a16="http://schemas.microsoft.com/office/drawing/2014/main" id="{5E3399CD-B865-4E7B-A2BF-F5B3C6C4DE98}"/>
                </a:ext>
              </a:extLst>
            </p:cNvPr>
            <p:cNvSpPr/>
            <p:nvPr/>
          </p:nvSpPr>
          <p:spPr bwMode="auto">
            <a:xfrm>
              <a:off x="4570567" y="6025364"/>
              <a:ext cx="234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74" name="Rectangle: Rounded Corners 73">
              <a:extLst>
                <a:ext uri="{FF2B5EF4-FFF2-40B4-BE49-F238E27FC236}">
                  <a16:creationId xmlns:a16="http://schemas.microsoft.com/office/drawing/2014/main" id="{51A3F4DB-DE42-4563-BFF6-E64F3D49DD69}"/>
                </a:ext>
              </a:extLst>
            </p:cNvPr>
            <p:cNvSpPr/>
            <p:nvPr/>
          </p:nvSpPr>
          <p:spPr bwMode="auto">
            <a:xfrm>
              <a:off x="6275642" y="6143036"/>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75" name="Rectangle: Rounded Corners 74">
              <a:extLst>
                <a:ext uri="{FF2B5EF4-FFF2-40B4-BE49-F238E27FC236}">
                  <a16:creationId xmlns:a16="http://schemas.microsoft.com/office/drawing/2014/main" id="{5CDBD9FE-C0BE-46D3-99AB-778395CA1524}"/>
                </a:ext>
              </a:extLst>
            </p:cNvPr>
            <p:cNvSpPr/>
            <p:nvPr/>
          </p:nvSpPr>
          <p:spPr bwMode="auto">
            <a:xfrm>
              <a:off x="6523302" y="6143036"/>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76" name="Rectangle: Rounded Corners 75">
              <a:extLst>
                <a:ext uri="{FF2B5EF4-FFF2-40B4-BE49-F238E27FC236}">
                  <a16:creationId xmlns:a16="http://schemas.microsoft.com/office/drawing/2014/main" id="{EB846DB6-D013-4C0C-B8E8-7BAFE8DD224F}"/>
                </a:ext>
              </a:extLst>
            </p:cNvPr>
            <p:cNvSpPr/>
            <p:nvPr/>
          </p:nvSpPr>
          <p:spPr bwMode="auto">
            <a:xfrm>
              <a:off x="5780324" y="6143036"/>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77" name="Rectangle: Rounded Corners 76">
              <a:extLst>
                <a:ext uri="{FF2B5EF4-FFF2-40B4-BE49-F238E27FC236}">
                  <a16:creationId xmlns:a16="http://schemas.microsoft.com/office/drawing/2014/main" id="{F661E752-AE7B-4DED-878A-F387B10AAD4A}"/>
                </a:ext>
              </a:extLst>
            </p:cNvPr>
            <p:cNvSpPr/>
            <p:nvPr/>
          </p:nvSpPr>
          <p:spPr bwMode="auto">
            <a:xfrm>
              <a:off x="6027983" y="6143036"/>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80" name="Rectangle: Rounded Corners 79">
              <a:extLst>
                <a:ext uri="{FF2B5EF4-FFF2-40B4-BE49-F238E27FC236}">
                  <a16:creationId xmlns:a16="http://schemas.microsoft.com/office/drawing/2014/main" id="{BCE9666F-C1F8-4F03-9AF7-A8624FCFCBFE}"/>
                </a:ext>
              </a:extLst>
            </p:cNvPr>
            <p:cNvSpPr/>
            <p:nvPr/>
          </p:nvSpPr>
          <p:spPr bwMode="auto">
            <a:xfrm>
              <a:off x="6775506" y="6148362"/>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81" name="Rectangle: Rounded Corners 80">
              <a:extLst>
                <a:ext uri="{FF2B5EF4-FFF2-40B4-BE49-F238E27FC236}">
                  <a16:creationId xmlns:a16="http://schemas.microsoft.com/office/drawing/2014/main" id="{DC2DBC87-7898-48CB-9546-5134F28A6416}"/>
                </a:ext>
              </a:extLst>
            </p:cNvPr>
            <p:cNvSpPr/>
            <p:nvPr/>
          </p:nvSpPr>
          <p:spPr bwMode="auto">
            <a:xfrm>
              <a:off x="570038"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82" name="Rectangle: Rounded Corners 81">
              <a:extLst>
                <a:ext uri="{FF2B5EF4-FFF2-40B4-BE49-F238E27FC236}">
                  <a16:creationId xmlns:a16="http://schemas.microsoft.com/office/drawing/2014/main" id="{B3B908C3-8221-4CF1-BED0-3EB718CE774C}"/>
                </a:ext>
              </a:extLst>
            </p:cNvPr>
            <p:cNvSpPr/>
            <p:nvPr/>
          </p:nvSpPr>
          <p:spPr bwMode="auto">
            <a:xfrm>
              <a:off x="817698"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83" name="Rectangle: Rounded Corners 82">
              <a:extLst>
                <a:ext uri="{FF2B5EF4-FFF2-40B4-BE49-F238E27FC236}">
                  <a16:creationId xmlns:a16="http://schemas.microsoft.com/office/drawing/2014/main" id="{8C9AF186-553E-493B-AA4F-F260A4BBAC6D}"/>
                </a:ext>
              </a:extLst>
            </p:cNvPr>
            <p:cNvSpPr/>
            <p:nvPr/>
          </p:nvSpPr>
          <p:spPr bwMode="auto">
            <a:xfrm>
              <a:off x="74720"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84" name="Rectangle: Rounded Corners 83">
              <a:extLst>
                <a:ext uri="{FF2B5EF4-FFF2-40B4-BE49-F238E27FC236}">
                  <a16:creationId xmlns:a16="http://schemas.microsoft.com/office/drawing/2014/main" id="{4A762BA3-820F-4E2D-A3B5-DCCF9B00BCA2}"/>
                </a:ext>
              </a:extLst>
            </p:cNvPr>
            <p:cNvSpPr/>
            <p:nvPr/>
          </p:nvSpPr>
          <p:spPr bwMode="auto">
            <a:xfrm>
              <a:off x="322379"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85" name="Rectangle: Rounded Corners 84">
              <a:extLst>
                <a:ext uri="{FF2B5EF4-FFF2-40B4-BE49-F238E27FC236}">
                  <a16:creationId xmlns:a16="http://schemas.microsoft.com/office/drawing/2014/main" id="{ACF324D5-C3B5-4F17-82B3-7E73BC0B02AF}"/>
                </a:ext>
              </a:extLst>
            </p:cNvPr>
            <p:cNvSpPr/>
            <p:nvPr/>
          </p:nvSpPr>
          <p:spPr bwMode="auto">
            <a:xfrm>
              <a:off x="1697984"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86" name="Rectangle: Rounded Corners 85">
              <a:extLst>
                <a:ext uri="{FF2B5EF4-FFF2-40B4-BE49-F238E27FC236}">
                  <a16:creationId xmlns:a16="http://schemas.microsoft.com/office/drawing/2014/main" id="{94A38173-074C-4E92-A949-27D237772BC8}"/>
                </a:ext>
              </a:extLst>
            </p:cNvPr>
            <p:cNvSpPr/>
            <p:nvPr/>
          </p:nvSpPr>
          <p:spPr bwMode="auto">
            <a:xfrm>
              <a:off x="1945644"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87" name="Rectangle: Rounded Corners 86">
              <a:extLst>
                <a:ext uri="{FF2B5EF4-FFF2-40B4-BE49-F238E27FC236}">
                  <a16:creationId xmlns:a16="http://schemas.microsoft.com/office/drawing/2014/main" id="{D827B701-F230-4BA1-8F36-EC95B255CF9B}"/>
                </a:ext>
              </a:extLst>
            </p:cNvPr>
            <p:cNvSpPr/>
            <p:nvPr/>
          </p:nvSpPr>
          <p:spPr bwMode="auto">
            <a:xfrm>
              <a:off x="1202666"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88" name="Rectangle: Rounded Corners 87">
              <a:extLst>
                <a:ext uri="{FF2B5EF4-FFF2-40B4-BE49-F238E27FC236}">
                  <a16:creationId xmlns:a16="http://schemas.microsoft.com/office/drawing/2014/main" id="{4508F40A-13E5-4189-AB5D-8B1BBA15673B}"/>
                </a:ext>
              </a:extLst>
            </p:cNvPr>
            <p:cNvSpPr/>
            <p:nvPr/>
          </p:nvSpPr>
          <p:spPr bwMode="auto">
            <a:xfrm>
              <a:off x="1450325"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89" name="Rectangle: Rounded Corners 88">
              <a:extLst>
                <a:ext uri="{FF2B5EF4-FFF2-40B4-BE49-F238E27FC236}">
                  <a16:creationId xmlns:a16="http://schemas.microsoft.com/office/drawing/2014/main" id="{009A525D-F63C-41DA-A2F3-3DD4513C5BD9}"/>
                </a:ext>
              </a:extLst>
            </p:cNvPr>
            <p:cNvSpPr/>
            <p:nvPr/>
          </p:nvSpPr>
          <p:spPr bwMode="auto">
            <a:xfrm>
              <a:off x="2445507"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90" name="Rectangle: Rounded Corners 89">
              <a:extLst>
                <a:ext uri="{FF2B5EF4-FFF2-40B4-BE49-F238E27FC236}">
                  <a16:creationId xmlns:a16="http://schemas.microsoft.com/office/drawing/2014/main" id="{33264062-32B7-4E20-93E3-217B97DAA8BB}"/>
                </a:ext>
              </a:extLst>
            </p:cNvPr>
            <p:cNvSpPr/>
            <p:nvPr/>
          </p:nvSpPr>
          <p:spPr bwMode="auto">
            <a:xfrm>
              <a:off x="2693167"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91" name="Rectangle: Rounded Corners 90">
              <a:extLst>
                <a:ext uri="{FF2B5EF4-FFF2-40B4-BE49-F238E27FC236}">
                  <a16:creationId xmlns:a16="http://schemas.microsoft.com/office/drawing/2014/main" id="{1228C3D0-967D-466C-B35D-A879CC0713FA}"/>
                </a:ext>
              </a:extLst>
            </p:cNvPr>
            <p:cNvSpPr/>
            <p:nvPr/>
          </p:nvSpPr>
          <p:spPr bwMode="auto">
            <a:xfrm>
              <a:off x="2197848"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92" name="Rectangle: Rounded Corners 91">
              <a:extLst>
                <a:ext uri="{FF2B5EF4-FFF2-40B4-BE49-F238E27FC236}">
                  <a16:creationId xmlns:a16="http://schemas.microsoft.com/office/drawing/2014/main" id="{2D7D4F22-DF52-47B4-8466-B538DF2CF147}"/>
                </a:ext>
              </a:extLst>
            </p:cNvPr>
            <p:cNvSpPr/>
            <p:nvPr/>
          </p:nvSpPr>
          <p:spPr bwMode="auto">
            <a:xfrm>
              <a:off x="3581416"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99" name="Rectangle: Rounded Corners 98">
              <a:extLst>
                <a:ext uri="{FF2B5EF4-FFF2-40B4-BE49-F238E27FC236}">
                  <a16:creationId xmlns:a16="http://schemas.microsoft.com/office/drawing/2014/main" id="{F00BC9BE-70C1-477E-AD0F-9CA0781C6FCC}"/>
                </a:ext>
              </a:extLst>
            </p:cNvPr>
            <p:cNvSpPr/>
            <p:nvPr/>
          </p:nvSpPr>
          <p:spPr bwMode="auto">
            <a:xfrm>
              <a:off x="4341529" y="6583567"/>
              <a:ext cx="234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01" name="Rectangle: Rounded Corners 100">
              <a:extLst>
                <a:ext uri="{FF2B5EF4-FFF2-40B4-BE49-F238E27FC236}">
                  <a16:creationId xmlns:a16="http://schemas.microsoft.com/office/drawing/2014/main" id="{B3F8680D-AE1C-41EF-9768-F1B161BA5982}"/>
                </a:ext>
              </a:extLst>
            </p:cNvPr>
            <p:cNvSpPr/>
            <p:nvPr/>
          </p:nvSpPr>
          <p:spPr bwMode="auto">
            <a:xfrm>
              <a:off x="3086098"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03" name="Rectangle: Rounded Corners 102">
              <a:extLst>
                <a:ext uri="{FF2B5EF4-FFF2-40B4-BE49-F238E27FC236}">
                  <a16:creationId xmlns:a16="http://schemas.microsoft.com/office/drawing/2014/main" id="{758C69DC-42CC-4156-816A-366318F3EF79}"/>
                </a:ext>
              </a:extLst>
            </p:cNvPr>
            <p:cNvSpPr/>
            <p:nvPr/>
          </p:nvSpPr>
          <p:spPr bwMode="auto">
            <a:xfrm>
              <a:off x="3333757"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05" name="Rectangle: Rounded Corners 104">
              <a:extLst>
                <a:ext uri="{FF2B5EF4-FFF2-40B4-BE49-F238E27FC236}">
                  <a16:creationId xmlns:a16="http://schemas.microsoft.com/office/drawing/2014/main" id="{21C858AA-6F7E-4E47-B6B4-E5D4093F1F30}"/>
                </a:ext>
              </a:extLst>
            </p:cNvPr>
            <p:cNvSpPr/>
            <p:nvPr/>
          </p:nvSpPr>
          <p:spPr bwMode="auto">
            <a:xfrm>
              <a:off x="4813894" y="6583567"/>
              <a:ext cx="234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07" name="Rectangle: Rounded Corners 106">
              <a:extLst>
                <a:ext uri="{FF2B5EF4-FFF2-40B4-BE49-F238E27FC236}">
                  <a16:creationId xmlns:a16="http://schemas.microsoft.com/office/drawing/2014/main" id="{CCD98F72-9609-4B2C-97F5-3D47E2ED2250}"/>
                </a:ext>
              </a:extLst>
            </p:cNvPr>
            <p:cNvSpPr/>
            <p:nvPr/>
          </p:nvSpPr>
          <p:spPr bwMode="auto">
            <a:xfrm>
              <a:off x="5053044" y="6583567"/>
              <a:ext cx="234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08" name="Rectangle: Rounded Corners 107">
              <a:extLst>
                <a:ext uri="{FF2B5EF4-FFF2-40B4-BE49-F238E27FC236}">
                  <a16:creationId xmlns:a16="http://schemas.microsoft.com/office/drawing/2014/main" id="{DF695E7E-ACB9-4C53-9EC3-047938786DE9}"/>
                </a:ext>
              </a:extLst>
            </p:cNvPr>
            <p:cNvSpPr/>
            <p:nvPr/>
          </p:nvSpPr>
          <p:spPr bwMode="auto">
            <a:xfrm>
              <a:off x="4580093" y="6583567"/>
              <a:ext cx="234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09" name="Rectangle: Rounded Corners 108">
              <a:extLst>
                <a:ext uri="{FF2B5EF4-FFF2-40B4-BE49-F238E27FC236}">
                  <a16:creationId xmlns:a16="http://schemas.microsoft.com/office/drawing/2014/main" id="{B53F6AAA-F134-4DBE-927B-A2BD24787BBD}"/>
                </a:ext>
              </a:extLst>
            </p:cNvPr>
            <p:cNvSpPr/>
            <p:nvPr/>
          </p:nvSpPr>
          <p:spPr bwMode="auto">
            <a:xfrm>
              <a:off x="6285168"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10" name="Rectangle: Rounded Corners 109">
              <a:extLst>
                <a:ext uri="{FF2B5EF4-FFF2-40B4-BE49-F238E27FC236}">
                  <a16:creationId xmlns:a16="http://schemas.microsoft.com/office/drawing/2014/main" id="{25E84746-56C3-4282-8ED5-08195207BCAF}"/>
                </a:ext>
              </a:extLst>
            </p:cNvPr>
            <p:cNvSpPr/>
            <p:nvPr/>
          </p:nvSpPr>
          <p:spPr bwMode="auto">
            <a:xfrm>
              <a:off x="6532828"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11" name="Rectangle: Rounded Corners 110">
              <a:extLst>
                <a:ext uri="{FF2B5EF4-FFF2-40B4-BE49-F238E27FC236}">
                  <a16:creationId xmlns:a16="http://schemas.microsoft.com/office/drawing/2014/main" id="{42D26E4D-C287-4EF9-B7AF-E4787A1D5765}"/>
                </a:ext>
              </a:extLst>
            </p:cNvPr>
            <p:cNvSpPr/>
            <p:nvPr/>
          </p:nvSpPr>
          <p:spPr bwMode="auto">
            <a:xfrm>
              <a:off x="5789850"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12" name="Rectangle: Rounded Corners 111">
              <a:extLst>
                <a:ext uri="{FF2B5EF4-FFF2-40B4-BE49-F238E27FC236}">
                  <a16:creationId xmlns:a16="http://schemas.microsoft.com/office/drawing/2014/main" id="{3DB83708-C502-4F58-B184-AF9C837864DF}"/>
                </a:ext>
              </a:extLst>
            </p:cNvPr>
            <p:cNvSpPr/>
            <p:nvPr/>
          </p:nvSpPr>
          <p:spPr bwMode="auto">
            <a:xfrm>
              <a:off x="6037509"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13" name="Rectangle: Rounded Corners 112">
              <a:extLst>
                <a:ext uri="{FF2B5EF4-FFF2-40B4-BE49-F238E27FC236}">
                  <a16:creationId xmlns:a16="http://schemas.microsoft.com/office/drawing/2014/main" id="{53A19B9D-A228-4A58-B4C3-162F6318E505}"/>
                </a:ext>
              </a:extLst>
            </p:cNvPr>
            <p:cNvSpPr/>
            <p:nvPr/>
          </p:nvSpPr>
          <p:spPr bwMode="auto">
            <a:xfrm>
              <a:off x="6785032"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14" name="Rectangle: Rounded Corners 113">
              <a:extLst>
                <a:ext uri="{FF2B5EF4-FFF2-40B4-BE49-F238E27FC236}">
                  <a16:creationId xmlns:a16="http://schemas.microsoft.com/office/drawing/2014/main" id="{9BFA878F-B279-4BC1-ACC4-9EE4A21532DC}"/>
                </a:ext>
              </a:extLst>
            </p:cNvPr>
            <p:cNvSpPr/>
            <p:nvPr/>
          </p:nvSpPr>
          <p:spPr bwMode="auto">
            <a:xfrm>
              <a:off x="1138852" y="6012213"/>
              <a:ext cx="7439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15" name="Rectangle: Rounded Corners 114">
              <a:extLst>
                <a:ext uri="{FF2B5EF4-FFF2-40B4-BE49-F238E27FC236}">
                  <a16:creationId xmlns:a16="http://schemas.microsoft.com/office/drawing/2014/main" id="{6CBD81E4-ABAC-49C0-A443-E27D80F092E0}"/>
                </a:ext>
              </a:extLst>
            </p:cNvPr>
            <p:cNvSpPr/>
            <p:nvPr/>
          </p:nvSpPr>
          <p:spPr bwMode="auto">
            <a:xfrm>
              <a:off x="1066950" y="6004346"/>
              <a:ext cx="7439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16" name="Rectangle: Rounded Corners 115">
              <a:extLst>
                <a:ext uri="{FF2B5EF4-FFF2-40B4-BE49-F238E27FC236}">
                  <a16:creationId xmlns:a16="http://schemas.microsoft.com/office/drawing/2014/main" id="{5EDE5CD3-DCD8-428D-B14C-0046FAAF91BD}"/>
                </a:ext>
              </a:extLst>
            </p:cNvPr>
            <p:cNvSpPr/>
            <p:nvPr/>
          </p:nvSpPr>
          <p:spPr bwMode="auto">
            <a:xfrm>
              <a:off x="1069331" y="6119879"/>
              <a:ext cx="148779" cy="252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17" name="Rectangle: Rounded Corners 116">
              <a:extLst>
                <a:ext uri="{FF2B5EF4-FFF2-40B4-BE49-F238E27FC236}">
                  <a16:creationId xmlns:a16="http://schemas.microsoft.com/office/drawing/2014/main" id="{31E6BC30-67A6-4A09-82A3-0F928CC45F4C}"/>
                </a:ext>
              </a:extLst>
            </p:cNvPr>
            <p:cNvSpPr/>
            <p:nvPr/>
          </p:nvSpPr>
          <p:spPr bwMode="auto">
            <a:xfrm>
              <a:off x="1143615" y="6345408"/>
              <a:ext cx="74390" cy="252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18" name="Rectangle: Rounded Corners 117">
              <a:extLst>
                <a:ext uri="{FF2B5EF4-FFF2-40B4-BE49-F238E27FC236}">
                  <a16:creationId xmlns:a16="http://schemas.microsoft.com/office/drawing/2014/main" id="{1B559B56-1F92-4535-B89F-0918B9E7337E}"/>
                </a:ext>
              </a:extLst>
            </p:cNvPr>
            <p:cNvSpPr/>
            <p:nvPr/>
          </p:nvSpPr>
          <p:spPr bwMode="auto">
            <a:xfrm>
              <a:off x="1071713" y="6345408"/>
              <a:ext cx="74390" cy="252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19" name="Rectangle: Rounded Corners 118">
              <a:extLst>
                <a:ext uri="{FF2B5EF4-FFF2-40B4-BE49-F238E27FC236}">
                  <a16:creationId xmlns:a16="http://schemas.microsoft.com/office/drawing/2014/main" id="{357A01E7-86CD-4BF2-9428-16C4F602E63D}"/>
                </a:ext>
              </a:extLst>
            </p:cNvPr>
            <p:cNvSpPr/>
            <p:nvPr/>
          </p:nvSpPr>
          <p:spPr bwMode="auto">
            <a:xfrm>
              <a:off x="1074094" y="6576561"/>
              <a:ext cx="148779"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20" name="Rectangle: Rounded Corners 119">
              <a:extLst>
                <a:ext uri="{FF2B5EF4-FFF2-40B4-BE49-F238E27FC236}">
                  <a16:creationId xmlns:a16="http://schemas.microsoft.com/office/drawing/2014/main" id="{BD1FF223-5C25-4718-A714-073CB4881A79}"/>
                </a:ext>
              </a:extLst>
            </p:cNvPr>
            <p:cNvSpPr/>
            <p:nvPr/>
          </p:nvSpPr>
          <p:spPr bwMode="auto">
            <a:xfrm>
              <a:off x="3008678" y="6020038"/>
              <a:ext cx="7439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21" name="Rectangle: Rounded Corners 120">
              <a:extLst>
                <a:ext uri="{FF2B5EF4-FFF2-40B4-BE49-F238E27FC236}">
                  <a16:creationId xmlns:a16="http://schemas.microsoft.com/office/drawing/2014/main" id="{480A1608-0589-4C82-AA21-0410DB6874D2}"/>
                </a:ext>
              </a:extLst>
            </p:cNvPr>
            <p:cNvSpPr/>
            <p:nvPr/>
          </p:nvSpPr>
          <p:spPr bwMode="auto">
            <a:xfrm>
              <a:off x="2936776" y="6020038"/>
              <a:ext cx="7439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22" name="Rectangle: Rounded Corners 121">
              <a:extLst>
                <a:ext uri="{FF2B5EF4-FFF2-40B4-BE49-F238E27FC236}">
                  <a16:creationId xmlns:a16="http://schemas.microsoft.com/office/drawing/2014/main" id="{4EA271B4-BAE1-4227-BCA8-160F14FCEC0D}"/>
                </a:ext>
              </a:extLst>
            </p:cNvPr>
            <p:cNvSpPr/>
            <p:nvPr/>
          </p:nvSpPr>
          <p:spPr bwMode="auto">
            <a:xfrm>
              <a:off x="2939157" y="6127704"/>
              <a:ext cx="148779" cy="252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23" name="Rectangle: Rounded Corners 122">
              <a:extLst>
                <a:ext uri="{FF2B5EF4-FFF2-40B4-BE49-F238E27FC236}">
                  <a16:creationId xmlns:a16="http://schemas.microsoft.com/office/drawing/2014/main" id="{00F35E6D-308D-4195-9865-B9ADFD770501}"/>
                </a:ext>
              </a:extLst>
            </p:cNvPr>
            <p:cNvSpPr/>
            <p:nvPr/>
          </p:nvSpPr>
          <p:spPr bwMode="auto">
            <a:xfrm>
              <a:off x="3013441" y="6353233"/>
              <a:ext cx="74390" cy="252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24" name="Rectangle: Rounded Corners 123">
              <a:extLst>
                <a:ext uri="{FF2B5EF4-FFF2-40B4-BE49-F238E27FC236}">
                  <a16:creationId xmlns:a16="http://schemas.microsoft.com/office/drawing/2014/main" id="{13F83CF3-1B3C-447A-B7CF-16A5496EFC5A}"/>
                </a:ext>
              </a:extLst>
            </p:cNvPr>
            <p:cNvSpPr/>
            <p:nvPr/>
          </p:nvSpPr>
          <p:spPr bwMode="auto">
            <a:xfrm>
              <a:off x="2941539" y="6353233"/>
              <a:ext cx="74390" cy="252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25" name="Rectangle: Rounded Corners 124">
              <a:extLst>
                <a:ext uri="{FF2B5EF4-FFF2-40B4-BE49-F238E27FC236}">
                  <a16:creationId xmlns:a16="http://schemas.microsoft.com/office/drawing/2014/main" id="{570DD73D-3A77-4803-977B-CAD451078717}"/>
                </a:ext>
              </a:extLst>
            </p:cNvPr>
            <p:cNvSpPr/>
            <p:nvPr/>
          </p:nvSpPr>
          <p:spPr bwMode="auto">
            <a:xfrm>
              <a:off x="2943920" y="6584386"/>
              <a:ext cx="148779"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28" name="Rectangle: Rounded Corners 127">
              <a:extLst>
                <a:ext uri="{FF2B5EF4-FFF2-40B4-BE49-F238E27FC236}">
                  <a16:creationId xmlns:a16="http://schemas.microsoft.com/office/drawing/2014/main" id="{57215C41-1673-405D-A7F9-621174CA121D}"/>
                </a:ext>
              </a:extLst>
            </p:cNvPr>
            <p:cNvSpPr/>
            <p:nvPr/>
          </p:nvSpPr>
          <p:spPr bwMode="auto">
            <a:xfrm>
              <a:off x="5288662" y="6587490"/>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29" name="Rectangle: Rounded Corners 128">
              <a:extLst>
                <a:ext uri="{FF2B5EF4-FFF2-40B4-BE49-F238E27FC236}">
                  <a16:creationId xmlns:a16="http://schemas.microsoft.com/office/drawing/2014/main" id="{4A2FF942-13E5-419C-BB7E-B933F6A1410D}"/>
                </a:ext>
              </a:extLst>
            </p:cNvPr>
            <p:cNvSpPr/>
            <p:nvPr/>
          </p:nvSpPr>
          <p:spPr bwMode="auto">
            <a:xfrm>
              <a:off x="5542790" y="6587490"/>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30" name="Rectangle: Rounded Corners 129">
              <a:extLst>
                <a:ext uri="{FF2B5EF4-FFF2-40B4-BE49-F238E27FC236}">
                  <a16:creationId xmlns:a16="http://schemas.microsoft.com/office/drawing/2014/main" id="{E3670C34-5153-4B35-9785-BF74D2450A35}"/>
                </a:ext>
              </a:extLst>
            </p:cNvPr>
            <p:cNvSpPr/>
            <p:nvPr/>
          </p:nvSpPr>
          <p:spPr bwMode="auto">
            <a:xfrm>
              <a:off x="5403064" y="6405373"/>
              <a:ext cx="252000" cy="188286"/>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31" name="Rectangle: Rounded Corners 130">
              <a:extLst>
                <a:ext uri="{FF2B5EF4-FFF2-40B4-BE49-F238E27FC236}">
                  <a16:creationId xmlns:a16="http://schemas.microsoft.com/office/drawing/2014/main" id="{AF1D1D11-7EB6-4A09-881E-4506D7C8155C}"/>
                </a:ext>
              </a:extLst>
            </p:cNvPr>
            <p:cNvSpPr/>
            <p:nvPr/>
          </p:nvSpPr>
          <p:spPr bwMode="auto">
            <a:xfrm>
              <a:off x="5273337" y="6405373"/>
              <a:ext cx="126000" cy="188286"/>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32" name="Rectangle: Rounded Corners 131">
              <a:extLst>
                <a:ext uri="{FF2B5EF4-FFF2-40B4-BE49-F238E27FC236}">
                  <a16:creationId xmlns:a16="http://schemas.microsoft.com/office/drawing/2014/main" id="{1AE004C8-2C6D-46F0-BFC0-A5D8993459D3}"/>
                </a:ext>
              </a:extLst>
            </p:cNvPr>
            <p:cNvSpPr/>
            <p:nvPr/>
          </p:nvSpPr>
          <p:spPr bwMode="auto">
            <a:xfrm>
              <a:off x="5662518" y="6405373"/>
              <a:ext cx="126000" cy="188286"/>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33" name="Rectangle: Rounded Corners 132">
              <a:extLst>
                <a:ext uri="{FF2B5EF4-FFF2-40B4-BE49-F238E27FC236}">
                  <a16:creationId xmlns:a16="http://schemas.microsoft.com/office/drawing/2014/main" id="{EB08A4AB-9BF2-49F6-9F19-4F3D50B255A2}"/>
                </a:ext>
              </a:extLst>
            </p:cNvPr>
            <p:cNvSpPr/>
            <p:nvPr/>
          </p:nvSpPr>
          <p:spPr bwMode="auto">
            <a:xfrm>
              <a:off x="5282390" y="6221284"/>
              <a:ext cx="252000" cy="188286"/>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34" name="Rectangle: Rounded Corners 133">
              <a:extLst>
                <a:ext uri="{FF2B5EF4-FFF2-40B4-BE49-F238E27FC236}">
                  <a16:creationId xmlns:a16="http://schemas.microsoft.com/office/drawing/2014/main" id="{2FB92351-687D-43B2-895C-231D525B7AB2}"/>
                </a:ext>
              </a:extLst>
            </p:cNvPr>
            <p:cNvSpPr/>
            <p:nvPr/>
          </p:nvSpPr>
          <p:spPr bwMode="auto">
            <a:xfrm>
              <a:off x="5536518" y="6221284"/>
              <a:ext cx="252000" cy="188286"/>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35" name="Rectangle: Rounded Corners 134">
              <a:extLst>
                <a:ext uri="{FF2B5EF4-FFF2-40B4-BE49-F238E27FC236}">
                  <a16:creationId xmlns:a16="http://schemas.microsoft.com/office/drawing/2014/main" id="{82A0619E-CEA0-47BF-A0C9-CF3ECA0165C1}"/>
                </a:ext>
              </a:extLst>
            </p:cNvPr>
            <p:cNvSpPr/>
            <p:nvPr/>
          </p:nvSpPr>
          <p:spPr bwMode="auto">
            <a:xfrm>
              <a:off x="5396792" y="611978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36" name="Rectangle: Rounded Corners 135">
              <a:extLst>
                <a:ext uri="{FF2B5EF4-FFF2-40B4-BE49-F238E27FC236}">
                  <a16:creationId xmlns:a16="http://schemas.microsoft.com/office/drawing/2014/main" id="{383ECCA1-D732-4D38-B0D6-3BC6314D7DAF}"/>
                </a:ext>
              </a:extLst>
            </p:cNvPr>
            <p:cNvSpPr/>
            <p:nvPr/>
          </p:nvSpPr>
          <p:spPr bwMode="auto">
            <a:xfrm>
              <a:off x="5267065" y="6119787"/>
              <a:ext cx="126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37" name="Rectangle: Rounded Corners 136">
              <a:extLst>
                <a:ext uri="{FF2B5EF4-FFF2-40B4-BE49-F238E27FC236}">
                  <a16:creationId xmlns:a16="http://schemas.microsoft.com/office/drawing/2014/main" id="{1FF7D368-41AD-4B1E-ACF5-E67895520B4C}"/>
                </a:ext>
              </a:extLst>
            </p:cNvPr>
            <p:cNvSpPr/>
            <p:nvPr/>
          </p:nvSpPr>
          <p:spPr bwMode="auto">
            <a:xfrm>
              <a:off x="5656246" y="6119787"/>
              <a:ext cx="126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38" name="Rectangle: Rounded Corners 137">
              <a:extLst>
                <a:ext uri="{FF2B5EF4-FFF2-40B4-BE49-F238E27FC236}">
                  <a16:creationId xmlns:a16="http://schemas.microsoft.com/office/drawing/2014/main" id="{D300DDEB-EB66-4FBD-9B29-E93B26B8E3FD}"/>
                </a:ext>
              </a:extLst>
            </p:cNvPr>
            <p:cNvSpPr/>
            <p:nvPr/>
          </p:nvSpPr>
          <p:spPr bwMode="auto">
            <a:xfrm>
              <a:off x="3836758" y="658608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39" name="Rectangle: Rounded Corners 138">
              <a:extLst>
                <a:ext uri="{FF2B5EF4-FFF2-40B4-BE49-F238E27FC236}">
                  <a16:creationId xmlns:a16="http://schemas.microsoft.com/office/drawing/2014/main" id="{CE0EAC8A-60C5-44AA-8B96-F372E5E0D6BC}"/>
                </a:ext>
              </a:extLst>
            </p:cNvPr>
            <p:cNvSpPr/>
            <p:nvPr/>
          </p:nvSpPr>
          <p:spPr bwMode="auto">
            <a:xfrm>
              <a:off x="4090886" y="658608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40" name="Rectangle: Rounded Corners 139">
              <a:extLst>
                <a:ext uri="{FF2B5EF4-FFF2-40B4-BE49-F238E27FC236}">
                  <a16:creationId xmlns:a16="http://schemas.microsoft.com/office/drawing/2014/main" id="{59BC5C8B-5E72-491C-B3EE-2F118C32B960}"/>
                </a:ext>
              </a:extLst>
            </p:cNvPr>
            <p:cNvSpPr/>
            <p:nvPr/>
          </p:nvSpPr>
          <p:spPr bwMode="auto">
            <a:xfrm>
              <a:off x="3951160" y="6403970"/>
              <a:ext cx="252000" cy="188286"/>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41" name="Rectangle: Rounded Corners 140">
              <a:extLst>
                <a:ext uri="{FF2B5EF4-FFF2-40B4-BE49-F238E27FC236}">
                  <a16:creationId xmlns:a16="http://schemas.microsoft.com/office/drawing/2014/main" id="{D652925C-2FC8-440B-A086-F80BFA06BE18}"/>
                </a:ext>
              </a:extLst>
            </p:cNvPr>
            <p:cNvSpPr/>
            <p:nvPr/>
          </p:nvSpPr>
          <p:spPr bwMode="auto">
            <a:xfrm>
              <a:off x="3821433" y="6403970"/>
              <a:ext cx="126000" cy="188286"/>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42" name="Rectangle: Rounded Corners 141">
              <a:extLst>
                <a:ext uri="{FF2B5EF4-FFF2-40B4-BE49-F238E27FC236}">
                  <a16:creationId xmlns:a16="http://schemas.microsoft.com/office/drawing/2014/main" id="{7E7040F3-F739-4958-91C2-FFF5E09CFE4D}"/>
                </a:ext>
              </a:extLst>
            </p:cNvPr>
            <p:cNvSpPr/>
            <p:nvPr/>
          </p:nvSpPr>
          <p:spPr bwMode="auto">
            <a:xfrm>
              <a:off x="4210614" y="6403970"/>
              <a:ext cx="126000" cy="188286"/>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43" name="Rectangle: Rounded Corners 142">
              <a:extLst>
                <a:ext uri="{FF2B5EF4-FFF2-40B4-BE49-F238E27FC236}">
                  <a16:creationId xmlns:a16="http://schemas.microsoft.com/office/drawing/2014/main" id="{FD738DE6-9F65-429D-AB2B-13D5C3ED420F}"/>
                </a:ext>
              </a:extLst>
            </p:cNvPr>
            <p:cNvSpPr/>
            <p:nvPr/>
          </p:nvSpPr>
          <p:spPr bwMode="auto">
            <a:xfrm>
              <a:off x="3830486" y="6219881"/>
              <a:ext cx="252000" cy="188286"/>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44" name="Rectangle: Rounded Corners 143">
              <a:extLst>
                <a:ext uri="{FF2B5EF4-FFF2-40B4-BE49-F238E27FC236}">
                  <a16:creationId xmlns:a16="http://schemas.microsoft.com/office/drawing/2014/main" id="{56150BE0-F3AD-484C-8FCB-7DCFCCF5E8DE}"/>
                </a:ext>
              </a:extLst>
            </p:cNvPr>
            <p:cNvSpPr/>
            <p:nvPr/>
          </p:nvSpPr>
          <p:spPr bwMode="auto">
            <a:xfrm>
              <a:off x="4084614" y="6219881"/>
              <a:ext cx="252000" cy="188286"/>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45" name="Rectangle: Rounded Corners 144">
              <a:extLst>
                <a:ext uri="{FF2B5EF4-FFF2-40B4-BE49-F238E27FC236}">
                  <a16:creationId xmlns:a16="http://schemas.microsoft.com/office/drawing/2014/main" id="{7037244C-EE1A-4D18-A4E8-319E93E87A1F}"/>
                </a:ext>
              </a:extLst>
            </p:cNvPr>
            <p:cNvSpPr/>
            <p:nvPr/>
          </p:nvSpPr>
          <p:spPr bwMode="auto">
            <a:xfrm>
              <a:off x="3944888" y="6118384"/>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46" name="Rectangle: Rounded Corners 145">
              <a:extLst>
                <a:ext uri="{FF2B5EF4-FFF2-40B4-BE49-F238E27FC236}">
                  <a16:creationId xmlns:a16="http://schemas.microsoft.com/office/drawing/2014/main" id="{05DB2E8D-3DD5-4CFC-9B1D-BEF098B952C1}"/>
                </a:ext>
              </a:extLst>
            </p:cNvPr>
            <p:cNvSpPr/>
            <p:nvPr/>
          </p:nvSpPr>
          <p:spPr bwMode="auto">
            <a:xfrm>
              <a:off x="3815161" y="6118384"/>
              <a:ext cx="126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47" name="Rectangle: Rounded Corners 146">
              <a:extLst>
                <a:ext uri="{FF2B5EF4-FFF2-40B4-BE49-F238E27FC236}">
                  <a16:creationId xmlns:a16="http://schemas.microsoft.com/office/drawing/2014/main" id="{45A8D779-5422-44C3-9ECE-2EFFDF80BDF1}"/>
                </a:ext>
              </a:extLst>
            </p:cNvPr>
            <p:cNvSpPr/>
            <p:nvPr/>
          </p:nvSpPr>
          <p:spPr bwMode="auto">
            <a:xfrm>
              <a:off x="4204342" y="6118384"/>
              <a:ext cx="126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48" name="Rectangle: Rounded Corners 147">
              <a:extLst>
                <a:ext uri="{FF2B5EF4-FFF2-40B4-BE49-F238E27FC236}">
                  <a16:creationId xmlns:a16="http://schemas.microsoft.com/office/drawing/2014/main" id="{BB936791-F381-41BA-A39F-D121E25CFBC2}"/>
                </a:ext>
              </a:extLst>
            </p:cNvPr>
            <p:cNvSpPr/>
            <p:nvPr/>
          </p:nvSpPr>
          <p:spPr bwMode="auto">
            <a:xfrm>
              <a:off x="3829450" y="6010465"/>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49" name="Rectangle: Rounded Corners 148">
              <a:extLst>
                <a:ext uri="{FF2B5EF4-FFF2-40B4-BE49-F238E27FC236}">
                  <a16:creationId xmlns:a16="http://schemas.microsoft.com/office/drawing/2014/main" id="{E6BB1E6B-991C-4C8E-B4E4-8688A1CFC0E9}"/>
                </a:ext>
              </a:extLst>
            </p:cNvPr>
            <p:cNvSpPr/>
            <p:nvPr/>
          </p:nvSpPr>
          <p:spPr bwMode="auto">
            <a:xfrm>
              <a:off x="4083578" y="6010465"/>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50" name="Rectangle: Rounded Corners 149">
              <a:extLst>
                <a:ext uri="{FF2B5EF4-FFF2-40B4-BE49-F238E27FC236}">
                  <a16:creationId xmlns:a16="http://schemas.microsoft.com/office/drawing/2014/main" id="{7A2AA45F-2CEE-4440-AAC3-77BB48DB1E9A}"/>
                </a:ext>
              </a:extLst>
            </p:cNvPr>
            <p:cNvSpPr/>
            <p:nvPr/>
          </p:nvSpPr>
          <p:spPr bwMode="auto">
            <a:xfrm>
              <a:off x="5277627" y="6017046"/>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51" name="Rectangle: Rounded Corners 150">
              <a:extLst>
                <a:ext uri="{FF2B5EF4-FFF2-40B4-BE49-F238E27FC236}">
                  <a16:creationId xmlns:a16="http://schemas.microsoft.com/office/drawing/2014/main" id="{90D179D8-39A6-449B-81A0-260297003528}"/>
                </a:ext>
              </a:extLst>
            </p:cNvPr>
            <p:cNvSpPr/>
            <p:nvPr/>
          </p:nvSpPr>
          <p:spPr bwMode="auto">
            <a:xfrm>
              <a:off x="5531755" y="6017046"/>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52" name="Rectangle: Rounded Corners 151">
              <a:extLst>
                <a:ext uri="{FF2B5EF4-FFF2-40B4-BE49-F238E27FC236}">
                  <a16:creationId xmlns:a16="http://schemas.microsoft.com/office/drawing/2014/main" id="{597FBAC3-466D-47E1-B2BF-AC2EE9235219}"/>
                </a:ext>
              </a:extLst>
            </p:cNvPr>
            <p:cNvSpPr/>
            <p:nvPr/>
          </p:nvSpPr>
          <p:spPr bwMode="auto">
            <a:xfrm>
              <a:off x="6105128" y="6036096"/>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53" name="Rectangle: Rounded Corners 152">
              <a:extLst>
                <a:ext uri="{FF2B5EF4-FFF2-40B4-BE49-F238E27FC236}">
                  <a16:creationId xmlns:a16="http://schemas.microsoft.com/office/drawing/2014/main" id="{F5F486F9-73F0-4253-B1D4-567B255C39C1}"/>
                </a:ext>
              </a:extLst>
            </p:cNvPr>
            <p:cNvSpPr/>
            <p:nvPr/>
          </p:nvSpPr>
          <p:spPr bwMode="auto">
            <a:xfrm>
              <a:off x="6359256" y="6036096"/>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54" name="Rectangle: Rounded Corners 153">
              <a:extLst>
                <a:ext uri="{FF2B5EF4-FFF2-40B4-BE49-F238E27FC236}">
                  <a16:creationId xmlns:a16="http://schemas.microsoft.com/office/drawing/2014/main" id="{D23B6C0C-359A-4886-9F0B-5B2A1A1EB5FA}"/>
                </a:ext>
              </a:extLst>
            </p:cNvPr>
            <p:cNvSpPr/>
            <p:nvPr/>
          </p:nvSpPr>
          <p:spPr bwMode="auto">
            <a:xfrm>
              <a:off x="4664968" y="5925571"/>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55" name="Rectangle: Rounded Corners 154">
              <a:extLst>
                <a:ext uri="{FF2B5EF4-FFF2-40B4-BE49-F238E27FC236}">
                  <a16:creationId xmlns:a16="http://schemas.microsoft.com/office/drawing/2014/main" id="{05551521-9B99-45E0-814B-06D6055A7699}"/>
                </a:ext>
              </a:extLst>
            </p:cNvPr>
            <p:cNvSpPr/>
            <p:nvPr/>
          </p:nvSpPr>
          <p:spPr bwMode="auto">
            <a:xfrm>
              <a:off x="4919096" y="5925571"/>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56" name="Rectangle: Rounded Corners 155">
              <a:extLst>
                <a:ext uri="{FF2B5EF4-FFF2-40B4-BE49-F238E27FC236}">
                  <a16:creationId xmlns:a16="http://schemas.microsoft.com/office/drawing/2014/main" id="{BF93B7F4-FF43-4AA8-B083-36A19F108654}"/>
                </a:ext>
              </a:extLst>
            </p:cNvPr>
            <p:cNvSpPr/>
            <p:nvPr/>
          </p:nvSpPr>
          <p:spPr bwMode="auto">
            <a:xfrm>
              <a:off x="4412968" y="5919405"/>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57" name="Rectangle: Rounded Corners 156">
              <a:extLst>
                <a:ext uri="{FF2B5EF4-FFF2-40B4-BE49-F238E27FC236}">
                  <a16:creationId xmlns:a16="http://schemas.microsoft.com/office/drawing/2014/main" id="{AF3C163E-F1FB-4D9E-8462-4D7C5B61DBC3}"/>
                </a:ext>
              </a:extLst>
            </p:cNvPr>
            <p:cNvSpPr/>
            <p:nvPr/>
          </p:nvSpPr>
          <p:spPr bwMode="auto">
            <a:xfrm>
              <a:off x="2792760" y="5919405"/>
              <a:ext cx="417703"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58" name="Rectangle: Rounded Corners 157">
              <a:extLst>
                <a:ext uri="{FF2B5EF4-FFF2-40B4-BE49-F238E27FC236}">
                  <a16:creationId xmlns:a16="http://schemas.microsoft.com/office/drawing/2014/main" id="{8EE87A7B-0B7A-4D13-A639-ED675BCA89A7}"/>
                </a:ext>
              </a:extLst>
            </p:cNvPr>
            <p:cNvSpPr/>
            <p:nvPr/>
          </p:nvSpPr>
          <p:spPr bwMode="auto">
            <a:xfrm>
              <a:off x="3212591" y="5919405"/>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59" name="Rectangle: Rounded Corners 158">
              <a:extLst>
                <a:ext uri="{FF2B5EF4-FFF2-40B4-BE49-F238E27FC236}">
                  <a16:creationId xmlns:a16="http://schemas.microsoft.com/office/drawing/2014/main" id="{35B0B4F6-278B-4983-B045-1C852100F953}"/>
                </a:ext>
              </a:extLst>
            </p:cNvPr>
            <p:cNvSpPr/>
            <p:nvPr/>
          </p:nvSpPr>
          <p:spPr bwMode="auto">
            <a:xfrm>
              <a:off x="2542832" y="5913239"/>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60" name="Rectangle: Rounded Corners 159">
              <a:extLst>
                <a:ext uri="{FF2B5EF4-FFF2-40B4-BE49-F238E27FC236}">
                  <a16:creationId xmlns:a16="http://schemas.microsoft.com/office/drawing/2014/main" id="{0D9C1E45-3EFF-404B-A782-F269B3607E96}"/>
                </a:ext>
              </a:extLst>
            </p:cNvPr>
            <p:cNvSpPr/>
            <p:nvPr/>
          </p:nvSpPr>
          <p:spPr bwMode="auto">
            <a:xfrm>
              <a:off x="1571259" y="5916885"/>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61" name="Rectangle: Rounded Corners 160">
              <a:extLst>
                <a:ext uri="{FF2B5EF4-FFF2-40B4-BE49-F238E27FC236}">
                  <a16:creationId xmlns:a16="http://schemas.microsoft.com/office/drawing/2014/main" id="{0FE85757-567F-47E4-9AAE-AB4E3D8434A1}"/>
                </a:ext>
              </a:extLst>
            </p:cNvPr>
            <p:cNvSpPr/>
            <p:nvPr/>
          </p:nvSpPr>
          <p:spPr bwMode="auto">
            <a:xfrm>
              <a:off x="1825387" y="5916885"/>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62" name="Rectangle: Rounded Corners 161">
              <a:extLst>
                <a:ext uri="{FF2B5EF4-FFF2-40B4-BE49-F238E27FC236}">
                  <a16:creationId xmlns:a16="http://schemas.microsoft.com/office/drawing/2014/main" id="{D51A62D3-34D0-4228-A096-360FC3B2535D}"/>
                </a:ext>
              </a:extLst>
            </p:cNvPr>
            <p:cNvSpPr/>
            <p:nvPr/>
          </p:nvSpPr>
          <p:spPr bwMode="auto">
            <a:xfrm>
              <a:off x="1319259" y="5910719"/>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63" name="Rectangle: Rounded Corners 162">
              <a:extLst>
                <a:ext uri="{FF2B5EF4-FFF2-40B4-BE49-F238E27FC236}">
                  <a16:creationId xmlns:a16="http://schemas.microsoft.com/office/drawing/2014/main" id="{02DDB5CA-21E8-4BB6-B65E-975D4A1CEEB1}"/>
                </a:ext>
              </a:extLst>
            </p:cNvPr>
            <p:cNvSpPr/>
            <p:nvPr/>
          </p:nvSpPr>
          <p:spPr bwMode="auto">
            <a:xfrm>
              <a:off x="428657" y="5811430"/>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64" name="Rectangle: Rounded Corners 163">
              <a:extLst>
                <a:ext uri="{FF2B5EF4-FFF2-40B4-BE49-F238E27FC236}">
                  <a16:creationId xmlns:a16="http://schemas.microsoft.com/office/drawing/2014/main" id="{6E8484E1-BD47-4E4C-862F-64C18FBEFF8B}"/>
                </a:ext>
              </a:extLst>
            </p:cNvPr>
            <p:cNvSpPr/>
            <p:nvPr/>
          </p:nvSpPr>
          <p:spPr bwMode="auto">
            <a:xfrm>
              <a:off x="682785" y="5811430"/>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65" name="Rectangle: Rounded Corners 164">
              <a:extLst>
                <a:ext uri="{FF2B5EF4-FFF2-40B4-BE49-F238E27FC236}">
                  <a16:creationId xmlns:a16="http://schemas.microsoft.com/office/drawing/2014/main" id="{1673FD35-FA9D-4B7A-ACAA-FA249FB45E2F}"/>
                </a:ext>
              </a:extLst>
            </p:cNvPr>
            <p:cNvSpPr/>
            <p:nvPr/>
          </p:nvSpPr>
          <p:spPr bwMode="auto">
            <a:xfrm>
              <a:off x="176657" y="5805264"/>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grpSp>
      <p:sp>
        <p:nvSpPr>
          <p:cNvPr id="169" name="Rectangle 168">
            <a:extLst>
              <a:ext uri="{FF2B5EF4-FFF2-40B4-BE49-F238E27FC236}">
                <a16:creationId xmlns:a16="http://schemas.microsoft.com/office/drawing/2014/main" id="{59507BC8-2F7E-43F7-801E-0AE496B55A2A}"/>
              </a:ext>
            </a:extLst>
          </p:cNvPr>
          <p:cNvSpPr/>
          <p:nvPr/>
        </p:nvSpPr>
        <p:spPr>
          <a:xfrm>
            <a:off x="12729864" y="4653136"/>
            <a:ext cx="4953000" cy="1368152"/>
          </a:xfrm>
          <a:prstGeom prst="rect">
            <a:avLst/>
          </a:prstGeom>
          <a:solidFill>
            <a:srgbClr val="FFFF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prstClr val="black"/>
              </a:solidFill>
              <a:effectLst/>
              <a:uLnTx/>
              <a:uFillTx/>
              <a:latin typeface="David" pitchFamily="34" charset="-79"/>
              <a:ea typeface="+mn-ea"/>
              <a:cs typeface="David" pitchFamily="34" charset="-79"/>
            </a:endParaRPr>
          </a:p>
        </p:txBody>
      </p:sp>
      <p:grpSp>
        <p:nvGrpSpPr>
          <p:cNvPr id="243" name="Group 242">
            <a:extLst>
              <a:ext uri="{FF2B5EF4-FFF2-40B4-BE49-F238E27FC236}">
                <a16:creationId xmlns:a16="http://schemas.microsoft.com/office/drawing/2014/main" id="{3ED35795-2914-4277-941E-A0DF218D5A35}"/>
              </a:ext>
            </a:extLst>
          </p:cNvPr>
          <p:cNvGrpSpPr/>
          <p:nvPr/>
        </p:nvGrpSpPr>
        <p:grpSpPr>
          <a:xfrm>
            <a:off x="1167640" y="5023197"/>
            <a:ext cx="5527635" cy="547842"/>
            <a:chOff x="1167640" y="4797152"/>
            <a:chExt cx="5527635" cy="547842"/>
          </a:xfrm>
        </p:grpSpPr>
        <p:cxnSp>
          <p:nvCxnSpPr>
            <p:cNvPr id="34" name="Straight Arrow Connector 33">
              <a:extLst>
                <a:ext uri="{FF2B5EF4-FFF2-40B4-BE49-F238E27FC236}">
                  <a16:creationId xmlns:a16="http://schemas.microsoft.com/office/drawing/2014/main" id="{1B58B392-1BB3-46F6-BB0B-2845F23DCF78}"/>
                </a:ext>
              </a:extLst>
            </p:cNvPr>
            <p:cNvCxnSpPr>
              <a:cxnSpLocks/>
              <a:stCxn id="174" idx="1"/>
              <a:endCxn id="35" idx="3"/>
            </p:cNvCxnSpPr>
            <p:nvPr/>
          </p:nvCxnSpPr>
          <p:spPr>
            <a:xfrm flipH="1" flipV="1">
              <a:off x="2967640" y="5068944"/>
              <a:ext cx="91635" cy="2129"/>
            </a:xfrm>
            <a:prstGeom prst="straightConnector1">
              <a:avLst/>
            </a:prstGeom>
            <a:ln w="3175">
              <a:solidFill>
                <a:srgbClr val="39CA0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857B4710-160A-47D6-B52A-5D973783C663}"/>
                </a:ext>
              </a:extLst>
            </p:cNvPr>
            <p:cNvSpPr/>
            <p:nvPr/>
          </p:nvSpPr>
          <p:spPr>
            <a:xfrm>
              <a:off x="1167640" y="4856578"/>
              <a:ext cx="1800000" cy="424732"/>
            </a:xfrm>
            <a:prstGeom prst="rect">
              <a:avLst/>
            </a:prstGeom>
            <a:ln w="3175">
              <a:solidFill>
                <a:srgbClr val="39CA06"/>
              </a:solidFill>
            </a:ln>
          </p:spPr>
          <p:txBody>
            <a:bodyPr wrap="square" lIns="27432" tIns="27432" rIns="27432" bIns="27432">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תהלים נ"א, ד.ט.יב</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וּמֵחַטָּאתִי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טַהֲרֵנִי</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תְּחַטְּאֵנִי בְאֵזוֹב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וְאֶטְהָר</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לֵב טָהוֹר</a:t>
              </a:r>
              <a:r>
                <a:rPr kumimoji="0" lang="he-IL" sz="800" b="1" i="0" u="none" strike="noStrike" kern="1200" cap="none" spc="0" normalizeH="0" baseline="0" noProof="0" dirty="0">
                  <a:ln>
                    <a:noFill/>
                  </a:ln>
                  <a:solidFill>
                    <a:prstClr val="white"/>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בְּרָא לִי אֱלֹהִים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וְרוּחַ</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נָכוֹן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חַדֵּשׁ בְּקִרְבִּי</a:t>
              </a:r>
            </a:p>
          </p:txBody>
        </p:sp>
        <p:sp>
          <p:nvSpPr>
            <p:cNvPr id="174" name="Rectangle 173">
              <a:extLst>
                <a:ext uri="{FF2B5EF4-FFF2-40B4-BE49-F238E27FC236}">
                  <a16:creationId xmlns:a16="http://schemas.microsoft.com/office/drawing/2014/main" id="{55892FC0-20B2-4044-9127-FC8BF31DAD90}"/>
                </a:ext>
              </a:extLst>
            </p:cNvPr>
            <p:cNvSpPr/>
            <p:nvPr/>
          </p:nvSpPr>
          <p:spPr>
            <a:xfrm>
              <a:off x="3059275" y="4797152"/>
              <a:ext cx="3636000" cy="547842"/>
            </a:xfrm>
            <a:prstGeom prst="rect">
              <a:avLst/>
            </a:prstGeom>
            <a:ln w="3175">
              <a:solidFill>
                <a:srgbClr val="39CA06"/>
              </a:solidFill>
            </a:ln>
          </p:spPr>
          <p:txBody>
            <a:bodyPr wrap="square" lIns="27432" tIns="27432" rIns="27432" bIns="27432">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0"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יחזקאל ל"ו, </a:t>
              </a:r>
              <a:r>
                <a:rPr kumimoji="0" lang="he-IL" sz="800" b="1"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י"א, יט; </a:t>
              </a:r>
              <a:r>
                <a:rPr kumimoji="0" lang="he-IL" sz="800" b="0"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כה-כו</a:t>
              </a: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וְנָתַתִּי לָהֶם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לֵב</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אֶחָד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וְרוּחַ חֲדָשָׁה</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אֶתֵּן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בְּקִרְבְּכֶם</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וַהֲסִרֹתִי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לֵב</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הָאֶבֶן מִבְּשָׂרָם וְנָתַתִּי לָהֶם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לֵב</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בָּשָׂר... וְזָרַקְתִּי עֲלֵיכֶם מַיִם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טְהוֹרִים וּטְהַרְתֶּם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מִכֹּל טֻמְאוֹתֵיכֶם וּמִכָּל גִּלּוּלֵיכֶם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אֲטַהֵר</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אֶתְכֶם: וְנָתַתִּי לָכֶם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לֵב חָדָשׁ וְרוּחַ חֲדָשָׁה</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אֶתֵּן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בְּקִרְבְּכֶם</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וַהֲסִרֹתִי אֶת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לֵב</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הָאֶבֶן מִבְּשַׂרְכֶם וְנָתַתִּי לָכֶם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לֵב</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בָּשָׂר:</a:t>
              </a:r>
            </a:p>
          </p:txBody>
        </p:sp>
      </p:grpSp>
      <p:grpSp>
        <p:nvGrpSpPr>
          <p:cNvPr id="244" name="Group 243">
            <a:extLst>
              <a:ext uri="{FF2B5EF4-FFF2-40B4-BE49-F238E27FC236}">
                <a16:creationId xmlns:a16="http://schemas.microsoft.com/office/drawing/2014/main" id="{969B73C3-D30F-4F45-A4B9-B35E56A47172}"/>
              </a:ext>
            </a:extLst>
          </p:cNvPr>
          <p:cNvGrpSpPr/>
          <p:nvPr/>
        </p:nvGrpSpPr>
        <p:grpSpPr>
          <a:xfrm>
            <a:off x="1167640" y="5565176"/>
            <a:ext cx="4285113" cy="301621"/>
            <a:chOff x="1167640" y="5325542"/>
            <a:chExt cx="4285113" cy="301621"/>
          </a:xfrm>
        </p:grpSpPr>
        <p:sp>
          <p:nvSpPr>
            <p:cNvPr id="178" name="Rectangle 177">
              <a:extLst>
                <a:ext uri="{FF2B5EF4-FFF2-40B4-BE49-F238E27FC236}">
                  <a16:creationId xmlns:a16="http://schemas.microsoft.com/office/drawing/2014/main" id="{B4A074F8-0ECE-4270-B92C-650D15EB41DB}"/>
                </a:ext>
              </a:extLst>
            </p:cNvPr>
            <p:cNvSpPr/>
            <p:nvPr/>
          </p:nvSpPr>
          <p:spPr>
            <a:xfrm>
              <a:off x="3085126" y="5393316"/>
              <a:ext cx="2367627" cy="178510"/>
            </a:xfrm>
            <a:prstGeom prst="rect">
              <a:avLst/>
            </a:prstGeom>
            <a:ln w="3175">
              <a:solidFill>
                <a:srgbClr val="39CA06"/>
              </a:solidFill>
            </a:ln>
          </p:spPr>
          <p:txBody>
            <a:bodyPr wrap="square" lIns="27432" tIns="27432" rIns="27432" bIns="27432">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0"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איוב ל"ח, לו</a:t>
              </a: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מִי שָׁת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בַּטֻּחוֹת</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 חָכְמָה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אוֹ מִי נָתַן לַשֶּׂכְוִי בִינָה: </a:t>
              </a:r>
            </a:p>
          </p:txBody>
        </p:sp>
        <p:cxnSp>
          <p:nvCxnSpPr>
            <p:cNvPr id="185" name="Straight Arrow Connector 184">
              <a:extLst>
                <a:ext uri="{FF2B5EF4-FFF2-40B4-BE49-F238E27FC236}">
                  <a16:creationId xmlns:a16="http://schemas.microsoft.com/office/drawing/2014/main" id="{AC5A1938-76A7-4373-8834-59CCA5E01DD5}"/>
                </a:ext>
              </a:extLst>
            </p:cNvPr>
            <p:cNvCxnSpPr>
              <a:cxnSpLocks/>
              <a:stCxn id="178" idx="1"/>
              <a:endCxn id="186" idx="3"/>
            </p:cNvCxnSpPr>
            <p:nvPr/>
          </p:nvCxnSpPr>
          <p:spPr>
            <a:xfrm flipH="1" flipV="1">
              <a:off x="2967640" y="5476353"/>
              <a:ext cx="117486" cy="6218"/>
            </a:xfrm>
            <a:prstGeom prst="straightConnector1">
              <a:avLst/>
            </a:prstGeom>
            <a:ln w="3175">
              <a:solidFill>
                <a:srgbClr val="39CA0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6" name="Rectangle 185">
              <a:extLst>
                <a:ext uri="{FF2B5EF4-FFF2-40B4-BE49-F238E27FC236}">
                  <a16:creationId xmlns:a16="http://schemas.microsoft.com/office/drawing/2014/main" id="{D9D06132-10AD-4C74-8BA2-30FBD4A18D6E}"/>
                </a:ext>
              </a:extLst>
            </p:cNvPr>
            <p:cNvSpPr/>
            <p:nvPr/>
          </p:nvSpPr>
          <p:spPr>
            <a:xfrm>
              <a:off x="1167640" y="5325542"/>
              <a:ext cx="1800000" cy="301621"/>
            </a:xfrm>
            <a:prstGeom prst="rect">
              <a:avLst/>
            </a:prstGeom>
            <a:ln w="3175">
              <a:solidFill>
                <a:srgbClr val="39CA06"/>
              </a:solidFill>
            </a:ln>
          </p:spPr>
          <p:txBody>
            <a:bodyPr wrap="square" lIns="27432" tIns="27432" rIns="27432" bIns="27432">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תהלים נ"א, ח</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הֵן אֱמֶת חָפַצְתָּ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בַטֻּחוֹת</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וּבְסָתֻם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חָכְמָה</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תוֹדִיעֵנִי</a:t>
              </a: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grpSp>
      <p:grpSp>
        <p:nvGrpSpPr>
          <p:cNvPr id="241" name="Group 240">
            <a:extLst>
              <a:ext uri="{FF2B5EF4-FFF2-40B4-BE49-F238E27FC236}">
                <a16:creationId xmlns:a16="http://schemas.microsoft.com/office/drawing/2014/main" id="{DCC11F23-0A27-4189-AE4C-F5C35A174BED}"/>
              </a:ext>
            </a:extLst>
          </p:cNvPr>
          <p:cNvGrpSpPr/>
          <p:nvPr/>
        </p:nvGrpSpPr>
        <p:grpSpPr>
          <a:xfrm>
            <a:off x="1167640" y="2406845"/>
            <a:ext cx="5527635" cy="1936900"/>
            <a:chOff x="1167640" y="2276872"/>
            <a:chExt cx="5527635" cy="1936900"/>
          </a:xfrm>
        </p:grpSpPr>
        <p:sp>
          <p:nvSpPr>
            <p:cNvPr id="19" name="Rectangle 18">
              <a:extLst>
                <a:ext uri="{FF2B5EF4-FFF2-40B4-BE49-F238E27FC236}">
                  <a16:creationId xmlns:a16="http://schemas.microsoft.com/office/drawing/2014/main" id="{B8B599A4-CB38-4C92-84FC-7F0DED24F9D5}"/>
                </a:ext>
              </a:extLst>
            </p:cNvPr>
            <p:cNvSpPr/>
            <p:nvPr/>
          </p:nvSpPr>
          <p:spPr>
            <a:xfrm>
              <a:off x="1167640" y="2276872"/>
              <a:ext cx="1800000" cy="301621"/>
            </a:xfrm>
            <a:prstGeom prst="rect">
              <a:avLst/>
            </a:prstGeom>
            <a:ln w="3175">
              <a:solidFill>
                <a:srgbClr val="39CA06"/>
              </a:solidFill>
            </a:ln>
          </p:spPr>
          <p:txBody>
            <a:bodyPr wrap="square" lIns="27432" tIns="27432" rIns="27432" bIns="27432">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תהלים נ"א, ט</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תְּחַטְּאֵנִי</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בְאֵזוֹב וְאֶטְהָר תְּכַבְּסֵנִי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וּמִשֶּׁלֶג אַלְבִּין</a:t>
              </a:r>
            </a:p>
          </p:txBody>
        </p:sp>
        <p:cxnSp>
          <p:nvCxnSpPr>
            <p:cNvPr id="22" name="Straight Arrow Connector 21">
              <a:extLst>
                <a:ext uri="{FF2B5EF4-FFF2-40B4-BE49-F238E27FC236}">
                  <a16:creationId xmlns:a16="http://schemas.microsoft.com/office/drawing/2014/main" id="{592FD79C-7D64-4BE2-B441-5CF2EFC5762C}"/>
                </a:ext>
              </a:extLst>
            </p:cNvPr>
            <p:cNvCxnSpPr>
              <a:cxnSpLocks/>
              <a:stCxn id="23" idx="1"/>
              <a:endCxn id="19" idx="3"/>
            </p:cNvCxnSpPr>
            <p:nvPr/>
          </p:nvCxnSpPr>
          <p:spPr>
            <a:xfrm flipH="1" flipV="1">
              <a:off x="2967640" y="2427683"/>
              <a:ext cx="91635" cy="926"/>
            </a:xfrm>
            <a:prstGeom prst="straightConnector1">
              <a:avLst/>
            </a:prstGeom>
            <a:ln w="3175">
              <a:solidFill>
                <a:srgbClr val="39CA0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E056534-10C3-46EF-B3DC-A68791EEC84E}"/>
                </a:ext>
              </a:extLst>
            </p:cNvPr>
            <p:cNvSpPr/>
            <p:nvPr/>
          </p:nvSpPr>
          <p:spPr>
            <a:xfrm>
              <a:off x="3059275" y="2339354"/>
              <a:ext cx="3636000" cy="178510"/>
            </a:xfrm>
            <a:prstGeom prst="rect">
              <a:avLst/>
            </a:prstGeom>
            <a:ln w="3175">
              <a:solidFill>
                <a:srgbClr val="39CA06"/>
              </a:solidFill>
            </a:ln>
          </p:spPr>
          <p:txBody>
            <a:bodyPr wrap="square" lIns="27432" tIns="27432" rIns="27432" bIns="27432">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0"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ישעיהו א', יח</a:t>
              </a: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לְכוּ נָא וְנִוָּכְחָה יֹאמַר ה' אִם יִהְיוּ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חֲטָאֵיכֶם</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כַּשָּׁנִים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כַּשֶּׁלֶג יַלְבִּינוּ</a:t>
              </a:r>
            </a:p>
          </p:txBody>
        </p:sp>
        <p:grpSp>
          <p:nvGrpSpPr>
            <p:cNvPr id="240" name="Group 239">
              <a:extLst>
                <a:ext uri="{FF2B5EF4-FFF2-40B4-BE49-F238E27FC236}">
                  <a16:creationId xmlns:a16="http://schemas.microsoft.com/office/drawing/2014/main" id="{0E0301B5-3AFA-4B1B-8F09-D45C731F028D}"/>
                </a:ext>
              </a:extLst>
            </p:cNvPr>
            <p:cNvGrpSpPr/>
            <p:nvPr/>
          </p:nvGrpSpPr>
          <p:grpSpPr>
            <a:xfrm>
              <a:off x="1167640" y="2607362"/>
              <a:ext cx="5527635" cy="1606410"/>
              <a:chOff x="1167640" y="2607362"/>
              <a:chExt cx="5527635" cy="1606410"/>
            </a:xfrm>
          </p:grpSpPr>
          <p:sp>
            <p:nvSpPr>
              <p:cNvPr id="18" name="Rectangle 17">
                <a:extLst>
                  <a:ext uri="{FF2B5EF4-FFF2-40B4-BE49-F238E27FC236}">
                    <a16:creationId xmlns:a16="http://schemas.microsoft.com/office/drawing/2014/main" id="{C24F944D-EE8E-4596-B897-9AC8BCDF7912}"/>
                  </a:ext>
                </a:extLst>
              </p:cNvPr>
              <p:cNvSpPr/>
              <p:nvPr/>
            </p:nvSpPr>
            <p:spPr>
              <a:xfrm>
                <a:off x="3059275" y="2661947"/>
                <a:ext cx="3636000" cy="301621"/>
              </a:xfrm>
              <a:prstGeom prst="rect">
                <a:avLst/>
              </a:prstGeom>
              <a:ln w="3175">
                <a:solidFill>
                  <a:srgbClr val="39CA06"/>
                </a:solidFill>
              </a:ln>
            </p:spPr>
            <p:txBody>
              <a:bodyPr wrap="square" lIns="27432" tIns="27432" rIns="27432" bIns="27432">
                <a:spAutoFit/>
              </a:bodyPr>
              <a:lstStyle/>
              <a:p>
                <a:pPr marL="0" marR="0" lvl="0" indent="0" algn="r" defTabSz="914400" rtl="1" eaLnBrk="1" fontAlgn="auto" latinLnBrk="0" hangingPunct="1">
                  <a:spcBef>
                    <a:spcPts val="0"/>
                  </a:spcBef>
                  <a:spcAft>
                    <a:spcPts val="0"/>
                  </a:spcAft>
                  <a:buClrTx/>
                  <a:buSzTx/>
                  <a:buFontTx/>
                  <a:buNone/>
                  <a:tabLst/>
                  <a:defRPr/>
                </a:pPr>
                <a:r>
                  <a:rPr kumimoji="0" lang="he-IL" sz="800" b="0"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ישעיהו מ"ג, כה; מ"ד, כב</a:t>
                </a: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אָנֹכִי אָנֹכִי הוּא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מֹחֶה פְשָׁעֶיךָ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לְמַעֲנִי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וְחַטֹּאתֶיךָ</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לֹא אֶזְכֹּר....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מָחִיתִי</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כָעָב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פְּשָׁעֶיךָ</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וְכֶעָנָן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חַטֹּאותֶיךָ</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שׁוּבָה אֵלַי כִּי גְאַלְתִּיךָ</a:t>
                </a:r>
              </a:p>
            </p:txBody>
          </p:sp>
          <p:sp>
            <p:nvSpPr>
              <p:cNvPr id="24" name="Rectangle 23">
                <a:extLst>
                  <a:ext uri="{FF2B5EF4-FFF2-40B4-BE49-F238E27FC236}">
                    <a16:creationId xmlns:a16="http://schemas.microsoft.com/office/drawing/2014/main" id="{4256CDFC-4B8E-4B57-B4E7-D1C90F66C9BE}"/>
                  </a:ext>
                </a:extLst>
              </p:cNvPr>
              <p:cNvSpPr/>
              <p:nvPr/>
            </p:nvSpPr>
            <p:spPr>
              <a:xfrm>
                <a:off x="1167640" y="2607362"/>
                <a:ext cx="1800000" cy="424732"/>
              </a:xfrm>
              <a:prstGeom prst="rect">
                <a:avLst/>
              </a:prstGeom>
              <a:ln w="3175">
                <a:solidFill>
                  <a:srgbClr val="39CA06"/>
                </a:solidFill>
              </a:ln>
            </p:spPr>
            <p:txBody>
              <a:bodyPr wrap="square" lIns="27432" tIns="27432" rIns="27432" bIns="27432">
                <a:spAutoFit/>
              </a:bodyPr>
              <a:lstStyle/>
              <a:p>
                <a:pPr marL="0" marR="0" lvl="0" indent="0" algn="r" defTabSz="914400" rtl="1" eaLnBrk="1" fontAlgn="auto" latinLnBrk="0" hangingPunct="1">
                  <a:spcBef>
                    <a:spcPts val="0"/>
                  </a:spcBef>
                  <a:spcAft>
                    <a:spcPts val="0"/>
                  </a:spcAft>
                  <a:buClrTx/>
                  <a:buSzTx/>
                  <a:buFontTx/>
                  <a:buNone/>
                  <a:tabLst/>
                  <a:defRPr/>
                </a:pPr>
                <a:r>
                  <a:rPr kumimoji="0" lang="he-IL" sz="800" b="1"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תהלים נ"א, ג.ה.יא.טו</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כְּרֹב רַחֲמֶיךָ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מְחֵה פְשָׁעָי</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וְחַטָּאתִי</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נֶגְדִּי תָמִיד... וְכָל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עֲוֹנֹתַי מְחֵה</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וְחַטָּאִים</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אֵלֶיךָ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יָשׁוּבוּ</a:t>
                </a:r>
              </a:p>
            </p:txBody>
          </p:sp>
          <p:cxnSp>
            <p:nvCxnSpPr>
              <p:cNvPr id="25" name="Straight Arrow Connector 24">
                <a:extLst>
                  <a:ext uri="{FF2B5EF4-FFF2-40B4-BE49-F238E27FC236}">
                    <a16:creationId xmlns:a16="http://schemas.microsoft.com/office/drawing/2014/main" id="{6C4EAF05-6524-439A-B2D6-75801669D6F8}"/>
                  </a:ext>
                </a:extLst>
              </p:cNvPr>
              <p:cNvCxnSpPr>
                <a:cxnSpLocks/>
                <a:stCxn id="18" idx="1"/>
                <a:endCxn id="24" idx="3"/>
              </p:cNvCxnSpPr>
              <p:nvPr/>
            </p:nvCxnSpPr>
            <p:spPr>
              <a:xfrm flipH="1">
                <a:off x="2967640" y="2812758"/>
                <a:ext cx="91635" cy="6970"/>
              </a:xfrm>
              <a:prstGeom prst="straightConnector1">
                <a:avLst/>
              </a:prstGeom>
              <a:ln w="3175">
                <a:solidFill>
                  <a:srgbClr val="39CA0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9" name="Rectangle 198">
                <a:extLst>
                  <a:ext uri="{FF2B5EF4-FFF2-40B4-BE49-F238E27FC236}">
                    <a16:creationId xmlns:a16="http://schemas.microsoft.com/office/drawing/2014/main" id="{BB18A2ED-4744-43BB-8AD4-FDC164358E3F}"/>
                  </a:ext>
                </a:extLst>
              </p:cNvPr>
              <p:cNvSpPr/>
              <p:nvPr/>
            </p:nvSpPr>
            <p:spPr>
              <a:xfrm>
                <a:off x="1167640" y="3789040"/>
                <a:ext cx="1800000" cy="424732"/>
              </a:xfrm>
              <a:prstGeom prst="rect">
                <a:avLst/>
              </a:prstGeom>
              <a:ln w="3175">
                <a:solidFill>
                  <a:srgbClr val="39CA06"/>
                </a:solidFill>
              </a:ln>
            </p:spPr>
            <p:txBody>
              <a:bodyPr wrap="square" lIns="27432" tIns="27432" rIns="27432" bIns="27432">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תהלים נ"א, יב</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לֵב טָהוֹר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בְּרָא</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לִי אֱלֹהִים וְרוּחַ נָכוֹן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חַדֵּשׁ</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בְּקִרְבִּי:</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0"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(ראו גם ק"ד, ל)</a:t>
                </a: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grpSp>
            <p:nvGrpSpPr>
              <p:cNvPr id="239" name="Group 238">
                <a:extLst>
                  <a:ext uri="{FF2B5EF4-FFF2-40B4-BE49-F238E27FC236}">
                    <a16:creationId xmlns:a16="http://schemas.microsoft.com/office/drawing/2014/main" id="{3EDD459E-C445-41CB-BBEA-B24F59428652}"/>
                  </a:ext>
                </a:extLst>
              </p:cNvPr>
              <p:cNvGrpSpPr/>
              <p:nvPr/>
            </p:nvGrpSpPr>
            <p:grpSpPr>
              <a:xfrm>
                <a:off x="1167640" y="2994628"/>
                <a:ext cx="5527635" cy="1110526"/>
                <a:chOff x="1167640" y="2994628"/>
                <a:chExt cx="5527635" cy="1110526"/>
              </a:xfrm>
            </p:grpSpPr>
            <p:sp>
              <p:nvSpPr>
                <p:cNvPr id="198" name="Rectangle 197">
                  <a:extLst>
                    <a:ext uri="{FF2B5EF4-FFF2-40B4-BE49-F238E27FC236}">
                      <a16:creationId xmlns:a16="http://schemas.microsoft.com/office/drawing/2014/main" id="{3EB8A92C-F5CF-4120-AC9C-51C481347A11}"/>
                    </a:ext>
                  </a:extLst>
                </p:cNvPr>
                <p:cNvSpPr/>
                <p:nvPr/>
              </p:nvSpPr>
              <p:spPr>
                <a:xfrm>
                  <a:off x="3059275" y="3680422"/>
                  <a:ext cx="3636000" cy="424732"/>
                </a:xfrm>
                <a:prstGeom prst="rect">
                  <a:avLst/>
                </a:prstGeom>
                <a:ln w="3175">
                  <a:solidFill>
                    <a:srgbClr val="39CA06"/>
                  </a:solidFill>
                </a:ln>
              </p:spPr>
              <p:txBody>
                <a:bodyPr wrap="square" lIns="27432" tIns="27432" rIns="27432" bIns="27432">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0" i="0" u="sng" strike="noStrike" kern="1200" cap="none" spc="0" normalizeH="0" baseline="0" noProof="0" dirty="0">
                      <a:ln>
                        <a:noFill/>
                      </a:ln>
                      <a:solidFill>
                        <a:prstClr val="black"/>
                      </a:solidFill>
                      <a:effectLst/>
                      <a:uLnTx/>
                      <a:uFillTx/>
                      <a:latin typeface="Narkisim" panose="020E0502050101010101" pitchFamily="34" charset="-79"/>
                      <a:ea typeface="Calibri" panose="020F0502020204030204" pitchFamily="34" charset="0"/>
                      <a:cs typeface="Guttman Keren" panose="02010401010101010101" pitchFamily="2" charset="-79"/>
                    </a:rPr>
                    <a:t>ישעיהו מ"ח, ו-ז</a:t>
                  </a:r>
                  <a:r>
                    <a:rPr kumimoji="0" lang="he-IL" sz="800" b="0" i="0" u="none" strike="noStrike" kern="1200" cap="none" spc="0" normalizeH="0" baseline="0" noProof="0" dirty="0">
                      <a:ln>
                        <a:noFill/>
                      </a:ln>
                      <a:solidFill>
                        <a:prstClr val="black"/>
                      </a:solidFill>
                      <a:effectLst/>
                      <a:uLnTx/>
                      <a:uFillTx/>
                      <a:latin typeface="Narkisim" panose="020E0502050101010101" pitchFamily="34" charset="-79"/>
                      <a:ea typeface="Calibri" panose="020F0502020204030204" pitchFamily="34" charset="0"/>
                      <a:cs typeface="Guttman Keren" panose="02010401010101010101" pitchFamily="2" charset="-79"/>
                    </a:rPr>
                    <a:t>: ... </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הִשְׁמַעְתִּיךָ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401010101010101" pitchFamily="2" charset="-79"/>
                      <a:ea typeface="+mn-ea"/>
                      <a:cs typeface="Guttman Keren" panose="02010401010101010101" pitchFamily="2" charset="-79"/>
                    </a:rPr>
                    <a:t>חֲדָשׁוֹת</a:t>
                  </a:r>
                  <a:r>
                    <a:rPr kumimoji="0" lang="he-IL" sz="800" b="1" i="0" u="none" strike="noStrike" kern="1200" cap="none" spc="0" normalizeH="0" baseline="0" noProof="0" dirty="0">
                      <a:ln>
                        <a:noFill/>
                      </a:ln>
                      <a:solidFill>
                        <a:srgbClr val="FFFFFF"/>
                      </a:solidFill>
                      <a:effectLst/>
                      <a:uLnTx/>
                      <a:uFillTx/>
                      <a:latin typeface="Guttman Keren" panose="02010401010101010101" pitchFamily="2" charset="-79"/>
                      <a:ea typeface="Calibri" panose="020F0502020204030204" pitchFamily="34" charset="0"/>
                      <a:cs typeface="Guttman Keren" panose="02010401010101010101" pitchFamily="2" charset="-79"/>
                    </a:rPr>
                    <a:t> </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מֵעַתָּה וּנְצֻרוֹת וְלֹא יְדַעְתָּם: עַתָּה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401010101010101" pitchFamily="2" charset="-79"/>
                      <a:ea typeface="+mn-ea"/>
                      <a:cs typeface="Guttman Keren" panose="02010401010101010101" pitchFamily="2" charset="-79"/>
                    </a:rPr>
                    <a:t>נִבְרְאוּ</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 וְלֹא מֵאָז... </a:t>
                  </a:r>
                  <a:endParaRPr kumimoji="0" lang="en-US" sz="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Guttman Keren" panose="02010401010101010101" pitchFamily="2"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0" i="0" u="sng"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ישעיהו ס"ה, יז-יח</a:t>
                  </a:r>
                  <a:r>
                    <a:rPr kumimoji="0" lang="he-IL" sz="800" b="0"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 </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כִּי הִנְנִי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401010101010101" pitchFamily="2" charset="-79"/>
                      <a:ea typeface="+mn-ea"/>
                      <a:cs typeface="Guttman Keren" panose="02010401010101010101" pitchFamily="2" charset="-79"/>
                    </a:rPr>
                    <a:t>בוֹרֵא</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 שָׁמַיִם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401010101010101" pitchFamily="2" charset="-79"/>
                      <a:ea typeface="+mn-ea"/>
                      <a:cs typeface="Guttman Keren" panose="02010401010101010101" pitchFamily="2" charset="-79"/>
                    </a:rPr>
                    <a:t>חֲדָשִׁים</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 וָאָרֶץ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401010101010101" pitchFamily="2" charset="-79"/>
                      <a:ea typeface="+mn-ea"/>
                      <a:cs typeface="Guttman Keren" panose="02010401010101010101" pitchFamily="2" charset="-79"/>
                    </a:rPr>
                    <a:t>חֲדָשָׁה</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 כִּי אִם שִׂישׂוּ וְגִילוּ עֲדֵי עַד אֲשֶׁר אֲנִי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401010101010101" pitchFamily="2" charset="-79"/>
                      <a:ea typeface="+mn-ea"/>
                      <a:cs typeface="Guttman Keren" panose="02010401010101010101" pitchFamily="2" charset="-79"/>
                    </a:rPr>
                    <a:t>בוֹרֵא</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 כִּי הִנְנִי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401010101010101" pitchFamily="2" charset="-79"/>
                      <a:ea typeface="+mn-ea"/>
                      <a:cs typeface="Guttman Keren" panose="02010401010101010101" pitchFamily="2" charset="-79"/>
                    </a:rPr>
                    <a:t>בוֹרֵא</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 אֶת יְרוּשָׁלִַם גִּילָה וְעַמָּהּ מָשׂוֹשׂ:</a:t>
                  </a:r>
                </a:p>
              </p:txBody>
            </p:sp>
            <p:cxnSp>
              <p:nvCxnSpPr>
                <p:cNvPr id="200" name="Straight Arrow Connector 199">
                  <a:extLst>
                    <a:ext uri="{FF2B5EF4-FFF2-40B4-BE49-F238E27FC236}">
                      <a16:creationId xmlns:a16="http://schemas.microsoft.com/office/drawing/2014/main" id="{A657C277-C57F-4B74-B0A6-812FAF8B0C67}"/>
                    </a:ext>
                  </a:extLst>
                </p:cNvPr>
                <p:cNvCxnSpPr>
                  <a:cxnSpLocks/>
                  <a:stCxn id="198" idx="1"/>
                </p:cNvCxnSpPr>
                <p:nvPr/>
              </p:nvCxnSpPr>
              <p:spPr>
                <a:xfrm flipH="1">
                  <a:off x="2967640" y="3892788"/>
                  <a:ext cx="91635" cy="67674"/>
                </a:xfrm>
                <a:prstGeom prst="straightConnector1">
                  <a:avLst/>
                </a:prstGeom>
                <a:ln w="3175">
                  <a:solidFill>
                    <a:srgbClr val="39CA0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1" name="Rectangle 200">
                  <a:extLst>
                    <a:ext uri="{FF2B5EF4-FFF2-40B4-BE49-F238E27FC236}">
                      <a16:creationId xmlns:a16="http://schemas.microsoft.com/office/drawing/2014/main" id="{23A4FE41-C483-4591-BE9D-1B1AF2A37117}"/>
                    </a:ext>
                  </a:extLst>
                </p:cNvPr>
                <p:cNvSpPr/>
                <p:nvPr/>
              </p:nvSpPr>
              <p:spPr>
                <a:xfrm>
                  <a:off x="3059275" y="2994628"/>
                  <a:ext cx="3636000" cy="670953"/>
                </a:xfrm>
                <a:prstGeom prst="rect">
                  <a:avLst/>
                </a:prstGeom>
                <a:ln w="3175">
                  <a:solidFill>
                    <a:srgbClr val="39CA06"/>
                  </a:solidFill>
                </a:ln>
              </p:spPr>
              <p:txBody>
                <a:bodyPr wrap="square" lIns="27432" tIns="27432" rIns="27432" bIns="27432">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he-IL" sz="800" b="0" i="0" u="sng"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ישעיהו נ"ז, טו</a:t>
                  </a:r>
                  <a:r>
                    <a:rPr kumimoji="0" lang="he-IL" sz="800" b="0"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 וְאֶת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דַּכָּא</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 וּשְׁפַל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רוּחַ</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 לְהַחֲיוֹת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רוּחַ</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 שְׁפָלִים וּלְהַחֲיוֹת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לֵב נִדְכָּאִים</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a:t>
                  </a: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Guttman Keren" panose="02010401010101010101" pitchFamily="2" charset="-79"/>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he-IL" sz="800" b="0" i="0" u="sng"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ישעיהו ס"א, א-ג</a:t>
                  </a:r>
                  <a:r>
                    <a:rPr kumimoji="0" lang="he-IL" sz="800" b="0"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 יַעַן מָשַׁח ה' אֹתִי לְבַשֵּׂר עֲנָוִים שְׁלָחַנִי לַחֲבֹשׁ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לְנִשְׁבְּרֵי לֵב</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mn-ea"/>
                      <a:cs typeface="Guttman Keren" panose="02010401010101010101" pitchFamily="2" charset="-79"/>
                    </a:rPr>
                    <a:t> לִקְרֹא </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לִשְׁבוּיִם דְּרוֹר וְלַאֲסוּרִים פְּקַח קוֹחַ:</a:t>
                  </a: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Guttman Keren" panose="02010401010101010101" pitchFamily="2" charset="-79"/>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he-IL" sz="800" b="0" i="0" u="sng"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ישעיהו ס"ה, יד</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 הִנֵּה עֲבָדַי יָרֹנּוּ מִטּוּב לֵב וְאַתֶּם תִּצְעֲקוּ מִכְּאֵב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לֵב וּמִשֵּׁבֶר רוּחַ</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 תְּיֵלִילוּ: </a:t>
                  </a: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Guttman Keren" panose="02010401010101010101" pitchFamily="2" charset="-79"/>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he-IL" sz="800" b="0" i="0" u="sng"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יחזקאל ו', ט</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 וְזָכְרוּ פְלִיטֵיכֶם אוֹתִי בַּגּוֹיִם אֲשֶׁר נִשְׁבּוּ שָׁם אֲשֶׁר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נִשְׁבַּרְתִּי אֶת לִבָּם</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mn-ea"/>
                      <a:cs typeface="Guttman Keren" panose="02010401010101010101" pitchFamily="2" charset="-79"/>
                    </a:rPr>
                    <a:t>...</a:t>
                  </a:r>
                  <a:endParaRPr kumimoji="0" lang="en-US" sz="800" b="1" i="0" u="none" strike="noStrike" kern="1200" cap="none" spc="0" normalizeH="0" baseline="0" noProof="0" dirty="0">
                    <a:ln>
                      <a:noFill/>
                    </a:ln>
                    <a:solidFill>
                      <a:prstClr val="black"/>
                    </a:solidFill>
                    <a:effectLst/>
                    <a:uLnTx/>
                    <a:uFillTx/>
                    <a:latin typeface="Calibri"/>
                    <a:ea typeface="+mn-ea"/>
                    <a:cs typeface="Guttman Keren" panose="02010401010101010101" pitchFamily="2" charset="-79"/>
                  </a:endParaRPr>
                </a:p>
              </p:txBody>
            </p:sp>
            <p:sp>
              <p:nvSpPr>
                <p:cNvPr id="202" name="Rectangle 201">
                  <a:extLst>
                    <a:ext uri="{FF2B5EF4-FFF2-40B4-BE49-F238E27FC236}">
                      <a16:creationId xmlns:a16="http://schemas.microsoft.com/office/drawing/2014/main" id="{7E6132F5-178E-4313-B01D-37E6403608BE}"/>
                    </a:ext>
                  </a:extLst>
                </p:cNvPr>
                <p:cNvSpPr/>
                <p:nvPr/>
              </p:nvSpPr>
              <p:spPr>
                <a:xfrm>
                  <a:off x="1167640" y="3123242"/>
                  <a:ext cx="1800000" cy="424732"/>
                </a:xfrm>
                <a:prstGeom prst="rect">
                  <a:avLst/>
                </a:prstGeom>
                <a:ln w="3175">
                  <a:solidFill>
                    <a:srgbClr val="39CA06"/>
                  </a:solidFill>
                </a:ln>
              </p:spPr>
              <p:txBody>
                <a:bodyPr wrap="square" lIns="27432" tIns="27432" rIns="27432" bIns="27432">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he-IL" sz="800" b="0" i="0" u="sng"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תהלים נ"א, יט</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 זִבְחֵי אֱלֹהִים </a:t>
                  </a:r>
                  <a:r>
                    <a:rPr lang="he-IL" sz="800" dirty="0">
                      <a:solidFill>
                        <a:prstClr val="white"/>
                      </a:solidFill>
                      <a:highlight>
                        <a:srgbClr val="39CA06"/>
                      </a:highlight>
                      <a:latin typeface="Guttman Keren" panose="02010701010101010101" pitchFamily="2" charset="-79"/>
                      <a:cs typeface="Guttman Keren" panose="02010701010101010101" pitchFamily="2" charset="-79"/>
                    </a:rPr>
                    <a:t>רוּחַ נִשְׁבָּרָה לֵב נִשְׁבָּר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וְנִדְכֶּה </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אֱלֹהִים לֹא תִבְזֶה: </a:t>
                  </a:r>
                  <a:r>
                    <a:rPr kumimoji="0" lang="he-IL" sz="800" b="0" i="0" u="none" strike="noStrike" kern="1200" cap="none" spc="0" normalizeH="0" baseline="0" noProof="0" dirty="0">
                      <a:ln>
                        <a:noFill/>
                      </a:ln>
                      <a:solidFill>
                        <a:prstClr val="black"/>
                      </a:solidFill>
                      <a:effectLst/>
                      <a:uLnTx/>
                      <a:uFillTx/>
                      <a:latin typeface="Guttman Keren" panose="02010401010101010101" pitchFamily="2" charset="-79"/>
                      <a:ea typeface="+mn-ea"/>
                      <a:cs typeface="Guttman Keren" panose="02010401010101010101" pitchFamily="2" charset="-79"/>
                    </a:rPr>
                    <a:t>(ראו גם ל"ד, יט; ס"ט, כא; קמ"ז, ג)</a:t>
                  </a:r>
                  <a:endPar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endParaRPr>
                </a:p>
              </p:txBody>
            </p:sp>
            <p:cxnSp>
              <p:nvCxnSpPr>
                <p:cNvPr id="203" name="Straight Arrow Connector 202">
                  <a:extLst>
                    <a:ext uri="{FF2B5EF4-FFF2-40B4-BE49-F238E27FC236}">
                      <a16:creationId xmlns:a16="http://schemas.microsoft.com/office/drawing/2014/main" id="{C9CA4E06-99A6-483A-9F0E-AFFA54833E20}"/>
                    </a:ext>
                  </a:extLst>
                </p:cNvPr>
                <p:cNvCxnSpPr>
                  <a:cxnSpLocks/>
                  <a:stCxn id="201" idx="1"/>
                  <a:endCxn id="202" idx="3"/>
                </p:cNvCxnSpPr>
                <p:nvPr/>
              </p:nvCxnSpPr>
              <p:spPr>
                <a:xfrm flipH="1">
                  <a:off x="2967640" y="3330105"/>
                  <a:ext cx="91635" cy="5503"/>
                </a:xfrm>
                <a:prstGeom prst="straightConnector1">
                  <a:avLst/>
                </a:prstGeom>
                <a:ln w="3175">
                  <a:solidFill>
                    <a:srgbClr val="39CA0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grpSp>
        <p:nvGrpSpPr>
          <p:cNvPr id="237" name="Group 236">
            <a:extLst>
              <a:ext uri="{FF2B5EF4-FFF2-40B4-BE49-F238E27FC236}">
                <a16:creationId xmlns:a16="http://schemas.microsoft.com/office/drawing/2014/main" id="{FF35C87E-2650-4257-8DF7-8E469DA510C2}"/>
              </a:ext>
            </a:extLst>
          </p:cNvPr>
          <p:cNvGrpSpPr/>
          <p:nvPr/>
        </p:nvGrpSpPr>
        <p:grpSpPr>
          <a:xfrm>
            <a:off x="1167640" y="500551"/>
            <a:ext cx="8681776" cy="1490292"/>
            <a:chOff x="1167640" y="548679"/>
            <a:chExt cx="8681776" cy="1490292"/>
          </a:xfrm>
        </p:grpSpPr>
        <p:cxnSp>
          <p:nvCxnSpPr>
            <p:cNvPr id="28" name="Straight Arrow Connector 27">
              <a:extLst>
                <a:ext uri="{FF2B5EF4-FFF2-40B4-BE49-F238E27FC236}">
                  <a16:creationId xmlns:a16="http://schemas.microsoft.com/office/drawing/2014/main" id="{F2AD721A-1283-4EC2-BCE1-3FC302B4D0A1}"/>
                </a:ext>
              </a:extLst>
            </p:cNvPr>
            <p:cNvCxnSpPr>
              <a:cxnSpLocks/>
              <a:endCxn id="29" idx="3"/>
            </p:cNvCxnSpPr>
            <p:nvPr/>
          </p:nvCxnSpPr>
          <p:spPr>
            <a:xfrm flipH="1">
              <a:off x="2967640" y="1427522"/>
              <a:ext cx="5770350" cy="0"/>
            </a:xfrm>
            <a:prstGeom prst="straightConnector1">
              <a:avLst/>
            </a:prstGeom>
            <a:ln w="3175">
              <a:solidFill>
                <a:srgbClr val="39CA0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56783DD4-C0EF-4009-B97A-BA69C1E80997}"/>
                </a:ext>
              </a:extLst>
            </p:cNvPr>
            <p:cNvSpPr/>
            <p:nvPr/>
          </p:nvSpPr>
          <p:spPr>
            <a:xfrm>
              <a:off x="1167640" y="1276711"/>
              <a:ext cx="1800000" cy="301621"/>
            </a:xfrm>
            <a:prstGeom prst="rect">
              <a:avLst/>
            </a:prstGeom>
            <a:ln w="3175">
              <a:solidFill>
                <a:srgbClr val="39CA06"/>
              </a:solidFill>
            </a:ln>
          </p:spPr>
          <p:txBody>
            <a:bodyPr wrap="square" lIns="27432" tIns="27432" rIns="27432" bIns="27432">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תהלים נ"א, ט</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תְּחַטְּאֵנִי</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בְאֵזוֹב</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וְאֶטְהָר</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תְּכַבְּסֵנִי</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וּמִשֶּׁלֶג אַלְבִּין:</a:t>
              </a:r>
            </a:p>
          </p:txBody>
        </p:sp>
        <p:cxnSp>
          <p:nvCxnSpPr>
            <p:cNvPr id="167" name="Straight Arrow Connector 166">
              <a:extLst>
                <a:ext uri="{FF2B5EF4-FFF2-40B4-BE49-F238E27FC236}">
                  <a16:creationId xmlns:a16="http://schemas.microsoft.com/office/drawing/2014/main" id="{960B96BF-9F99-4465-A940-51B41343FBDF}"/>
                </a:ext>
              </a:extLst>
            </p:cNvPr>
            <p:cNvCxnSpPr>
              <a:cxnSpLocks/>
              <a:endCxn id="168" idx="3"/>
            </p:cNvCxnSpPr>
            <p:nvPr/>
          </p:nvCxnSpPr>
          <p:spPr>
            <a:xfrm flipH="1" flipV="1">
              <a:off x="2967640" y="966617"/>
              <a:ext cx="5777804" cy="14112"/>
            </a:xfrm>
            <a:prstGeom prst="straightConnector1">
              <a:avLst/>
            </a:prstGeom>
            <a:ln w="3175">
              <a:solidFill>
                <a:srgbClr val="39CA0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8" name="Rectangle 167">
              <a:extLst>
                <a:ext uri="{FF2B5EF4-FFF2-40B4-BE49-F238E27FC236}">
                  <a16:creationId xmlns:a16="http://schemas.microsoft.com/office/drawing/2014/main" id="{10F8AA0E-541C-4C81-AADC-044D2C2453E3}"/>
                </a:ext>
              </a:extLst>
            </p:cNvPr>
            <p:cNvSpPr/>
            <p:nvPr/>
          </p:nvSpPr>
          <p:spPr>
            <a:xfrm>
              <a:off x="1167640" y="692696"/>
              <a:ext cx="1800000" cy="547842"/>
            </a:xfrm>
            <a:prstGeom prst="rect">
              <a:avLst/>
            </a:prstGeom>
            <a:ln w="3175">
              <a:solidFill>
                <a:srgbClr val="39CA06"/>
              </a:solidFill>
            </a:ln>
          </p:spPr>
          <p:txBody>
            <a:bodyPr wrap="square" lIns="27432" tIns="27432" rIns="27432" bIns="27432">
              <a:spAutoFit/>
            </a:bodyPr>
            <a:lstStyle/>
            <a:p>
              <a:pPr marL="0" marR="0" lvl="0" indent="0" algn="r" defTabSz="914400" rtl="1" eaLnBrk="1" fontAlgn="auto" latinLnBrk="0" hangingPunct="1">
                <a:spcBef>
                  <a:spcPts val="0"/>
                </a:spcBef>
                <a:spcAft>
                  <a:spcPts val="0"/>
                </a:spcAft>
                <a:buClrTx/>
                <a:buSzTx/>
                <a:buFontTx/>
                <a:buNone/>
                <a:tabLst/>
                <a:defRPr/>
              </a:pPr>
              <a:r>
                <a:rPr kumimoji="0" lang="he-IL" sz="800" b="1"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תהלים נ"א, ג-ה</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חָנֵּנִי</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אֱלֹהִים </a:t>
              </a:r>
              <a:r>
                <a:rPr lang="he-IL" sz="800" b="1" dirty="0">
                  <a:solidFill>
                    <a:srgbClr val="39CA06"/>
                  </a:solidFill>
                  <a:latin typeface="Guttman Keren" panose="02010701010101010101" pitchFamily="2" charset="-79"/>
                  <a:cs typeface="Guttman Keren" panose="02010701010101010101" pitchFamily="2" charset="-79"/>
                </a:rPr>
                <a:t>כְּחַסְדֶּךָ</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כְּרֹב </a:t>
              </a:r>
              <a:r>
                <a:rPr lang="he-IL" sz="800" b="1" dirty="0">
                  <a:solidFill>
                    <a:srgbClr val="39CA06"/>
                  </a:solidFill>
                  <a:latin typeface="Guttman Keren" panose="02010701010101010101" pitchFamily="2" charset="-79"/>
                  <a:cs typeface="Guttman Keren" panose="02010701010101010101" pitchFamily="2" charset="-79"/>
                </a:rPr>
                <a:t>רַחֲמֶיךָ</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מְחֵה </a:t>
              </a:r>
              <a:r>
                <a:rPr lang="he-IL" sz="800" b="1" dirty="0">
                  <a:solidFill>
                    <a:srgbClr val="39CA06"/>
                  </a:solidFill>
                  <a:latin typeface="Guttman Keren" panose="02010701010101010101" pitchFamily="2" charset="-79"/>
                  <a:cs typeface="Guttman Keren" panose="02010701010101010101" pitchFamily="2" charset="-79"/>
                </a:rPr>
                <a:t>פְשָׁעָי</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הֶרֶב כַּבְּסֵנִי </a:t>
              </a:r>
              <a:r>
                <a:rPr lang="he-IL" sz="800" b="1" dirty="0">
                  <a:solidFill>
                    <a:srgbClr val="39CA06"/>
                  </a:solidFill>
                  <a:latin typeface="Guttman Keren" panose="02010701010101010101" pitchFamily="2" charset="-79"/>
                  <a:cs typeface="Guttman Keren" panose="02010701010101010101" pitchFamily="2" charset="-79"/>
                </a:rPr>
                <a:t>מֵעֲוֹנִי וּמֵחַטָּאתִי</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טַהֲרֵנִי: כִּי </a:t>
              </a:r>
              <a:r>
                <a:rPr lang="he-IL" sz="800" b="1" dirty="0">
                  <a:solidFill>
                    <a:srgbClr val="39CA06"/>
                  </a:solidFill>
                  <a:latin typeface="Guttman Keren" panose="02010701010101010101" pitchFamily="2" charset="-79"/>
                  <a:cs typeface="Guttman Keren" panose="02010701010101010101" pitchFamily="2" charset="-79"/>
                </a:rPr>
                <a:t>פְשָׁעַי</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אֲנִי אֵדָע </a:t>
              </a:r>
              <a:r>
                <a:rPr lang="he-IL" sz="800" b="1" dirty="0">
                  <a:solidFill>
                    <a:srgbClr val="39CA06"/>
                  </a:solidFill>
                  <a:latin typeface="Guttman Keren" panose="02010701010101010101" pitchFamily="2" charset="-79"/>
                  <a:cs typeface="Guttman Keren" panose="02010701010101010101" pitchFamily="2" charset="-79"/>
                </a:rPr>
                <a:t>וְחַטָּאתִי</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נֶגְדִּי תָמִיד:</a:t>
              </a:r>
            </a:p>
          </p:txBody>
        </p:sp>
        <p:sp>
          <p:nvSpPr>
            <p:cNvPr id="216" name="Rectangle 215">
              <a:extLst>
                <a:ext uri="{FF2B5EF4-FFF2-40B4-BE49-F238E27FC236}">
                  <a16:creationId xmlns:a16="http://schemas.microsoft.com/office/drawing/2014/main" id="{972C0E4B-ADEF-4713-8A17-66E2B7F38E4A}"/>
                </a:ext>
              </a:extLst>
            </p:cNvPr>
            <p:cNvSpPr/>
            <p:nvPr/>
          </p:nvSpPr>
          <p:spPr>
            <a:xfrm>
              <a:off x="8697416" y="1244907"/>
              <a:ext cx="1152000" cy="794064"/>
            </a:xfrm>
            <a:prstGeom prst="rect">
              <a:avLst/>
            </a:prstGeom>
            <a:solidFill>
              <a:schemeClr val="bg1"/>
            </a:solidFill>
            <a:ln w="3175">
              <a:solidFill>
                <a:srgbClr val="39CA06"/>
              </a:solidFill>
            </a:ln>
          </p:spPr>
          <p:txBody>
            <a:bodyPr wrap="square" lIns="27432" tIns="27432" rIns="27432" bIns="27432">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0"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במדבר י"ט, יז-יט</a:t>
              </a: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וְלָקְחוּ לַטָּמֵא מֵעֲפַר שְׂרֵפַת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הַחַטָּאת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וְלָקַח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אֵזוֹב</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וְטָבַל בַּמַּיִם אִישׁ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טָהוֹר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וְחִטְּאוֹ</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בַּיּוֹם הַשְּׁבִיעִי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וְכִבֶּס</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בְּגָדָיו וְרָחַץ בַּמַּיִם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וְטָהֵר</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בָּעָרֶב:</a:t>
              </a:r>
            </a:p>
          </p:txBody>
        </p:sp>
        <p:sp>
          <p:nvSpPr>
            <p:cNvPr id="217" name="Rectangle 216">
              <a:extLst>
                <a:ext uri="{FF2B5EF4-FFF2-40B4-BE49-F238E27FC236}">
                  <a16:creationId xmlns:a16="http://schemas.microsoft.com/office/drawing/2014/main" id="{AC838F0C-FE0B-40F8-8B14-C42CED6AE850}"/>
                </a:ext>
              </a:extLst>
            </p:cNvPr>
            <p:cNvSpPr/>
            <p:nvPr/>
          </p:nvSpPr>
          <p:spPr>
            <a:xfrm>
              <a:off x="8697416" y="548679"/>
              <a:ext cx="1152000" cy="670953"/>
            </a:xfrm>
            <a:prstGeom prst="rect">
              <a:avLst/>
            </a:prstGeom>
            <a:solidFill>
              <a:schemeClr val="bg1"/>
            </a:solidFill>
            <a:ln w="3175">
              <a:solidFill>
                <a:srgbClr val="39CA06"/>
              </a:solidFill>
            </a:ln>
          </p:spPr>
          <p:txBody>
            <a:bodyPr wrap="square" lIns="27432" tIns="27432" rIns="27432" bIns="27432">
              <a:spAutoFit/>
            </a:bodyPr>
            <a:lstStyle/>
            <a:p>
              <a:pPr lvl="0" algn="r" rtl="1">
                <a:defRPr/>
              </a:pPr>
              <a:r>
                <a:rPr lang="he-IL" sz="800" b="1" u="sng" dirty="0">
                  <a:solidFill>
                    <a:prstClr val="black"/>
                  </a:solidFill>
                  <a:latin typeface="Guttman Keren" panose="02010701010101010101" pitchFamily="2" charset="-79"/>
                  <a:cs typeface="Guttman Keren" panose="02010701010101010101" pitchFamily="2" charset="-79"/>
                </a:rPr>
                <a:t>שמות ל"ד, ו-ט</a:t>
              </a:r>
              <a:r>
                <a:rPr lang="he-IL" sz="800" b="1" dirty="0">
                  <a:solidFill>
                    <a:prstClr val="black"/>
                  </a:solidFill>
                  <a:latin typeface="Guttman Keren" panose="02010701010101010101" pitchFamily="2" charset="-79"/>
                  <a:cs typeface="Guttman Keren" panose="02010701010101010101" pitchFamily="2" charset="-79"/>
                </a:rPr>
                <a:t>: ה' ה' אֵל </a:t>
              </a:r>
              <a:r>
                <a:rPr lang="he-IL" sz="800" b="1" dirty="0">
                  <a:solidFill>
                    <a:srgbClr val="39CA06"/>
                  </a:solidFill>
                  <a:latin typeface="Guttman Keren" panose="02010701010101010101" pitchFamily="2" charset="-79"/>
                  <a:cs typeface="Guttman Keren" panose="02010701010101010101" pitchFamily="2" charset="-79"/>
                </a:rPr>
                <a:t>רַחוּם וְחַנּוּן </a:t>
              </a:r>
              <a:r>
                <a:rPr lang="he-IL" sz="800" b="1" dirty="0">
                  <a:solidFill>
                    <a:prstClr val="black"/>
                  </a:solidFill>
                  <a:latin typeface="Guttman Keren" panose="02010701010101010101" pitchFamily="2" charset="-79"/>
                  <a:cs typeface="Guttman Keren" panose="02010701010101010101" pitchFamily="2" charset="-79"/>
                </a:rPr>
                <a:t>אֶרֶךְ אַפַּיִם וְרַב </a:t>
              </a:r>
              <a:r>
                <a:rPr lang="he-IL" sz="800" b="1" dirty="0">
                  <a:solidFill>
                    <a:srgbClr val="39CA06"/>
                  </a:solidFill>
                  <a:latin typeface="Guttman Keren" panose="02010701010101010101" pitchFamily="2" charset="-79"/>
                  <a:cs typeface="Guttman Keren" panose="02010701010101010101" pitchFamily="2" charset="-79"/>
                </a:rPr>
                <a:t>חֶסֶד</a:t>
              </a:r>
              <a:r>
                <a:rPr lang="he-IL" sz="800" b="1" dirty="0">
                  <a:solidFill>
                    <a:prstClr val="black"/>
                  </a:solidFill>
                  <a:latin typeface="Guttman Keren" panose="02010701010101010101" pitchFamily="2" charset="-79"/>
                  <a:cs typeface="Guttman Keren" panose="02010701010101010101" pitchFamily="2" charset="-79"/>
                </a:rPr>
                <a:t> וֶאֱמֶת: נֹצֵר </a:t>
              </a:r>
              <a:r>
                <a:rPr lang="he-IL" sz="800" b="1" dirty="0">
                  <a:solidFill>
                    <a:srgbClr val="39CA06"/>
                  </a:solidFill>
                  <a:latin typeface="Guttman Keren" panose="02010701010101010101" pitchFamily="2" charset="-79"/>
                  <a:cs typeface="Guttman Keren" panose="02010701010101010101" pitchFamily="2" charset="-79"/>
                </a:rPr>
                <a:t>חֶסֶד</a:t>
              </a:r>
              <a:r>
                <a:rPr lang="he-IL" sz="800" b="1" dirty="0">
                  <a:solidFill>
                    <a:prstClr val="black"/>
                  </a:solidFill>
                  <a:latin typeface="Guttman Keren" panose="02010701010101010101" pitchFamily="2" charset="-79"/>
                  <a:cs typeface="Guttman Keren" panose="02010701010101010101" pitchFamily="2" charset="-79"/>
                </a:rPr>
                <a:t> לָאֲלָפִים נֹשֵׂא </a:t>
              </a:r>
              <a:r>
                <a:rPr lang="he-IL" sz="800" b="1" dirty="0">
                  <a:solidFill>
                    <a:srgbClr val="39CA06"/>
                  </a:solidFill>
                  <a:latin typeface="Guttman Keren" panose="02010701010101010101" pitchFamily="2" charset="-79"/>
                  <a:cs typeface="Guttman Keren" panose="02010701010101010101" pitchFamily="2" charset="-79"/>
                </a:rPr>
                <a:t>עָוֹן</a:t>
              </a:r>
              <a:r>
                <a:rPr lang="he-IL" sz="800" b="1" dirty="0">
                  <a:solidFill>
                    <a:prstClr val="black"/>
                  </a:solidFill>
                  <a:latin typeface="Guttman Keren" panose="02010701010101010101" pitchFamily="2" charset="-79"/>
                  <a:cs typeface="Guttman Keren" panose="02010701010101010101" pitchFamily="2" charset="-79"/>
                </a:rPr>
                <a:t> </a:t>
              </a:r>
              <a:r>
                <a:rPr lang="he-IL" sz="800" b="1" dirty="0">
                  <a:solidFill>
                    <a:srgbClr val="39CA06"/>
                  </a:solidFill>
                  <a:latin typeface="Guttman Keren" panose="02010701010101010101" pitchFamily="2" charset="-79"/>
                  <a:cs typeface="Guttman Keren" panose="02010701010101010101" pitchFamily="2" charset="-79"/>
                </a:rPr>
                <a:t>וָפֶשַׁע וְחַטָּאָה</a:t>
              </a:r>
              <a:r>
                <a:rPr lang="he-IL" sz="800" b="1" dirty="0">
                  <a:solidFill>
                    <a:prstClr val="black"/>
                  </a:solidFill>
                  <a:latin typeface="Guttman Keren" panose="02010701010101010101" pitchFamily="2" charset="-79"/>
                  <a:cs typeface="Guttman Keren" panose="02010701010101010101" pitchFamily="2" charset="-79"/>
                </a:rPr>
                <a:t> </a:t>
              </a:r>
              <a:endPar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endParaRPr>
            </a:p>
          </p:txBody>
        </p:sp>
      </p:grpSp>
      <p:grpSp>
        <p:nvGrpSpPr>
          <p:cNvPr id="242" name="Group 241">
            <a:extLst>
              <a:ext uri="{FF2B5EF4-FFF2-40B4-BE49-F238E27FC236}">
                <a16:creationId xmlns:a16="http://schemas.microsoft.com/office/drawing/2014/main" id="{78F07454-F3D0-45B5-9315-E746FA9A7640}"/>
              </a:ext>
            </a:extLst>
          </p:cNvPr>
          <p:cNvGrpSpPr/>
          <p:nvPr/>
        </p:nvGrpSpPr>
        <p:grpSpPr>
          <a:xfrm>
            <a:off x="1167640" y="4131379"/>
            <a:ext cx="5527635" cy="792718"/>
            <a:chOff x="1167640" y="4022216"/>
            <a:chExt cx="5527635" cy="792718"/>
          </a:xfrm>
        </p:grpSpPr>
        <p:sp>
          <p:nvSpPr>
            <p:cNvPr id="49" name="Rectangle 48">
              <a:extLst>
                <a:ext uri="{FF2B5EF4-FFF2-40B4-BE49-F238E27FC236}">
                  <a16:creationId xmlns:a16="http://schemas.microsoft.com/office/drawing/2014/main" id="{9D56ABC1-6539-4B83-9871-8487F335BEBF}"/>
                </a:ext>
              </a:extLst>
            </p:cNvPr>
            <p:cNvSpPr/>
            <p:nvPr/>
          </p:nvSpPr>
          <p:spPr>
            <a:xfrm>
              <a:off x="3059275" y="4339100"/>
              <a:ext cx="3636000" cy="424732"/>
            </a:xfrm>
            <a:prstGeom prst="rect">
              <a:avLst/>
            </a:prstGeom>
            <a:ln w="3175">
              <a:solidFill>
                <a:srgbClr val="39CA06"/>
              </a:solidFill>
            </a:ln>
          </p:spPr>
          <p:txBody>
            <a:bodyPr wrap="square" lIns="27432" tIns="27432" rIns="27432" bIns="27432">
              <a:spAutoFit/>
            </a:bodyPr>
            <a:lstStyle/>
            <a:p>
              <a:pPr lvl="0" algn="r" rtl="1"/>
              <a:r>
                <a:rPr lang="he-IL" sz="800" b="0" u="sng" dirty="0">
                  <a:solidFill>
                    <a:prstClr val="black"/>
                  </a:solidFill>
                  <a:latin typeface="Guttman Keren" panose="02010701010101010101" pitchFamily="2" charset="-79"/>
                  <a:cs typeface="Guttman Keren" panose="02010701010101010101" pitchFamily="2" charset="-79"/>
                </a:rPr>
                <a:t>ירמיהו ל"א, ל-לג</a:t>
              </a:r>
              <a:r>
                <a:rPr lang="he-IL" sz="800" b="0" dirty="0">
                  <a:solidFill>
                    <a:prstClr val="black"/>
                  </a:solidFill>
                  <a:latin typeface="Guttman Keren" panose="02010701010101010101" pitchFamily="2" charset="-79"/>
                  <a:cs typeface="Guttman Keren" panose="02010701010101010101" pitchFamily="2" charset="-79"/>
                </a:rPr>
                <a:t>: </a:t>
              </a:r>
              <a:r>
                <a:rPr lang="he-IL" sz="800" b="1" dirty="0">
                  <a:solidFill>
                    <a:prstClr val="black"/>
                  </a:solidFill>
                  <a:latin typeface="Guttman Keren" panose="02010701010101010101" pitchFamily="2" charset="-79"/>
                  <a:cs typeface="Guttman Keren" panose="02010701010101010101" pitchFamily="2" charset="-79"/>
                </a:rPr>
                <a:t>וְכָרַתִּי אֶת בֵּית יִשְׂרָאֵל וְאֶת בֵּית יְהוּדָה בְּרִית </a:t>
              </a:r>
              <a:r>
                <a:rPr lang="he-IL" sz="800" b="1" dirty="0">
                  <a:solidFill>
                    <a:srgbClr val="39CA06"/>
                  </a:solidFill>
                  <a:latin typeface="Guttman Keren" panose="02010701010101010101" pitchFamily="2" charset="-79"/>
                  <a:cs typeface="Guttman Keren" panose="02010701010101010101" pitchFamily="2" charset="-79"/>
                </a:rPr>
                <a:t>חֲדָשָׁה</a:t>
              </a:r>
              <a:r>
                <a:rPr lang="he-IL" sz="800" b="1" dirty="0">
                  <a:solidFill>
                    <a:prstClr val="black"/>
                  </a:solidFill>
                  <a:latin typeface="Guttman Keren" panose="02010701010101010101" pitchFamily="2" charset="-79"/>
                  <a:cs typeface="Guttman Keren" panose="02010701010101010101" pitchFamily="2" charset="-79"/>
                </a:rPr>
                <a:t>...נָתַתִּי אֶת תּוֹרָתִי </a:t>
              </a:r>
              <a:r>
                <a:rPr lang="he-IL" sz="800" b="1" dirty="0">
                  <a:solidFill>
                    <a:srgbClr val="39CA06"/>
                  </a:solidFill>
                  <a:latin typeface="Guttman Keren" panose="02010701010101010101" pitchFamily="2" charset="-79"/>
                  <a:cs typeface="Guttman Keren" panose="02010701010101010101" pitchFamily="2" charset="-79"/>
                </a:rPr>
                <a:t>בְּקִרְבָּם</a:t>
              </a:r>
              <a:r>
                <a:rPr lang="he-IL" sz="800" b="1" dirty="0">
                  <a:solidFill>
                    <a:prstClr val="black"/>
                  </a:solidFill>
                  <a:latin typeface="Guttman Keren" panose="02010701010101010101" pitchFamily="2" charset="-79"/>
                  <a:cs typeface="Guttman Keren" panose="02010701010101010101" pitchFamily="2" charset="-79"/>
                </a:rPr>
                <a:t> וְעַל </a:t>
              </a:r>
              <a:r>
                <a:rPr lang="he-IL" sz="800" b="1" dirty="0">
                  <a:solidFill>
                    <a:srgbClr val="39CA06"/>
                  </a:solidFill>
                  <a:latin typeface="Guttman Keren" panose="02010701010101010101" pitchFamily="2" charset="-79"/>
                  <a:cs typeface="Guttman Keren" panose="02010701010101010101" pitchFamily="2" charset="-79"/>
                </a:rPr>
                <a:t>לִבָּם</a:t>
              </a:r>
              <a:r>
                <a:rPr lang="he-IL" sz="800" b="1" dirty="0">
                  <a:solidFill>
                    <a:prstClr val="black"/>
                  </a:solidFill>
                  <a:latin typeface="Guttman Keren" panose="02010701010101010101" pitchFamily="2" charset="-79"/>
                  <a:cs typeface="Guttman Keren" panose="02010701010101010101" pitchFamily="2" charset="-79"/>
                </a:rPr>
                <a:t> אֶכְתֲּבֶנָּה... וְלֹא </a:t>
              </a:r>
              <a:r>
                <a:rPr lang="he-IL" sz="800" b="1" dirty="0">
                  <a:solidFill>
                    <a:srgbClr val="39CA06"/>
                  </a:solidFill>
                  <a:latin typeface="Guttman Keren" panose="02010701010101010101" pitchFamily="2" charset="-79"/>
                  <a:cs typeface="Guttman Keren" panose="02010701010101010101" pitchFamily="2" charset="-79"/>
                </a:rPr>
                <a:t>יְלַמְּדוּ</a:t>
              </a:r>
              <a:r>
                <a:rPr lang="he-IL" sz="800" b="1" dirty="0">
                  <a:solidFill>
                    <a:prstClr val="black"/>
                  </a:solidFill>
                  <a:latin typeface="Guttman Keren" panose="02010701010101010101" pitchFamily="2" charset="-79"/>
                  <a:cs typeface="Guttman Keren" panose="02010701010101010101" pitchFamily="2" charset="-79"/>
                </a:rPr>
                <a:t> עוֹד אִישׁ אֶת רֵעֵהוּ וְאִישׁ אֶת אָחִיו לֵאמֹר דְּעוּ אֶת ה' כִּי כוּלָּם יֵדְעוּ אוֹתִי לְמִקְטַנָּם וְעַד גְּדוֹלָם נְאֻם ה' כִּי אֶסְלַח </a:t>
              </a:r>
              <a:r>
                <a:rPr lang="he-IL" sz="800" b="1" dirty="0">
                  <a:solidFill>
                    <a:srgbClr val="39CA06"/>
                  </a:solidFill>
                  <a:latin typeface="Guttman Keren" panose="02010701010101010101" pitchFamily="2" charset="-79"/>
                  <a:cs typeface="Guttman Keren" panose="02010701010101010101" pitchFamily="2" charset="-79"/>
                </a:rPr>
                <a:t>לַעֲוֹנָם וּלְחַטָּאתָם </a:t>
              </a:r>
              <a:r>
                <a:rPr lang="he-IL" sz="800" b="1" dirty="0">
                  <a:solidFill>
                    <a:prstClr val="black"/>
                  </a:solidFill>
                  <a:latin typeface="Guttman Keren" panose="02010701010101010101" pitchFamily="2" charset="-79"/>
                  <a:cs typeface="Guttman Keren" panose="02010701010101010101" pitchFamily="2" charset="-79"/>
                </a:rPr>
                <a:t>לֹא אֶזְכָּר עוֹד: </a:t>
              </a:r>
              <a:endPar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endParaRPr>
            </a:p>
          </p:txBody>
        </p:sp>
        <p:sp>
          <p:nvSpPr>
            <p:cNvPr id="50" name="Rectangle 49">
              <a:extLst>
                <a:ext uri="{FF2B5EF4-FFF2-40B4-BE49-F238E27FC236}">
                  <a16:creationId xmlns:a16="http://schemas.microsoft.com/office/drawing/2014/main" id="{B44CFF4C-EE73-4E71-9740-30E5149D4F1E}"/>
                </a:ext>
              </a:extLst>
            </p:cNvPr>
            <p:cNvSpPr/>
            <p:nvPr/>
          </p:nvSpPr>
          <p:spPr>
            <a:xfrm>
              <a:off x="1167640" y="4267092"/>
              <a:ext cx="1800000" cy="547842"/>
            </a:xfrm>
            <a:prstGeom prst="rect">
              <a:avLst/>
            </a:prstGeom>
            <a:ln w="3175">
              <a:solidFill>
                <a:srgbClr val="39CA06"/>
              </a:solidFill>
            </a:ln>
          </p:spPr>
          <p:txBody>
            <a:bodyPr wrap="square" lIns="27432" tIns="27432" rIns="27432" bIns="27432">
              <a:spAutoFit/>
            </a:bodyPr>
            <a:lstStyle/>
            <a:p>
              <a:pPr algn="r" rtl="1"/>
              <a:r>
                <a:rPr kumimoji="0" lang="he-IL" sz="800" b="1"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תהלים נ"א, ד.יב.טו</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הֶרֶב כַּבְּסֵנִי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מֵעֲוֹנִי וּמֵחַטָּאתִי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טַהֲרֵנִי... </a:t>
              </a:r>
              <a:r>
                <a:rPr lang="he-IL" sz="800" b="1" dirty="0">
                  <a:solidFill>
                    <a:srgbClr val="39CA06"/>
                  </a:solidFill>
                  <a:latin typeface="Guttman Keren" panose="02010701010101010101" pitchFamily="2" charset="-79"/>
                  <a:cs typeface="Guttman Keren" panose="02010701010101010101" pitchFamily="2" charset="-79"/>
                </a:rPr>
                <a:t>לֵב</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טָהוֹר בְּרָא לִי אֱלֹהִים וְרוּחַ נָכוֹן </a:t>
              </a:r>
              <a:r>
                <a:rPr lang="he-IL" sz="800" b="1" dirty="0">
                  <a:solidFill>
                    <a:srgbClr val="39CA06"/>
                  </a:solidFill>
                  <a:latin typeface="Guttman Keren" panose="02010701010101010101" pitchFamily="2" charset="-79"/>
                  <a:cs typeface="Guttman Keren" panose="02010701010101010101" pitchFamily="2" charset="-79"/>
                </a:rPr>
                <a:t>חַדֵּשׁ</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lang="he-IL" sz="800" b="1" dirty="0">
                  <a:solidFill>
                    <a:srgbClr val="39CA06"/>
                  </a:solidFill>
                  <a:latin typeface="Guttman Keren" panose="02010701010101010101" pitchFamily="2" charset="-79"/>
                  <a:cs typeface="Guttman Keren" panose="02010701010101010101" pitchFamily="2" charset="-79"/>
                </a:rPr>
                <a:t>בְּקִרְבִּי</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אֲלַמְּדָה</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פֹשְׁעִים דְּרָכֶיךָ וְחַטָּאִים אֵלֶיךָ יָשׁוּבוּ:</a:t>
              </a:r>
            </a:p>
          </p:txBody>
        </p:sp>
        <p:cxnSp>
          <p:nvCxnSpPr>
            <p:cNvPr id="51" name="Straight Arrow Connector 50">
              <a:extLst>
                <a:ext uri="{FF2B5EF4-FFF2-40B4-BE49-F238E27FC236}">
                  <a16:creationId xmlns:a16="http://schemas.microsoft.com/office/drawing/2014/main" id="{11390321-8A62-46B1-8A41-F5E4EE936D07}"/>
                </a:ext>
              </a:extLst>
            </p:cNvPr>
            <p:cNvCxnSpPr>
              <a:cxnSpLocks/>
              <a:stCxn id="49" idx="1"/>
              <a:endCxn id="50" idx="3"/>
            </p:cNvCxnSpPr>
            <p:nvPr/>
          </p:nvCxnSpPr>
          <p:spPr>
            <a:xfrm flipH="1" flipV="1">
              <a:off x="2967640" y="4541013"/>
              <a:ext cx="91635" cy="10453"/>
            </a:xfrm>
            <a:prstGeom prst="straightConnector1">
              <a:avLst/>
            </a:prstGeom>
            <a:ln w="3175">
              <a:solidFill>
                <a:srgbClr val="39CA0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9" name="Rectangle 228">
              <a:extLst>
                <a:ext uri="{FF2B5EF4-FFF2-40B4-BE49-F238E27FC236}">
                  <a16:creationId xmlns:a16="http://schemas.microsoft.com/office/drawing/2014/main" id="{D0EFFAAA-E2B3-47DF-B72B-0DC3C8A14F83}"/>
                </a:ext>
              </a:extLst>
            </p:cNvPr>
            <p:cNvSpPr/>
            <p:nvPr/>
          </p:nvSpPr>
          <p:spPr>
            <a:xfrm>
              <a:off x="3059275" y="4149161"/>
              <a:ext cx="3636000" cy="178510"/>
            </a:xfrm>
            <a:prstGeom prst="rect">
              <a:avLst/>
            </a:prstGeom>
            <a:ln w="3175">
              <a:solidFill>
                <a:srgbClr val="39CA06"/>
              </a:solidFill>
            </a:ln>
          </p:spPr>
          <p:txBody>
            <a:bodyPr wrap="square" lIns="27432" tIns="27432" rIns="27432" bIns="27432" anchor="ctr" anchorCtr="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0" i="0" u="sng"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ירמיהו ל"א, כא</a:t>
              </a:r>
              <a:r>
                <a:rPr kumimoji="0" lang="he-IL" sz="800" b="0"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 ...</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כִּי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401010101010101" pitchFamily="2" charset="-79"/>
                  <a:ea typeface="+mn-ea"/>
                  <a:cs typeface="Guttman Keren" panose="02010401010101010101" pitchFamily="2" charset="-79"/>
                </a:rPr>
                <a:t>בָרָא</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 ה'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401010101010101" pitchFamily="2" charset="-79"/>
                  <a:ea typeface="+mn-ea"/>
                  <a:cs typeface="Guttman Keren" panose="02010401010101010101" pitchFamily="2" charset="-79"/>
                </a:rPr>
                <a:t>חֲדָשָׁה</a:t>
              </a:r>
              <a:r>
                <a:rPr kumimoji="0" lang="he-IL" sz="800" b="1" i="0" u="none" strike="noStrike" kern="1200" cap="none" spc="0" normalizeH="0" baseline="0" noProof="0" dirty="0">
                  <a:ln>
                    <a:noFill/>
                  </a:ln>
                  <a:solidFill>
                    <a:prstClr val="black"/>
                  </a:solidFill>
                  <a:effectLst/>
                  <a:uLnTx/>
                  <a:uFillTx/>
                  <a:latin typeface="Guttman Keren" panose="02010401010101010101" pitchFamily="2" charset="-79"/>
                  <a:ea typeface="Calibri" panose="020F0502020204030204" pitchFamily="34" charset="0"/>
                  <a:cs typeface="Guttman Keren" panose="02010401010101010101" pitchFamily="2" charset="-79"/>
                </a:rPr>
                <a:t> בָּאָרֶץ נְקֵבָה תְּסוֹבֵב גָּבֶר: </a:t>
              </a:r>
            </a:p>
          </p:txBody>
        </p:sp>
        <p:cxnSp>
          <p:nvCxnSpPr>
            <p:cNvPr id="230" name="Straight Arrow Connector 229">
              <a:extLst>
                <a:ext uri="{FF2B5EF4-FFF2-40B4-BE49-F238E27FC236}">
                  <a16:creationId xmlns:a16="http://schemas.microsoft.com/office/drawing/2014/main" id="{114787CB-8615-4B86-8B2A-33984F118799}"/>
                </a:ext>
              </a:extLst>
            </p:cNvPr>
            <p:cNvCxnSpPr>
              <a:cxnSpLocks/>
              <a:stCxn id="229" idx="1"/>
              <a:endCxn id="199" idx="3"/>
            </p:cNvCxnSpPr>
            <p:nvPr/>
          </p:nvCxnSpPr>
          <p:spPr>
            <a:xfrm flipH="1" flipV="1">
              <a:off x="2967640" y="4022216"/>
              <a:ext cx="91635" cy="216200"/>
            </a:xfrm>
            <a:prstGeom prst="straightConnector1">
              <a:avLst/>
            </a:prstGeom>
            <a:ln w="3175">
              <a:solidFill>
                <a:srgbClr val="39CA0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 name="Arrow: Curved Up 4">
            <a:extLst>
              <a:ext uri="{FF2B5EF4-FFF2-40B4-BE49-F238E27FC236}">
                <a16:creationId xmlns:a16="http://schemas.microsoft.com/office/drawing/2014/main" id="{289A0252-ADEB-468B-99A9-92900CA7006A}"/>
              </a:ext>
            </a:extLst>
          </p:cNvPr>
          <p:cNvSpPr/>
          <p:nvPr/>
        </p:nvSpPr>
        <p:spPr bwMode="auto">
          <a:xfrm>
            <a:off x="2936776" y="594054"/>
            <a:ext cx="4132074" cy="216000"/>
          </a:xfrm>
          <a:prstGeom prst="curvedUpArrow">
            <a:avLst>
              <a:gd name="adj1" fmla="val 20954"/>
              <a:gd name="adj2" fmla="val 101781"/>
              <a:gd name="adj3" fmla="val 41438"/>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Times New Roman" pitchFamily="18" charset="0"/>
              <a:cs typeface="Times New Roman" pitchFamily="18" charset="0"/>
            </a:endParaRPr>
          </a:p>
        </p:txBody>
      </p:sp>
      <p:sp>
        <p:nvSpPr>
          <p:cNvPr id="166" name="Arrow: Curved Up 165">
            <a:extLst>
              <a:ext uri="{FF2B5EF4-FFF2-40B4-BE49-F238E27FC236}">
                <a16:creationId xmlns:a16="http://schemas.microsoft.com/office/drawing/2014/main" id="{5E1829B4-8BE5-4011-9EEC-F6054C6F6E8C}"/>
              </a:ext>
            </a:extLst>
          </p:cNvPr>
          <p:cNvSpPr/>
          <p:nvPr/>
        </p:nvSpPr>
        <p:spPr bwMode="auto">
          <a:xfrm rot="10800000">
            <a:off x="2792760" y="260670"/>
            <a:ext cx="4050204" cy="216000"/>
          </a:xfrm>
          <a:prstGeom prst="curvedUpArrow">
            <a:avLst>
              <a:gd name="adj1" fmla="val 20954"/>
              <a:gd name="adj2" fmla="val 101781"/>
              <a:gd name="adj3" fmla="val 41438"/>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53485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3000"/>
                                        <p:tgtEl>
                                          <p:spTgt spid="2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7"/>
                                        </p:tgtEl>
                                        <p:attrNameLst>
                                          <p:attrName>style.visibility</p:attrName>
                                        </p:attrNameLst>
                                      </p:cBhvr>
                                      <p:to>
                                        <p:strVal val="visible"/>
                                      </p:to>
                                    </p:set>
                                    <p:animEffect transition="in" filter="fade">
                                      <p:cBhvr>
                                        <p:cTn id="12" dur="3000"/>
                                        <p:tgtEl>
                                          <p:spTgt spid="25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37"/>
                                        </p:tgtEl>
                                        <p:attrNameLst>
                                          <p:attrName>style.visibility</p:attrName>
                                        </p:attrNameLst>
                                      </p:cBhvr>
                                      <p:to>
                                        <p:strVal val="visible"/>
                                      </p:to>
                                    </p:set>
                                    <p:animEffect transition="in" filter="wipe(right)">
                                      <p:cBhvr>
                                        <p:cTn id="17" dur="3000"/>
                                        <p:tgtEl>
                                          <p:spTgt spid="2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38"/>
                                        </p:tgtEl>
                                        <p:attrNameLst>
                                          <p:attrName>style.visibility</p:attrName>
                                        </p:attrNameLst>
                                      </p:cBhvr>
                                      <p:to>
                                        <p:strVal val="visible"/>
                                      </p:to>
                                    </p:set>
                                    <p:animEffect transition="in" filter="wipe(right)">
                                      <p:cBhvr>
                                        <p:cTn id="22" dur="3000"/>
                                        <p:tgtEl>
                                          <p:spTgt spid="2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41"/>
                                        </p:tgtEl>
                                        <p:attrNameLst>
                                          <p:attrName>style.visibility</p:attrName>
                                        </p:attrNameLst>
                                      </p:cBhvr>
                                      <p:to>
                                        <p:strVal val="visible"/>
                                      </p:to>
                                    </p:set>
                                    <p:animEffect transition="in" filter="wipe(right)">
                                      <p:cBhvr>
                                        <p:cTn id="27" dur="3000"/>
                                        <p:tgtEl>
                                          <p:spTgt spid="24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42"/>
                                        </p:tgtEl>
                                        <p:attrNameLst>
                                          <p:attrName>style.visibility</p:attrName>
                                        </p:attrNameLst>
                                      </p:cBhvr>
                                      <p:to>
                                        <p:strVal val="visible"/>
                                      </p:to>
                                    </p:set>
                                    <p:animEffect transition="in" filter="wipe(right)">
                                      <p:cBhvr>
                                        <p:cTn id="32" dur="3000"/>
                                        <p:tgtEl>
                                          <p:spTgt spid="24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243"/>
                                        </p:tgtEl>
                                        <p:attrNameLst>
                                          <p:attrName>style.visibility</p:attrName>
                                        </p:attrNameLst>
                                      </p:cBhvr>
                                      <p:to>
                                        <p:strVal val="visible"/>
                                      </p:to>
                                    </p:set>
                                    <p:animEffect transition="in" filter="wipe(right)">
                                      <p:cBhvr>
                                        <p:cTn id="37" dur="3000"/>
                                        <p:tgtEl>
                                          <p:spTgt spid="24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244"/>
                                        </p:tgtEl>
                                        <p:attrNameLst>
                                          <p:attrName>style.visibility</p:attrName>
                                        </p:attrNameLst>
                                      </p:cBhvr>
                                      <p:to>
                                        <p:strVal val="visible"/>
                                      </p:to>
                                    </p:set>
                                    <p:animEffect transition="in" filter="wipe(right)">
                                      <p:cBhvr>
                                        <p:cTn id="42" dur="3000"/>
                                        <p:tgtEl>
                                          <p:spTgt spid="24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247"/>
                                        </p:tgtEl>
                                        <p:attrNameLst>
                                          <p:attrName>style.visibility</p:attrName>
                                        </p:attrNameLst>
                                      </p:cBhvr>
                                      <p:to>
                                        <p:strVal val="visible"/>
                                      </p:to>
                                    </p:set>
                                    <p:animEffect transition="in" filter="wipe(right)">
                                      <p:cBhvr>
                                        <p:cTn id="47" dur="3000"/>
                                        <p:tgtEl>
                                          <p:spTgt spid="24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left)">
                                      <p:cBhvr>
                                        <p:cTn id="52" dur="30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166"/>
                                        </p:tgtEl>
                                        <p:attrNameLst>
                                          <p:attrName>style.visibility</p:attrName>
                                        </p:attrNameLst>
                                      </p:cBhvr>
                                      <p:to>
                                        <p:strVal val="visible"/>
                                      </p:to>
                                    </p:set>
                                    <p:animEffect transition="in" filter="wipe(right)">
                                      <p:cBhvr>
                                        <p:cTn id="57" dur="30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1" name="Picture 17" descr="לוגו אתר תהילים">
            <a:extLst>
              <a:ext uri="{FF2B5EF4-FFF2-40B4-BE49-F238E27FC236}">
                <a16:creationId xmlns:a16="http://schemas.microsoft.com/office/drawing/2014/main" id="{7AE13672-FB24-4C3F-80C9-FADC62F1D3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23" t="462" r="9145" b="4496"/>
          <a:stretch/>
        </p:blipFill>
        <p:spPr bwMode="auto">
          <a:xfrm>
            <a:off x="8481391" y="5104356"/>
            <a:ext cx="1440161" cy="1781028"/>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B929F584-FC1E-4409-883B-125CA212E00A}"/>
              </a:ext>
            </a:extLst>
          </p:cNvPr>
          <p:cNvSpPr txBox="1"/>
          <p:nvPr/>
        </p:nvSpPr>
        <p:spPr>
          <a:xfrm>
            <a:off x="2845293" y="5634533"/>
            <a:ext cx="4296708" cy="1538883"/>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www.tehillim.org.il</a:t>
            </a:r>
          </a:p>
          <a:p>
            <a:pPr algn="ctr"/>
            <a:r>
              <a:rPr lang="en-US" sz="1600" b="1" dirty="0">
                <a:solidFill>
                  <a:srgbClr val="414142"/>
                </a:solidFill>
                <a:latin typeface="MuseoSlab300"/>
              </a:rPr>
              <a:t>Beni Gesundheit </a:t>
            </a:r>
          </a:p>
          <a:p>
            <a:pPr algn="ctr"/>
            <a:r>
              <a:rPr lang="en-US" b="1" dirty="0">
                <a:latin typeface="Arial" panose="020B0604020202020204" pitchFamily="34" charset="0"/>
                <a:cs typeface="Arial" panose="020B0604020202020204" pitchFamily="34" charset="0"/>
              </a:rPr>
              <a:t>Beni.gesundheit@tehillim.org.il</a:t>
            </a:r>
            <a:endParaRPr lang="en-US" sz="2000" b="1" dirty="0"/>
          </a:p>
          <a:p>
            <a:pPr algn="ctr"/>
            <a:r>
              <a:rPr lang="en-US" sz="1800" b="1" dirty="0" err="1">
                <a:solidFill>
                  <a:srgbClr val="414142"/>
                </a:solidFill>
                <a:latin typeface="MuseoSlab300"/>
              </a:rPr>
              <a:t>Ariye</a:t>
            </a:r>
            <a:r>
              <a:rPr lang="en-US" sz="1800" b="1" dirty="0">
                <a:solidFill>
                  <a:srgbClr val="414142"/>
                </a:solidFill>
                <a:latin typeface="MuseoSlab300"/>
              </a:rPr>
              <a:t> Bar Tov, Susan Suna, Audrey Samuels</a:t>
            </a:r>
          </a:p>
          <a:p>
            <a:pPr algn="ctr"/>
            <a:endParaRPr lang="en-US" sz="2000" b="1" dirty="0"/>
          </a:p>
        </p:txBody>
      </p:sp>
      <p:grpSp>
        <p:nvGrpSpPr>
          <p:cNvPr id="35" name="Group 34">
            <a:extLst>
              <a:ext uri="{FF2B5EF4-FFF2-40B4-BE49-F238E27FC236}">
                <a16:creationId xmlns:a16="http://schemas.microsoft.com/office/drawing/2014/main" id="{6C964D8C-D9D0-4AC6-A49D-DDCEB587422F}"/>
              </a:ext>
            </a:extLst>
          </p:cNvPr>
          <p:cNvGrpSpPr/>
          <p:nvPr/>
        </p:nvGrpSpPr>
        <p:grpSpPr>
          <a:xfrm>
            <a:off x="2902" y="4005064"/>
            <a:ext cx="2069774" cy="3054717"/>
            <a:chOff x="3512091" y="2939499"/>
            <a:chExt cx="1828818" cy="2519036"/>
          </a:xfrm>
        </p:grpSpPr>
        <p:grpSp>
          <p:nvGrpSpPr>
            <p:cNvPr id="36" name="Group 394">
              <a:extLst>
                <a:ext uri="{FF2B5EF4-FFF2-40B4-BE49-F238E27FC236}">
                  <a16:creationId xmlns:a16="http://schemas.microsoft.com/office/drawing/2014/main" id="{AF7F9CEC-4138-428D-A773-4C04E0EEDCC0}"/>
                </a:ext>
              </a:extLst>
            </p:cNvPr>
            <p:cNvGrpSpPr>
              <a:grpSpLocks/>
            </p:cNvGrpSpPr>
            <p:nvPr/>
          </p:nvGrpSpPr>
          <p:grpSpPr bwMode="auto">
            <a:xfrm>
              <a:off x="4005812" y="2939499"/>
              <a:ext cx="220665" cy="187251"/>
              <a:chOff x="864" y="2568"/>
              <a:chExt cx="168" cy="136"/>
            </a:xfrm>
          </p:grpSpPr>
          <p:sp>
            <p:nvSpPr>
              <p:cNvPr id="91" name="Freeform 395">
                <a:extLst>
                  <a:ext uri="{FF2B5EF4-FFF2-40B4-BE49-F238E27FC236}">
                    <a16:creationId xmlns:a16="http://schemas.microsoft.com/office/drawing/2014/main" id="{082BD54F-B400-464E-8640-A04C6DA975AC}"/>
                  </a:ext>
                </a:extLst>
              </p:cNvPr>
              <p:cNvSpPr>
                <a:spLocks/>
              </p:cNvSpPr>
              <p:nvPr/>
            </p:nvSpPr>
            <p:spPr bwMode="auto">
              <a:xfrm>
                <a:off x="924" y="2584"/>
                <a:ext cx="108" cy="120"/>
              </a:xfrm>
              <a:custGeom>
                <a:avLst/>
                <a:gdLst>
                  <a:gd name="T0" fmla="*/ 0 w 108"/>
                  <a:gd name="T1" fmla="*/ 120 h 120"/>
                  <a:gd name="T2" fmla="*/ 24 w 108"/>
                  <a:gd name="T3" fmla="*/ 88 h 120"/>
                  <a:gd name="T4" fmla="*/ 60 w 108"/>
                  <a:gd name="T5" fmla="*/ 48 h 120"/>
                  <a:gd name="T6" fmla="*/ 108 w 108"/>
                  <a:gd name="T7" fmla="*/ 0 h 120"/>
                  <a:gd name="T8" fmla="*/ 0 60000 65536"/>
                  <a:gd name="T9" fmla="*/ 0 60000 65536"/>
                  <a:gd name="T10" fmla="*/ 0 60000 65536"/>
                  <a:gd name="T11" fmla="*/ 0 60000 65536"/>
                  <a:gd name="T12" fmla="*/ 0 w 108"/>
                  <a:gd name="T13" fmla="*/ 0 h 120"/>
                  <a:gd name="T14" fmla="*/ 108 w 108"/>
                  <a:gd name="T15" fmla="*/ 120 h 120"/>
                </a:gdLst>
                <a:ahLst/>
                <a:cxnLst>
                  <a:cxn ang="T8">
                    <a:pos x="T0" y="T1"/>
                  </a:cxn>
                  <a:cxn ang="T9">
                    <a:pos x="T2" y="T3"/>
                  </a:cxn>
                  <a:cxn ang="T10">
                    <a:pos x="T4" y="T5"/>
                  </a:cxn>
                  <a:cxn ang="T11">
                    <a:pos x="T6" y="T7"/>
                  </a:cxn>
                </a:cxnLst>
                <a:rect l="T12" t="T13" r="T14" b="T15"/>
                <a:pathLst>
                  <a:path w="108" h="120">
                    <a:moveTo>
                      <a:pt x="0" y="120"/>
                    </a:moveTo>
                    <a:cubicBezTo>
                      <a:pt x="5" y="104"/>
                      <a:pt x="10" y="97"/>
                      <a:pt x="24" y="88"/>
                    </a:cubicBezTo>
                    <a:cubicBezTo>
                      <a:pt x="28" y="71"/>
                      <a:pt x="44" y="58"/>
                      <a:pt x="60" y="48"/>
                    </a:cubicBezTo>
                    <a:cubicBezTo>
                      <a:pt x="67" y="26"/>
                      <a:pt x="81" y="0"/>
                      <a:pt x="108" y="0"/>
                    </a:cubicBezTo>
                  </a:path>
                </a:pathLst>
              </a:custGeom>
              <a:noFill/>
              <a:ln w="3175">
                <a:solidFill>
                  <a:schemeClr val="bg1"/>
                </a:solidFill>
                <a:round/>
                <a:headEnd type="none" w="sm" len="sm"/>
                <a:tailEnd type="none" w="sm" len="sm"/>
              </a:ln>
            </p:spPr>
            <p:txBody>
              <a:bodyPr/>
              <a:lstStyle/>
              <a:p>
                <a:endParaRPr lang="en-US"/>
              </a:p>
            </p:txBody>
          </p:sp>
          <p:sp>
            <p:nvSpPr>
              <p:cNvPr id="92" name="Freeform 396">
                <a:extLst>
                  <a:ext uri="{FF2B5EF4-FFF2-40B4-BE49-F238E27FC236}">
                    <a16:creationId xmlns:a16="http://schemas.microsoft.com/office/drawing/2014/main" id="{740B8F44-322A-4A32-B4B7-37DB3BCFA7F3}"/>
                  </a:ext>
                </a:extLst>
              </p:cNvPr>
              <p:cNvSpPr>
                <a:spLocks/>
              </p:cNvSpPr>
              <p:nvPr/>
            </p:nvSpPr>
            <p:spPr bwMode="auto">
              <a:xfrm rot="-676099">
                <a:off x="900" y="2568"/>
                <a:ext cx="108" cy="120"/>
              </a:xfrm>
              <a:custGeom>
                <a:avLst/>
                <a:gdLst>
                  <a:gd name="T0" fmla="*/ 0 w 108"/>
                  <a:gd name="T1" fmla="*/ 120 h 120"/>
                  <a:gd name="T2" fmla="*/ 24 w 108"/>
                  <a:gd name="T3" fmla="*/ 88 h 120"/>
                  <a:gd name="T4" fmla="*/ 60 w 108"/>
                  <a:gd name="T5" fmla="*/ 48 h 120"/>
                  <a:gd name="T6" fmla="*/ 108 w 108"/>
                  <a:gd name="T7" fmla="*/ 0 h 120"/>
                  <a:gd name="T8" fmla="*/ 0 60000 65536"/>
                  <a:gd name="T9" fmla="*/ 0 60000 65536"/>
                  <a:gd name="T10" fmla="*/ 0 60000 65536"/>
                  <a:gd name="T11" fmla="*/ 0 60000 65536"/>
                  <a:gd name="T12" fmla="*/ 0 w 108"/>
                  <a:gd name="T13" fmla="*/ 0 h 120"/>
                  <a:gd name="T14" fmla="*/ 108 w 108"/>
                  <a:gd name="T15" fmla="*/ 120 h 120"/>
                </a:gdLst>
                <a:ahLst/>
                <a:cxnLst>
                  <a:cxn ang="T8">
                    <a:pos x="T0" y="T1"/>
                  </a:cxn>
                  <a:cxn ang="T9">
                    <a:pos x="T2" y="T3"/>
                  </a:cxn>
                  <a:cxn ang="T10">
                    <a:pos x="T4" y="T5"/>
                  </a:cxn>
                  <a:cxn ang="T11">
                    <a:pos x="T6" y="T7"/>
                  </a:cxn>
                </a:cxnLst>
                <a:rect l="T12" t="T13" r="T14" b="T15"/>
                <a:pathLst>
                  <a:path w="108" h="120">
                    <a:moveTo>
                      <a:pt x="0" y="120"/>
                    </a:moveTo>
                    <a:cubicBezTo>
                      <a:pt x="5" y="104"/>
                      <a:pt x="10" y="97"/>
                      <a:pt x="24" y="88"/>
                    </a:cubicBezTo>
                    <a:cubicBezTo>
                      <a:pt x="28" y="71"/>
                      <a:pt x="44" y="58"/>
                      <a:pt x="60" y="48"/>
                    </a:cubicBezTo>
                    <a:cubicBezTo>
                      <a:pt x="67" y="26"/>
                      <a:pt x="81" y="0"/>
                      <a:pt x="108" y="0"/>
                    </a:cubicBezTo>
                  </a:path>
                </a:pathLst>
              </a:custGeom>
              <a:noFill/>
              <a:ln w="3175">
                <a:solidFill>
                  <a:schemeClr val="bg1"/>
                </a:solidFill>
                <a:round/>
                <a:headEnd type="none" w="sm" len="sm"/>
                <a:tailEnd type="none" w="sm" len="sm"/>
              </a:ln>
            </p:spPr>
            <p:txBody>
              <a:bodyPr/>
              <a:lstStyle/>
              <a:p>
                <a:endParaRPr lang="en-US"/>
              </a:p>
            </p:txBody>
          </p:sp>
          <p:sp>
            <p:nvSpPr>
              <p:cNvPr id="93" name="Freeform 397">
                <a:extLst>
                  <a:ext uri="{FF2B5EF4-FFF2-40B4-BE49-F238E27FC236}">
                    <a16:creationId xmlns:a16="http://schemas.microsoft.com/office/drawing/2014/main" id="{8B0919CE-5343-4BC7-B44D-81EB927EB053}"/>
                  </a:ext>
                </a:extLst>
              </p:cNvPr>
              <p:cNvSpPr>
                <a:spLocks/>
              </p:cNvSpPr>
              <p:nvPr/>
            </p:nvSpPr>
            <p:spPr bwMode="auto">
              <a:xfrm rot="-1540282">
                <a:off x="864" y="2568"/>
                <a:ext cx="108" cy="120"/>
              </a:xfrm>
              <a:custGeom>
                <a:avLst/>
                <a:gdLst>
                  <a:gd name="T0" fmla="*/ 0 w 108"/>
                  <a:gd name="T1" fmla="*/ 120 h 120"/>
                  <a:gd name="T2" fmla="*/ 24 w 108"/>
                  <a:gd name="T3" fmla="*/ 88 h 120"/>
                  <a:gd name="T4" fmla="*/ 60 w 108"/>
                  <a:gd name="T5" fmla="*/ 48 h 120"/>
                  <a:gd name="T6" fmla="*/ 108 w 108"/>
                  <a:gd name="T7" fmla="*/ 0 h 120"/>
                  <a:gd name="T8" fmla="*/ 0 60000 65536"/>
                  <a:gd name="T9" fmla="*/ 0 60000 65536"/>
                  <a:gd name="T10" fmla="*/ 0 60000 65536"/>
                  <a:gd name="T11" fmla="*/ 0 60000 65536"/>
                  <a:gd name="T12" fmla="*/ 0 w 108"/>
                  <a:gd name="T13" fmla="*/ 0 h 120"/>
                  <a:gd name="T14" fmla="*/ 108 w 108"/>
                  <a:gd name="T15" fmla="*/ 120 h 120"/>
                </a:gdLst>
                <a:ahLst/>
                <a:cxnLst>
                  <a:cxn ang="T8">
                    <a:pos x="T0" y="T1"/>
                  </a:cxn>
                  <a:cxn ang="T9">
                    <a:pos x="T2" y="T3"/>
                  </a:cxn>
                  <a:cxn ang="T10">
                    <a:pos x="T4" y="T5"/>
                  </a:cxn>
                  <a:cxn ang="T11">
                    <a:pos x="T6" y="T7"/>
                  </a:cxn>
                </a:cxnLst>
                <a:rect l="T12" t="T13" r="T14" b="T15"/>
                <a:pathLst>
                  <a:path w="108" h="120">
                    <a:moveTo>
                      <a:pt x="0" y="120"/>
                    </a:moveTo>
                    <a:cubicBezTo>
                      <a:pt x="5" y="104"/>
                      <a:pt x="10" y="97"/>
                      <a:pt x="24" y="88"/>
                    </a:cubicBezTo>
                    <a:cubicBezTo>
                      <a:pt x="28" y="71"/>
                      <a:pt x="44" y="58"/>
                      <a:pt x="60" y="48"/>
                    </a:cubicBezTo>
                    <a:cubicBezTo>
                      <a:pt x="67" y="26"/>
                      <a:pt x="81" y="0"/>
                      <a:pt x="108" y="0"/>
                    </a:cubicBezTo>
                  </a:path>
                </a:pathLst>
              </a:custGeom>
              <a:noFill/>
              <a:ln w="3175">
                <a:solidFill>
                  <a:schemeClr val="bg1"/>
                </a:solidFill>
                <a:round/>
                <a:headEnd type="none" w="sm" len="sm"/>
                <a:tailEnd type="none" w="sm" len="sm"/>
              </a:ln>
            </p:spPr>
            <p:txBody>
              <a:bodyPr/>
              <a:lstStyle/>
              <a:p>
                <a:endParaRPr lang="en-US"/>
              </a:p>
            </p:txBody>
          </p:sp>
        </p:grpSp>
        <p:sp>
          <p:nvSpPr>
            <p:cNvPr id="37" name="Freeform 425">
              <a:extLst>
                <a:ext uri="{FF2B5EF4-FFF2-40B4-BE49-F238E27FC236}">
                  <a16:creationId xmlns:a16="http://schemas.microsoft.com/office/drawing/2014/main" id="{5453F4E2-9460-408D-9E43-E40C43C1CD5D}"/>
                </a:ext>
              </a:extLst>
            </p:cNvPr>
            <p:cNvSpPr>
              <a:spLocks/>
            </p:cNvSpPr>
            <p:nvPr/>
          </p:nvSpPr>
          <p:spPr bwMode="auto">
            <a:xfrm flipH="1">
              <a:off x="4172501" y="3125163"/>
              <a:ext cx="11112" cy="63475"/>
            </a:xfrm>
            <a:custGeom>
              <a:avLst/>
              <a:gdLst>
                <a:gd name="T0" fmla="*/ 0 w 27"/>
                <a:gd name="T1" fmla="*/ 0 h 155"/>
                <a:gd name="T2" fmla="*/ 0 w 27"/>
                <a:gd name="T3" fmla="*/ 2147483647 h 155"/>
                <a:gd name="T4" fmla="*/ 2147483647 w 27"/>
                <a:gd name="T5" fmla="*/ 2147483647 h 155"/>
                <a:gd name="T6" fmla="*/ 2147483647 w 27"/>
                <a:gd name="T7" fmla="*/ 2147483647 h 155"/>
                <a:gd name="T8" fmla="*/ 2147483647 w 27"/>
                <a:gd name="T9" fmla="*/ 2147483647 h 155"/>
                <a:gd name="T10" fmla="*/ 2147483647 w 27"/>
                <a:gd name="T11" fmla="*/ 2147483647 h 155"/>
                <a:gd name="T12" fmla="*/ 2147483647 w 27"/>
                <a:gd name="T13" fmla="*/ 2147483647 h 155"/>
                <a:gd name="T14" fmla="*/ 2147483647 w 27"/>
                <a:gd name="T15" fmla="*/ 2147483647 h 155"/>
                <a:gd name="T16" fmla="*/ 2147483647 w 27"/>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55"/>
                <a:gd name="T29" fmla="*/ 27 w 27"/>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55">
                  <a:moveTo>
                    <a:pt x="0" y="0"/>
                  </a:moveTo>
                  <a:lnTo>
                    <a:pt x="4" y="6"/>
                  </a:lnTo>
                  <a:lnTo>
                    <a:pt x="8" y="19"/>
                  </a:lnTo>
                  <a:lnTo>
                    <a:pt x="10" y="35"/>
                  </a:lnTo>
                  <a:lnTo>
                    <a:pt x="14" y="56"/>
                  </a:lnTo>
                  <a:lnTo>
                    <a:pt x="14" y="77"/>
                  </a:lnTo>
                  <a:lnTo>
                    <a:pt x="18" y="103"/>
                  </a:lnTo>
                  <a:lnTo>
                    <a:pt x="20" y="128"/>
                  </a:lnTo>
                  <a:lnTo>
                    <a:pt x="27" y="155"/>
                  </a:lnTo>
                </a:path>
              </a:pathLst>
            </a:custGeom>
            <a:noFill/>
            <a:ln w="1588">
              <a:solidFill>
                <a:srgbClr val="000000"/>
              </a:solidFill>
              <a:round/>
              <a:headEnd/>
              <a:tailEnd/>
            </a:ln>
          </p:spPr>
          <p:txBody>
            <a:bodyPr/>
            <a:lstStyle/>
            <a:p>
              <a:endParaRPr lang="en-US"/>
            </a:p>
          </p:txBody>
        </p:sp>
        <p:grpSp>
          <p:nvGrpSpPr>
            <p:cNvPr id="38" name="Group 1032">
              <a:extLst>
                <a:ext uri="{FF2B5EF4-FFF2-40B4-BE49-F238E27FC236}">
                  <a16:creationId xmlns:a16="http://schemas.microsoft.com/office/drawing/2014/main" id="{B554F1E6-2844-4FD2-BA82-B175904AB8DA}"/>
                </a:ext>
              </a:extLst>
            </p:cNvPr>
            <p:cNvGrpSpPr>
              <a:grpSpLocks/>
            </p:cNvGrpSpPr>
            <p:nvPr/>
          </p:nvGrpSpPr>
          <p:grpSpPr bwMode="auto">
            <a:xfrm>
              <a:off x="3512091" y="3060769"/>
              <a:ext cx="1828818" cy="2397766"/>
              <a:chOff x="-60" y="2836"/>
              <a:chExt cx="1152" cy="1511"/>
            </a:xfrm>
          </p:grpSpPr>
          <p:sp useBgFill="1">
            <p:nvSpPr>
              <p:cNvPr id="42" name="Freeform 405">
                <a:extLst>
                  <a:ext uri="{FF2B5EF4-FFF2-40B4-BE49-F238E27FC236}">
                    <a16:creationId xmlns:a16="http://schemas.microsoft.com/office/drawing/2014/main" id="{D6E15D0B-DFBF-47A2-9F0F-74432BD48414}"/>
                  </a:ext>
                </a:extLst>
              </p:cNvPr>
              <p:cNvSpPr>
                <a:spLocks/>
              </p:cNvSpPr>
              <p:nvPr/>
            </p:nvSpPr>
            <p:spPr bwMode="auto">
              <a:xfrm flipH="1">
                <a:off x="351" y="2850"/>
                <a:ext cx="76" cy="144"/>
              </a:xfrm>
              <a:custGeom>
                <a:avLst/>
                <a:gdLst>
                  <a:gd name="T0" fmla="*/ 1 w 148"/>
                  <a:gd name="T1" fmla="*/ 1 h 279"/>
                  <a:gd name="T2" fmla="*/ 1 w 148"/>
                  <a:gd name="T3" fmla="*/ 1 h 279"/>
                  <a:gd name="T4" fmla="*/ 1 w 148"/>
                  <a:gd name="T5" fmla="*/ 1 h 279"/>
                  <a:gd name="T6" fmla="*/ 1 w 148"/>
                  <a:gd name="T7" fmla="*/ 1 h 279"/>
                  <a:gd name="T8" fmla="*/ 1 w 148"/>
                  <a:gd name="T9" fmla="*/ 1 h 279"/>
                  <a:gd name="T10" fmla="*/ 1 w 148"/>
                  <a:gd name="T11" fmla="*/ 1 h 279"/>
                  <a:gd name="T12" fmla="*/ 1 w 148"/>
                  <a:gd name="T13" fmla="*/ 1 h 279"/>
                  <a:gd name="T14" fmla="*/ 1 w 148"/>
                  <a:gd name="T15" fmla="*/ 1 h 279"/>
                  <a:gd name="T16" fmla="*/ 1 w 148"/>
                  <a:gd name="T17" fmla="*/ 1 h 279"/>
                  <a:gd name="T18" fmla="*/ 1 w 148"/>
                  <a:gd name="T19" fmla="*/ 1 h 2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8"/>
                  <a:gd name="T31" fmla="*/ 0 h 279"/>
                  <a:gd name="T32" fmla="*/ 148 w 148"/>
                  <a:gd name="T33" fmla="*/ 279 h 2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8" h="279">
                    <a:moveTo>
                      <a:pt x="71" y="25"/>
                    </a:moveTo>
                    <a:cubicBezTo>
                      <a:pt x="82" y="18"/>
                      <a:pt x="91" y="0"/>
                      <a:pt x="104" y="3"/>
                    </a:cubicBezTo>
                    <a:cubicBezTo>
                      <a:pt x="132" y="9"/>
                      <a:pt x="146" y="125"/>
                      <a:pt x="148" y="135"/>
                    </a:cubicBezTo>
                    <a:cubicBezTo>
                      <a:pt x="141" y="157"/>
                      <a:pt x="133" y="180"/>
                      <a:pt x="126" y="202"/>
                    </a:cubicBezTo>
                    <a:cubicBezTo>
                      <a:pt x="121" y="216"/>
                      <a:pt x="123" y="233"/>
                      <a:pt x="115" y="246"/>
                    </a:cubicBezTo>
                    <a:cubicBezTo>
                      <a:pt x="103" y="264"/>
                      <a:pt x="68" y="273"/>
                      <a:pt x="49" y="279"/>
                    </a:cubicBezTo>
                    <a:cubicBezTo>
                      <a:pt x="21" y="252"/>
                      <a:pt x="0" y="244"/>
                      <a:pt x="38" y="191"/>
                    </a:cubicBezTo>
                    <a:cubicBezTo>
                      <a:pt x="53" y="169"/>
                      <a:pt x="104" y="147"/>
                      <a:pt x="104" y="147"/>
                    </a:cubicBezTo>
                    <a:cubicBezTo>
                      <a:pt x="131" y="64"/>
                      <a:pt x="95" y="163"/>
                      <a:pt x="137" y="80"/>
                    </a:cubicBezTo>
                    <a:cubicBezTo>
                      <a:pt x="142" y="70"/>
                      <a:pt x="148" y="47"/>
                      <a:pt x="148" y="47"/>
                    </a:cubicBezTo>
                  </a:path>
                </a:pathLst>
              </a:custGeom>
              <a:ln w="12700">
                <a:solidFill>
                  <a:schemeClr val="tx1"/>
                </a:solidFill>
                <a:round/>
                <a:headEnd type="none" w="sm" len="sm"/>
                <a:tailEnd type="none" w="sm" len="sm"/>
              </a:ln>
            </p:spPr>
            <p:txBody>
              <a:bodyPr/>
              <a:lstStyle/>
              <a:p>
                <a:endParaRPr lang="en-US"/>
              </a:p>
            </p:txBody>
          </p:sp>
          <p:sp>
            <p:nvSpPr>
              <p:cNvPr id="43" name="Rectangle 406">
                <a:extLst>
                  <a:ext uri="{FF2B5EF4-FFF2-40B4-BE49-F238E27FC236}">
                    <a16:creationId xmlns:a16="http://schemas.microsoft.com/office/drawing/2014/main" id="{A47A2246-8CC5-44A5-BB19-EA9C7A55A1DD}"/>
                  </a:ext>
                </a:extLst>
              </p:cNvPr>
              <p:cNvSpPr>
                <a:spLocks noChangeArrowheads="1"/>
              </p:cNvSpPr>
              <p:nvPr/>
            </p:nvSpPr>
            <p:spPr bwMode="auto">
              <a:xfrm flipH="1">
                <a:off x="548" y="3819"/>
                <a:ext cx="74" cy="25"/>
              </a:xfrm>
              <a:prstGeom prst="rect">
                <a:avLst/>
              </a:prstGeom>
              <a:solidFill>
                <a:srgbClr val="996633"/>
              </a:solidFill>
              <a:ln w="12700">
                <a:solidFill>
                  <a:schemeClr val="tx1"/>
                </a:solidFill>
                <a:miter lim="800000"/>
                <a:headEnd type="none" w="sm" len="sm"/>
                <a:tailEnd type="none" w="sm" len="sm"/>
              </a:ln>
            </p:spPr>
            <p:txBody>
              <a:bodyPr wrap="none" anchor="ctr"/>
              <a:lstStyle/>
              <a:p>
                <a:pPr algn="l" eaLnBrk="0" hangingPunct="0"/>
                <a:endParaRPr lang="he-IL" sz="1600" b="1">
                  <a:solidFill>
                    <a:srgbClr val="000000"/>
                  </a:solidFill>
                </a:endParaRPr>
              </a:p>
            </p:txBody>
          </p:sp>
          <p:sp>
            <p:nvSpPr>
              <p:cNvPr id="44" name="Rectangle 407">
                <a:extLst>
                  <a:ext uri="{FF2B5EF4-FFF2-40B4-BE49-F238E27FC236}">
                    <a16:creationId xmlns:a16="http://schemas.microsoft.com/office/drawing/2014/main" id="{0F91C224-A786-4918-AA14-E730108505DE}"/>
                  </a:ext>
                </a:extLst>
              </p:cNvPr>
              <p:cNvSpPr>
                <a:spLocks noChangeArrowheads="1"/>
              </p:cNvSpPr>
              <p:nvPr/>
            </p:nvSpPr>
            <p:spPr bwMode="auto">
              <a:xfrm flipH="1">
                <a:off x="521" y="3844"/>
                <a:ext cx="123" cy="49"/>
              </a:xfrm>
              <a:prstGeom prst="rect">
                <a:avLst/>
              </a:prstGeom>
              <a:solidFill>
                <a:srgbClr val="996633"/>
              </a:solidFill>
              <a:ln w="12700">
                <a:solidFill>
                  <a:schemeClr val="tx1"/>
                </a:solidFill>
                <a:miter lim="800000"/>
                <a:headEnd type="none" w="sm" len="sm"/>
                <a:tailEnd type="none" w="sm" len="sm"/>
              </a:ln>
            </p:spPr>
            <p:txBody>
              <a:bodyPr wrap="none" anchor="ctr"/>
              <a:lstStyle/>
              <a:p>
                <a:pPr algn="l" eaLnBrk="0" hangingPunct="0"/>
                <a:endParaRPr lang="he-IL" sz="1600" b="1">
                  <a:solidFill>
                    <a:srgbClr val="000000"/>
                  </a:solidFill>
                </a:endParaRPr>
              </a:p>
            </p:txBody>
          </p:sp>
          <p:sp>
            <p:nvSpPr>
              <p:cNvPr id="45" name="Freeform 408">
                <a:extLst>
                  <a:ext uri="{FF2B5EF4-FFF2-40B4-BE49-F238E27FC236}">
                    <a16:creationId xmlns:a16="http://schemas.microsoft.com/office/drawing/2014/main" id="{7BB37632-B124-426B-BFCF-8B51FF9B4315}"/>
                  </a:ext>
                </a:extLst>
              </p:cNvPr>
              <p:cNvSpPr>
                <a:spLocks/>
              </p:cNvSpPr>
              <p:nvPr/>
            </p:nvSpPr>
            <p:spPr bwMode="auto">
              <a:xfrm flipH="1">
                <a:off x="407" y="2920"/>
                <a:ext cx="25" cy="55"/>
              </a:xfrm>
              <a:custGeom>
                <a:avLst/>
                <a:gdLst>
                  <a:gd name="T0" fmla="*/ 0 w 101"/>
                  <a:gd name="T1" fmla="*/ 0 h 212"/>
                  <a:gd name="T2" fmla="*/ 0 w 101"/>
                  <a:gd name="T3" fmla="*/ 0 h 212"/>
                  <a:gd name="T4" fmla="*/ 0 w 101"/>
                  <a:gd name="T5" fmla="*/ 0 h 212"/>
                  <a:gd name="T6" fmla="*/ 0 w 101"/>
                  <a:gd name="T7" fmla="*/ 0 h 212"/>
                  <a:gd name="T8" fmla="*/ 0 w 101"/>
                  <a:gd name="T9" fmla="*/ 0 h 212"/>
                  <a:gd name="T10" fmla="*/ 0 w 101"/>
                  <a:gd name="T11" fmla="*/ 0 h 212"/>
                  <a:gd name="T12" fmla="*/ 0 w 101"/>
                  <a:gd name="T13" fmla="*/ 0 h 212"/>
                  <a:gd name="T14" fmla="*/ 0 w 101"/>
                  <a:gd name="T15" fmla="*/ 0 h 212"/>
                  <a:gd name="T16" fmla="*/ 0 w 101"/>
                  <a:gd name="T17" fmla="*/ 0 h 212"/>
                  <a:gd name="T18" fmla="*/ 0 w 101"/>
                  <a:gd name="T19" fmla="*/ 0 h 212"/>
                  <a:gd name="T20" fmla="*/ 0 w 101"/>
                  <a:gd name="T21" fmla="*/ 0 h 212"/>
                  <a:gd name="T22" fmla="*/ 0 w 101"/>
                  <a:gd name="T23" fmla="*/ 0 h 212"/>
                  <a:gd name="T24" fmla="*/ 0 w 101"/>
                  <a:gd name="T25" fmla="*/ 0 h 212"/>
                  <a:gd name="T26" fmla="*/ 0 w 101"/>
                  <a:gd name="T27" fmla="*/ 0 h 212"/>
                  <a:gd name="T28" fmla="*/ 0 w 101"/>
                  <a:gd name="T29" fmla="*/ 0 h 212"/>
                  <a:gd name="T30" fmla="*/ 0 w 101"/>
                  <a:gd name="T31" fmla="*/ 0 h 212"/>
                  <a:gd name="T32" fmla="*/ 0 w 101"/>
                  <a:gd name="T33" fmla="*/ 0 h 212"/>
                  <a:gd name="T34" fmla="*/ 0 w 101"/>
                  <a:gd name="T35" fmla="*/ 0 h 212"/>
                  <a:gd name="T36" fmla="*/ 0 w 101"/>
                  <a:gd name="T37" fmla="*/ 0 h 212"/>
                  <a:gd name="T38" fmla="*/ 0 w 101"/>
                  <a:gd name="T39" fmla="*/ 0 h 212"/>
                  <a:gd name="T40" fmla="*/ 0 w 101"/>
                  <a:gd name="T41" fmla="*/ 0 h 212"/>
                  <a:gd name="T42" fmla="*/ 0 w 101"/>
                  <a:gd name="T43" fmla="*/ 0 h 212"/>
                  <a:gd name="T44" fmla="*/ 0 w 101"/>
                  <a:gd name="T45" fmla="*/ 0 h 212"/>
                  <a:gd name="T46" fmla="*/ 0 w 101"/>
                  <a:gd name="T47" fmla="*/ 0 h 212"/>
                  <a:gd name="T48" fmla="*/ 0 w 101"/>
                  <a:gd name="T49" fmla="*/ 0 h 212"/>
                  <a:gd name="T50" fmla="*/ 0 w 101"/>
                  <a:gd name="T51" fmla="*/ 0 h 212"/>
                  <a:gd name="T52" fmla="*/ 0 w 101"/>
                  <a:gd name="T53" fmla="*/ 0 h 212"/>
                  <a:gd name="T54" fmla="*/ 0 w 101"/>
                  <a:gd name="T55" fmla="*/ 0 h 212"/>
                  <a:gd name="T56" fmla="*/ 0 w 101"/>
                  <a:gd name="T57" fmla="*/ 0 h 212"/>
                  <a:gd name="T58" fmla="*/ 0 w 101"/>
                  <a:gd name="T59" fmla="*/ 0 h 212"/>
                  <a:gd name="T60" fmla="*/ 0 w 101"/>
                  <a:gd name="T61" fmla="*/ 0 h 212"/>
                  <a:gd name="T62" fmla="*/ 0 w 101"/>
                  <a:gd name="T63" fmla="*/ 0 h 212"/>
                  <a:gd name="T64" fmla="*/ 0 w 101"/>
                  <a:gd name="T65" fmla="*/ 0 h 2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1"/>
                  <a:gd name="T100" fmla="*/ 0 h 212"/>
                  <a:gd name="T101" fmla="*/ 101 w 101"/>
                  <a:gd name="T102" fmla="*/ 212 h 2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1" h="212">
                    <a:moveTo>
                      <a:pt x="50" y="0"/>
                    </a:moveTo>
                    <a:lnTo>
                      <a:pt x="60" y="0"/>
                    </a:lnTo>
                    <a:lnTo>
                      <a:pt x="70" y="8"/>
                    </a:lnTo>
                    <a:lnTo>
                      <a:pt x="77" y="18"/>
                    </a:lnTo>
                    <a:lnTo>
                      <a:pt x="85" y="31"/>
                    </a:lnTo>
                    <a:lnTo>
                      <a:pt x="89" y="45"/>
                    </a:lnTo>
                    <a:lnTo>
                      <a:pt x="95" y="64"/>
                    </a:lnTo>
                    <a:lnTo>
                      <a:pt x="99" y="82"/>
                    </a:lnTo>
                    <a:lnTo>
                      <a:pt x="101" y="105"/>
                    </a:lnTo>
                    <a:lnTo>
                      <a:pt x="99" y="125"/>
                    </a:lnTo>
                    <a:lnTo>
                      <a:pt x="95" y="144"/>
                    </a:lnTo>
                    <a:lnTo>
                      <a:pt x="89" y="161"/>
                    </a:lnTo>
                    <a:lnTo>
                      <a:pt x="85" y="179"/>
                    </a:lnTo>
                    <a:lnTo>
                      <a:pt x="77" y="190"/>
                    </a:lnTo>
                    <a:lnTo>
                      <a:pt x="70" y="202"/>
                    </a:lnTo>
                    <a:lnTo>
                      <a:pt x="60" y="208"/>
                    </a:lnTo>
                    <a:lnTo>
                      <a:pt x="50" y="212"/>
                    </a:lnTo>
                    <a:lnTo>
                      <a:pt x="39" y="208"/>
                    </a:lnTo>
                    <a:lnTo>
                      <a:pt x="29" y="202"/>
                    </a:lnTo>
                    <a:lnTo>
                      <a:pt x="19" y="190"/>
                    </a:lnTo>
                    <a:lnTo>
                      <a:pt x="13" y="179"/>
                    </a:lnTo>
                    <a:lnTo>
                      <a:pt x="8" y="161"/>
                    </a:lnTo>
                    <a:lnTo>
                      <a:pt x="4" y="144"/>
                    </a:lnTo>
                    <a:lnTo>
                      <a:pt x="0" y="125"/>
                    </a:lnTo>
                    <a:lnTo>
                      <a:pt x="0" y="105"/>
                    </a:lnTo>
                    <a:lnTo>
                      <a:pt x="0" y="82"/>
                    </a:lnTo>
                    <a:lnTo>
                      <a:pt x="4" y="64"/>
                    </a:lnTo>
                    <a:lnTo>
                      <a:pt x="8" y="45"/>
                    </a:lnTo>
                    <a:lnTo>
                      <a:pt x="13" y="31"/>
                    </a:lnTo>
                    <a:lnTo>
                      <a:pt x="19" y="18"/>
                    </a:lnTo>
                    <a:lnTo>
                      <a:pt x="29" y="8"/>
                    </a:lnTo>
                    <a:lnTo>
                      <a:pt x="39" y="0"/>
                    </a:lnTo>
                    <a:lnTo>
                      <a:pt x="50" y="0"/>
                    </a:lnTo>
                    <a:close/>
                  </a:path>
                </a:pathLst>
              </a:custGeom>
              <a:solidFill>
                <a:srgbClr val="FFFFFF"/>
              </a:solidFill>
              <a:ln w="17463">
                <a:solidFill>
                  <a:srgbClr val="000000"/>
                </a:solidFill>
                <a:round/>
                <a:headEnd/>
                <a:tailEnd/>
              </a:ln>
            </p:spPr>
            <p:txBody>
              <a:bodyPr/>
              <a:lstStyle/>
              <a:p>
                <a:endParaRPr lang="en-US"/>
              </a:p>
            </p:txBody>
          </p:sp>
          <p:sp>
            <p:nvSpPr>
              <p:cNvPr id="46" name="Freeform 409">
                <a:extLst>
                  <a:ext uri="{FF2B5EF4-FFF2-40B4-BE49-F238E27FC236}">
                    <a16:creationId xmlns:a16="http://schemas.microsoft.com/office/drawing/2014/main" id="{B1130DA4-FB7A-4047-8D70-EAA9699E05B4}"/>
                  </a:ext>
                </a:extLst>
              </p:cNvPr>
              <p:cNvSpPr>
                <a:spLocks/>
              </p:cNvSpPr>
              <p:nvPr/>
            </p:nvSpPr>
            <p:spPr bwMode="auto">
              <a:xfrm flipH="1">
                <a:off x="505" y="2873"/>
                <a:ext cx="144" cy="174"/>
              </a:xfrm>
              <a:custGeom>
                <a:avLst/>
                <a:gdLst>
                  <a:gd name="T0" fmla="*/ 0 w 561"/>
                  <a:gd name="T1" fmla="*/ 0 h 669"/>
                  <a:gd name="T2" fmla="*/ 0 w 561"/>
                  <a:gd name="T3" fmla="*/ 0 h 669"/>
                  <a:gd name="T4" fmla="*/ 0 w 561"/>
                  <a:gd name="T5" fmla="*/ 0 h 669"/>
                  <a:gd name="T6" fmla="*/ 0 w 561"/>
                  <a:gd name="T7" fmla="*/ 0 h 669"/>
                  <a:gd name="T8" fmla="*/ 0 w 561"/>
                  <a:gd name="T9" fmla="*/ 0 h 669"/>
                  <a:gd name="T10" fmla="*/ 0 w 561"/>
                  <a:gd name="T11" fmla="*/ 0 h 669"/>
                  <a:gd name="T12" fmla="*/ 0 w 561"/>
                  <a:gd name="T13" fmla="*/ 0 h 669"/>
                  <a:gd name="T14" fmla="*/ 0 w 561"/>
                  <a:gd name="T15" fmla="*/ 0 h 669"/>
                  <a:gd name="T16" fmla="*/ 0 w 561"/>
                  <a:gd name="T17" fmla="*/ 0 h 669"/>
                  <a:gd name="T18" fmla="*/ 0 w 561"/>
                  <a:gd name="T19" fmla="*/ 0 h 669"/>
                  <a:gd name="T20" fmla="*/ 0 w 561"/>
                  <a:gd name="T21" fmla="*/ 0 h 669"/>
                  <a:gd name="T22" fmla="*/ 0 w 561"/>
                  <a:gd name="T23" fmla="*/ 0 h 669"/>
                  <a:gd name="T24" fmla="*/ 0 w 561"/>
                  <a:gd name="T25" fmla="*/ 0 h 669"/>
                  <a:gd name="T26" fmla="*/ 0 w 561"/>
                  <a:gd name="T27" fmla="*/ 0 h 669"/>
                  <a:gd name="T28" fmla="*/ 0 w 561"/>
                  <a:gd name="T29" fmla="*/ 0 h 669"/>
                  <a:gd name="T30" fmla="*/ 0 w 561"/>
                  <a:gd name="T31" fmla="*/ 0 h 669"/>
                  <a:gd name="T32" fmla="*/ 0 w 561"/>
                  <a:gd name="T33" fmla="*/ 0 h 669"/>
                  <a:gd name="T34" fmla="*/ 0 w 561"/>
                  <a:gd name="T35" fmla="*/ 0 h 669"/>
                  <a:gd name="T36" fmla="*/ 0 w 561"/>
                  <a:gd name="T37" fmla="*/ 0 h 669"/>
                  <a:gd name="T38" fmla="*/ 0 w 561"/>
                  <a:gd name="T39" fmla="*/ 0 h 669"/>
                  <a:gd name="T40" fmla="*/ 0 w 561"/>
                  <a:gd name="T41" fmla="*/ 0 h 669"/>
                  <a:gd name="T42" fmla="*/ 0 w 561"/>
                  <a:gd name="T43" fmla="*/ 0 h 669"/>
                  <a:gd name="T44" fmla="*/ 0 w 561"/>
                  <a:gd name="T45" fmla="*/ 0 h 669"/>
                  <a:gd name="T46" fmla="*/ 0 w 561"/>
                  <a:gd name="T47" fmla="*/ 0 h 669"/>
                  <a:gd name="T48" fmla="*/ 0 w 561"/>
                  <a:gd name="T49" fmla="*/ 0 h 669"/>
                  <a:gd name="T50" fmla="*/ 0 w 561"/>
                  <a:gd name="T51" fmla="*/ 0 h 669"/>
                  <a:gd name="T52" fmla="*/ 0 w 561"/>
                  <a:gd name="T53" fmla="*/ 0 h 669"/>
                  <a:gd name="T54" fmla="*/ 0 w 561"/>
                  <a:gd name="T55" fmla="*/ 0 h 669"/>
                  <a:gd name="T56" fmla="*/ 0 w 561"/>
                  <a:gd name="T57" fmla="*/ 0 h 669"/>
                  <a:gd name="T58" fmla="*/ 0 w 561"/>
                  <a:gd name="T59" fmla="*/ 0 h 669"/>
                  <a:gd name="T60" fmla="*/ 0 w 561"/>
                  <a:gd name="T61" fmla="*/ 0 h 669"/>
                  <a:gd name="T62" fmla="*/ 0 w 561"/>
                  <a:gd name="T63" fmla="*/ 0 h 669"/>
                  <a:gd name="T64" fmla="*/ 0 w 561"/>
                  <a:gd name="T65" fmla="*/ 0 h 669"/>
                  <a:gd name="T66" fmla="*/ 0 w 561"/>
                  <a:gd name="T67" fmla="*/ 0 h 669"/>
                  <a:gd name="T68" fmla="*/ 0 w 561"/>
                  <a:gd name="T69" fmla="*/ 0 h 669"/>
                  <a:gd name="T70" fmla="*/ 0 w 561"/>
                  <a:gd name="T71" fmla="*/ 0 h 669"/>
                  <a:gd name="T72" fmla="*/ 0 w 561"/>
                  <a:gd name="T73" fmla="*/ 0 h 669"/>
                  <a:gd name="T74" fmla="*/ 0 w 561"/>
                  <a:gd name="T75" fmla="*/ 0 h 6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61"/>
                  <a:gd name="T115" fmla="*/ 0 h 669"/>
                  <a:gd name="T116" fmla="*/ 561 w 561"/>
                  <a:gd name="T117" fmla="*/ 669 h 6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61" h="669">
                    <a:moveTo>
                      <a:pt x="0" y="500"/>
                    </a:moveTo>
                    <a:lnTo>
                      <a:pt x="0" y="436"/>
                    </a:lnTo>
                    <a:lnTo>
                      <a:pt x="6" y="380"/>
                    </a:lnTo>
                    <a:lnTo>
                      <a:pt x="14" y="328"/>
                    </a:lnTo>
                    <a:lnTo>
                      <a:pt x="27" y="277"/>
                    </a:lnTo>
                    <a:lnTo>
                      <a:pt x="41" y="227"/>
                    </a:lnTo>
                    <a:lnTo>
                      <a:pt x="60" y="177"/>
                    </a:lnTo>
                    <a:lnTo>
                      <a:pt x="80" y="124"/>
                    </a:lnTo>
                    <a:lnTo>
                      <a:pt x="105" y="68"/>
                    </a:lnTo>
                    <a:lnTo>
                      <a:pt x="134" y="58"/>
                    </a:lnTo>
                    <a:lnTo>
                      <a:pt x="167" y="50"/>
                    </a:lnTo>
                    <a:lnTo>
                      <a:pt x="198" y="41"/>
                    </a:lnTo>
                    <a:lnTo>
                      <a:pt x="231" y="33"/>
                    </a:lnTo>
                    <a:lnTo>
                      <a:pt x="262" y="23"/>
                    </a:lnTo>
                    <a:lnTo>
                      <a:pt x="295" y="16"/>
                    </a:lnTo>
                    <a:lnTo>
                      <a:pt x="326" y="6"/>
                    </a:lnTo>
                    <a:lnTo>
                      <a:pt x="359" y="0"/>
                    </a:lnTo>
                    <a:lnTo>
                      <a:pt x="377" y="12"/>
                    </a:lnTo>
                    <a:lnTo>
                      <a:pt x="398" y="25"/>
                    </a:lnTo>
                    <a:lnTo>
                      <a:pt x="417" y="39"/>
                    </a:lnTo>
                    <a:lnTo>
                      <a:pt x="439" y="52"/>
                    </a:lnTo>
                    <a:lnTo>
                      <a:pt x="458" y="64"/>
                    </a:lnTo>
                    <a:lnTo>
                      <a:pt x="479" y="80"/>
                    </a:lnTo>
                    <a:lnTo>
                      <a:pt x="499" y="93"/>
                    </a:lnTo>
                    <a:lnTo>
                      <a:pt x="520" y="109"/>
                    </a:lnTo>
                    <a:lnTo>
                      <a:pt x="530" y="126"/>
                    </a:lnTo>
                    <a:lnTo>
                      <a:pt x="539" y="147"/>
                    </a:lnTo>
                    <a:lnTo>
                      <a:pt x="549" y="167"/>
                    </a:lnTo>
                    <a:lnTo>
                      <a:pt x="561" y="188"/>
                    </a:lnTo>
                    <a:lnTo>
                      <a:pt x="537" y="202"/>
                    </a:lnTo>
                    <a:lnTo>
                      <a:pt x="520" y="211"/>
                    </a:lnTo>
                    <a:lnTo>
                      <a:pt x="503" y="215"/>
                    </a:lnTo>
                    <a:lnTo>
                      <a:pt x="487" y="215"/>
                    </a:lnTo>
                    <a:lnTo>
                      <a:pt x="468" y="209"/>
                    </a:lnTo>
                    <a:lnTo>
                      <a:pt x="448" y="202"/>
                    </a:lnTo>
                    <a:lnTo>
                      <a:pt x="419" y="188"/>
                    </a:lnTo>
                    <a:lnTo>
                      <a:pt x="386" y="175"/>
                    </a:lnTo>
                    <a:lnTo>
                      <a:pt x="380" y="194"/>
                    </a:lnTo>
                    <a:lnTo>
                      <a:pt x="378" y="213"/>
                    </a:lnTo>
                    <a:lnTo>
                      <a:pt x="375" y="233"/>
                    </a:lnTo>
                    <a:lnTo>
                      <a:pt x="373" y="254"/>
                    </a:lnTo>
                    <a:lnTo>
                      <a:pt x="367" y="273"/>
                    </a:lnTo>
                    <a:lnTo>
                      <a:pt x="365" y="293"/>
                    </a:lnTo>
                    <a:lnTo>
                      <a:pt x="361" y="312"/>
                    </a:lnTo>
                    <a:lnTo>
                      <a:pt x="359" y="334"/>
                    </a:lnTo>
                    <a:lnTo>
                      <a:pt x="371" y="334"/>
                    </a:lnTo>
                    <a:lnTo>
                      <a:pt x="382" y="337"/>
                    </a:lnTo>
                    <a:lnTo>
                      <a:pt x="394" y="337"/>
                    </a:lnTo>
                    <a:lnTo>
                      <a:pt x="406" y="341"/>
                    </a:lnTo>
                    <a:lnTo>
                      <a:pt x="417" y="341"/>
                    </a:lnTo>
                    <a:lnTo>
                      <a:pt x="429" y="343"/>
                    </a:lnTo>
                    <a:lnTo>
                      <a:pt x="441" y="345"/>
                    </a:lnTo>
                    <a:lnTo>
                      <a:pt x="452" y="347"/>
                    </a:lnTo>
                    <a:lnTo>
                      <a:pt x="452" y="361"/>
                    </a:lnTo>
                    <a:lnTo>
                      <a:pt x="452" y="378"/>
                    </a:lnTo>
                    <a:lnTo>
                      <a:pt x="452" y="392"/>
                    </a:lnTo>
                    <a:lnTo>
                      <a:pt x="452" y="409"/>
                    </a:lnTo>
                    <a:lnTo>
                      <a:pt x="452" y="423"/>
                    </a:lnTo>
                    <a:lnTo>
                      <a:pt x="452" y="438"/>
                    </a:lnTo>
                    <a:lnTo>
                      <a:pt x="452" y="452"/>
                    </a:lnTo>
                    <a:lnTo>
                      <a:pt x="452" y="467"/>
                    </a:lnTo>
                    <a:lnTo>
                      <a:pt x="425" y="510"/>
                    </a:lnTo>
                    <a:lnTo>
                      <a:pt x="400" y="551"/>
                    </a:lnTo>
                    <a:lnTo>
                      <a:pt x="373" y="582"/>
                    </a:lnTo>
                    <a:lnTo>
                      <a:pt x="345" y="611"/>
                    </a:lnTo>
                    <a:lnTo>
                      <a:pt x="314" y="632"/>
                    </a:lnTo>
                    <a:lnTo>
                      <a:pt x="283" y="648"/>
                    </a:lnTo>
                    <a:lnTo>
                      <a:pt x="247" y="659"/>
                    </a:lnTo>
                    <a:lnTo>
                      <a:pt x="210" y="669"/>
                    </a:lnTo>
                    <a:lnTo>
                      <a:pt x="185" y="644"/>
                    </a:lnTo>
                    <a:lnTo>
                      <a:pt x="159" y="623"/>
                    </a:lnTo>
                    <a:lnTo>
                      <a:pt x="132" y="603"/>
                    </a:lnTo>
                    <a:lnTo>
                      <a:pt x="105" y="584"/>
                    </a:lnTo>
                    <a:lnTo>
                      <a:pt x="76" y="564"/>
                    </a:lnTo>
                    <a:lnTo>
                      <a:pt x="49" y="545"/>
                    </a:lnTo>
                    <a:lnTo>
                      <a:pt x="22" y="522"/>
                    </a:lnTo>
                    <a:lnTo>
                      <a:pt x="0" y="500"/>
                    </a:lnTo>
                    <a:close/>
                  </a:path>
                </a:pathLst>
              </a:custGeom>
              <a:solidFill>
                <a:srgbClr val="EDC9B5"/>
              </a:solidFill>
              <a:ln w="1588">
                <a:solidFill>
                  <a:srgbClr val="000000"/>
                </a:solidFill>
                <a:round/>
                <a:headEnd/>
                <a:tailEnd/>
              </a:ln>
            </p:spPr>
            <p:txBody>
              <a:bodyPr/>
              <a:lstStyle/>
              <a:p>
                <a:endParaRPr lang="en-US"/>
              </a:p>
            </p:txBody>
          </p:sp>
          <p:sp>
            <p:nvSpPr>
              <p:cNvPr id="47" name="Freeform 410">
                <a:extLst>
                  <a:ext uri="{FF2B5EF4-FFF2-40B4-BE49-F238E27FC236}">
                    <a16:creationId xmlns:a16="http://schemas.microsoft.com/office/drawing/2014/main" id="{E48F68CD-9CE3-4BDD-8021-DB29FE900551}"/>
                  </a:ext>
                </a:extLst>
              </p:cNvPr>
              <p:cNvSpPr>
                <a:spLocks/>
              </p:cNvSpPr>
              <p:nvPr/>
            </p:nvSpPr>
            <p:spPr bwMode="auto">
              <a:xfrm flipH="1">
                <a:off x="420" y="2991"/>
                <a:ext cx="275" cy="268"/>
              </a:xfrm>
              <a:custGeom>
                <a:avLst/>
                <a:gdLst>
                  <a:gd name="T0" fmla="*/ 0 w 1070"/>
                  <a:gd name="T1" fmla="*/ 0 h 1034"/>
                  <a:gd name="T2" fmla="*/ 0 w 1070"/>
                  <a:gd name="T3" fmla="*/ 0 h 1034"/>
                  <a:gd name="T4" fmla="*/ 0 w 1070"/>
                  <a:gd name="T5" fmla="*/ 0 h 1034"/>
                  <a:gd name="T6" fmla="*/ 0 w 1070"/>
                  <a:gd name="T7" fmla="*/ 0 h 1034"/>
                  <a:gd name="T8" fmla="*/ 0 w 1070"/>
                  <a:gd name="T9" fmla="*/ 0 h 1034"/>
                  <a:gd name="T10" fmla="*/ 0 w 1070"/>
                  <a:gd name="T11" fmla="*/ 0 h 1034"/>
                  <a:gd name="T12" fmla="*/ 0 w 1070"/>
                  <a:gd name="T13" fmla="*/ 0 h 1034"/>
                  <a:gd name="T14" fmla="*/ 0 w 1070"/>
                  <a:gd name="T15" fmla="*/ 0 h 1034"/>
                  <a:gd name="T16" fmla="*/ 0 w 1070"/>
                  <a:gd name="T17" fmla="*/ 0 h 1034"/>
                  <a:gd name="T18" fmla="*/ 0 w 1070"/>
                  <a:gd name="T19" fmla="*/ 0 h 1034"/>
                  <a:gd name="T20" fmla="*/ 0 w 1070"/>
                  <a:gd name="T21" fmla="*/ 0 h 1034"/>
                  <a:gd name="T22" fmla="*/ 0 w 1070"/>
                  <a:gd name="T23" fmla="*/ 0 h 1034"/>
                  <a:gd name="T24" fmla="*/ 0 w 1070"/>
                  <a:gd name="T25" fmla="*/ 0 h 1034"/>
                  <a:gd name="T26" fmla="*/ 0 w 1070"/>
                  <a:gd name="T27" fmla="*/ 0 h 1034"/>
                  <a:gd name="T28" fmla="*/ 0 w 1070"/>
                  <a:gd name="T29" fmla="*/ 0 h 1034"/>
                  <a:gd name="T30" fmla="*/ 0 w 1070"/>
                  <a:gd name="T31" fmla="*/ 0 h 1034"/>
                  <a:gd name="T32" fmla="*/ 0 w 1070"/>
                  <a:gd name="T33" fmla="*/ 0 h 1034"/>
                  <a:gd name="T34" fmla="*/ 0 w 1070"/>
                  <a:gd name="T35" fmla="*/ 0 h 1034"/>
                  <a:gd name="T36" fmla="*/ 0 w 1070"/>
                  <a:gd name="T37" fmla="*/ 0 h 1034"/>
                  <a:gd name="T38" fmla="*/ 0 w 1070"/>
                  <a:gd name="T39" fmla="*/ 0 h 1034"/>
                  <a:gd name="T40" fmla="*/ 0 w 1070"/>
                  <a:gd name="T41" fmla="*/ 0 h 1034"/>
                  <a:gd name="T42" fmla="*/ 0 w 1070"/>
                  <a:gd name="T43" fmla="*/ 0 h 1034"/>
                  <a:gd name="T44" fmla="*/ 0 w 1070"/>
                  <a:gd name="T45" fmla="*/ 0 h 1034"/>
                  <a:gd name="T46" fmla="*/ 0 w 1070"/>
                  <a:gd name="T47" fmla="*/ 0 h 1034"/>
                  <a:gd name="T48" fmla="*/ 0 w 1070"/>
                  <a:gd name="T49" fmla="*/ 0 h 1034"/>
                  <a:gd name="T50" fmla="*/ 0 w 1070"/>
                  <a:gd name="T51" fmla="*/ 0 h 1034"/>
                  <a:gd name="T52" fmla="*/ 0 w 1070"/>
                  <a:gd name="T53" fmla="*/ 0 h 1034"/>
                  <a:gd name="T54" fmla="*/ 0 w 1070"/>
                  <a:gd name="T55" fmla="*/ 0 h 1034"/>
                  <a:gd name="T56" fmla="*/ 0 w 1070"/>
                  <a:gd name="T57" fmla="*/ 0 h 1034"/>
                  <a:gd name="T58" fmla="*/ 0 w 1070"/>
                  <a:gd name="T59" fmla="*/ 0 h 1034"/>
                  <a:gd name="T60" fmla="*/ 0 w 1070"/>
                  <a:gd name="T61" fmla="*/ 0 h 1034"/>
                  <a:gd name="T62" fmla="*/ 0 w 1070"/>
                  <a:gd name="T63" fmla="*/ 0 h 1034"/>
                  <a:gd name="T64" fmla="*/ 0 w 1070"/>
                  <a:gd name="T65" fmla="*/ 0 h 1034"/>
                  <a:gd name="T66" fmla="*/ 0 w 1070"/>
                  <a:gd name="T67" fmla="*/ 0 h 1034"/>
                  <a:gd name="T68" fmla="*/ 0 w 1070"/>
                  <a:gd name="T69" fmla="*/ 0 h 1034"/>
                  <a:gd name="T70" fmla="*/ 0 w 1070"/>
                  <a:gd name="T71" fmla="*/ 0 h 1034"/>
                  <a:gd name="T72" fmla="*/ 0 w 1070"/>
                  <a:gd name="T73" fmla="*/ 0 h 1034"/>
                  <a:gd name="T74" fmla="*/ 0 w 1070"/>
                  <a:gd name="T75" fmla="*/ 0 h 1034"/>
                  <a:gd name="T76" fmla="*/ 0 w 1070"/>
                  <a:gd name="T77" fmla="*/ 0 h 1034"/>
                  <a:gd name="T78" fmla="*/ 0 w 1070"/>
                  <a:gd name="T79" fmla="*/ 0 h 1034"/>
                  <a:gd name="T80" fmla="*/ 0 w 1070"/>
                  <a:gd name="T81" fmla="*/ 0 h 1034"/>
                  <a:gd name="T82" fmla="*/ 0 w 1070"/>
                  <a:gd name="T83" fmla="*/ 0 h 1034"/>
                  <a:gd name="T84" fmla="*/ 0 w 1070"/>
                  <a:gd name="T85" fmla="*/ 0 h 1034"/>
                  <a:gd name="T86" fmla="*/ 0 w 1070"/>
                  <a:gd name="T87" fmla="*/ 0 h 1034"/>
                  <a:gd name="T88" fmla="*/ 0 w 1070"/>
                  <a:gd name="T89" fmla="*/ 0 h 1034"/>
                  <a:gd name="T90" fmla="*/ 0 w 1070"/>
                  <a:gd name="T91" fmla="*/ 0 h 1034"/>
                  <a:gd name="T92" fmla="*/ 0 w 1070"/>
                  <a:gd name="T93" fmla="*/ 0 h 1034"/>
                  <a:gd name="T94" fmla="*/ 0 w 1070"/>
                  <a:gd name="T95" fmla="*/ 0 h 1034"/>
                  <a:gd name="T96" fmla="*/ 0 w 1070"/>
                  <a:gd name="T97" fmla="*/ 0 h 1034"/>
                  <a:gd name="T98" fmla="*/ 0 w 1070"/>
                  <a:gd name="T99" fmla="*/ 0 h 1034"/>
                  <a:gd name="T100" fmla="*/ 0 w 1070"/>
                  <a:gd name="T101" fmla="*/ 0 h 1034"/>
                  <a:gd name="T102" fmla="*/ 0 w 1070"/>
                  <a:gd name="T103" fmla="*/ 0 h 1034"/>
                  <a:gd name="T104" fmla="*/ 0 w 1070"/>
                  <a:gd name="T105" fmla="*/ 0 h 1034"/>
                  <a:gd name="T106" fmla="*/ 0 w 1070"/>
                  <a:gd name="T107" fmla="*/ 0 h 1034"/>
                  <a:gd name="T108" fmla="*/ 0 w 1070"/>
                  <a:gd name="T109" fmla="*/ 0 h 1034"/>
                  <a:gd name="T110" fmla="*/ 0 w 1070"/>
                  <a:gd name="T111" fmla="*/ 0 h 1034"/>
                  <a:gd name="T112" fmla="*/ 0 w 1070"/>
                  <a:gd name="T113" fmla="*/ 0 h 10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70"/>
                  <a:gd name="T172" fmla="*/ 0 h 1034"/>
                  <a:gd name="T173" fmla="*/ 1070 w 1070"/>
                  <a:gd name="T174" fmla="*/ 1034 h 10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70" h="1034">
                    <a:moveTo>
                      <a:pt x="1070" y="120"/>
                    </a:moveTo>
                    <a:lnTo>
                      <a:pt x="985" y="120"/>
                    </a:lnTo>
                    <a:lnTo>
                      <a:pt x="904" y="153"/>
                    </a:lnTo>
                    <a:lnTo>
                      <a:pt x="824" y="205"/>
                    </a:lnTo>
                    <a:lnTo>
                      <a:pt x="747" y="277"/>
                    </a:lnTo>
                    <a:lnTo>
                      <a:pt x="663" y="353"/>
                    </a:lnTo>
                    <a:lnTo>
                      <a:pt x="578" y="428"/>
                    </a:lnTo>
                    <a:lnTo>
                      <a:pt x="487" y="496"/>
                    </a:lnTo>
                    <a:lnTo>
                      <a:pt x="388" y="549"/>
                    </a:lnTo>
                    <a:lnTo>
                      <a:pt x="390" y="502"/>
                    </a:lnTo>
                    <a:lnTo>
                      <a:pt x="399" y="458"/>
                    </a:lnTo>
                    <a:lnTo>
                      <a:pt x="409" y="413"/>
                    </a:lnTo>
                    <a:lnTo>
                      <a:pt x="423" y="372"/>
                    </a:lnTo>
                    <a:lnTo>
                      <a:pt x="432" y="328"/>
                    </a:lnTo>
                    <a:lnTo>
                      <a:pt x="444" y="285"/>
                    </a:lnTo>
                    <a:lnTo>
                      <a:pt x="450" y="240"/>
                    </a:lnTo>
                    <a:lnTo>
                      <a:pt x="456" y="196"/>
                    </a:lnTo>
                    <a:lnTo>
                      <a:pt x="419" y="172"/>
                    </a:lnTo>
                    <a:lnTo>
                      <a:pt x="380" y="149"/>
                    </a:lnTo>
                    <a:lnTo>
                      <a:pt x="337" y="124"/>
                    </a:lnTo>
                    <a:lnTo>
                      <a:pt x="295" y="99"/>
                    </a:lnTo>
                    <a:lnTo>
                      <a:pt x="250" y="72"/>
                    </a:lnTo>
                    <a:lnTo>
                      <a:pt x="209" y="46"/>
                    </a:lnTo>
                    <a:lnTo>
                      <a:pt x="169" y="21"/>
                    </a:lnTo>
                    <a:lnTo>
                      <a:pt x="136" y="0"/>
                    </a:lnTo>
                    <a:lnTo>
                      <a:pt x="91" y="134"/>
                    </a:lnTo>
                    <a:lnTo>
                      <a:pt x="52" y="258"/>
                    </a:lnTo>
                    <a:lnTo>
                      <a:pt x="23" y="372"/>
                    </a:lnTo>
                    <a:lnTo>
                      <a:pt x="6" y="483"/>
                    </a:lnTo>
                    <a:lnTo>
                      <a:pt x="0" y="591"/>
                    </a:lnTo>
                    <a:lnTo>
                      <a:pt x="10" y="706"/>
                    </a:lnTo>
                    <a:lnTo>
                      <a:pt x="35" y="828"/>
                    </a:lnTo>
                    <a:lnTo>
                      <a:pt x="81" y="966"/>
                    </a:lnTo>
                    <a:lnTo>
                      <a:pt x="85" y="983"/>
                    </a:lnTo>
                    <a:lnTo>
                      <a:pt x="93" y="1001"/>
                    </a:lnTo>
                    <a:lnTo>
                      <a:pt x="105" y="1012"/>
                    </a:lnTo>
                    <a:lnTo>
                      <a:pt x="122" y="1024"/>
                    </a:lnTo>
                    <a:lnTo>
                      <a:pt x="138" y="1030"/>
                    </a:lnTo>
                    <a:lnTo>
                      <a:pt x="161" y="1034"/>
                    </a:lnTo>
                    <a:lnTo>
                      <a:pt x="186" y="1034"/>
                    </a:lnTo>
                    <a:lnTo>
                      <a:pt x="217" y="1032"/>
                    </a:lnTo>
                    <a:lnTo>
                      <a:pt x="281" y="1022"/>
                    </a:lnTo>
                    <a:lnTo>
                      <a:pt x="349" y="1014"/>
                    </a:lnTo>
                    <a:lnTo>
                      <a:pt x="415" y="1004"/>
                    </a:lnTo>
                    <a:lnTo>
                      <a:pt x="483" y="997"/>
                    </a:lnTo>
                    <a:lnTo>
                      <a:pt x="549" y="987"/>
                    </a:lnTo>
                    <a:lnTo>
                      <a:pt x="617" y="981"/>
                    </a:lnTo>
                    <a:lnTo>
                      <a:pt x="684" y="972"/>
                    </a:lnTo>
                    <a:lnTo>
                      <a:pt x="752" y="966"/>
                    </a:lnTo>
                    <a:lnTo>
                      <a:pt x="766" y="929"/>
                    </a:lnTo>
                    <a:lnTo>
                      <a:pt x="805" y="834"/>
                    </a:lnTo>
                    <a:lnTo>
                      <a:pt x="859" y="698"/>
                    </a:lnTo>
                    <a:lnTo>
                      <a:pt x="923" y="545"/>
                    </a:lnTo>
                    <a:lnTo>
                      <a:pt x="981" y="390"/>
                    </a:lnTo>
                    <a:lnTo>
                      <a:pt x="1034" y="254"/>
                    </a:lnTo>
                    <a:lnTo>
                      <a:pt x="1065" y="157"/>
                    </a:lnTo>
                    <a:lnTo>
                      <a:pt x="1070" y="120"/>
                    </a:lnTo>
                    <a:close/>
                  </a:path>
                </a:pathLst>
              </a:custGeom>
              <a:solidFill>
                <a:srgbClr val="EDE8DE"/>
              </a:solidFill>
              <a:ln w="1588">
                <a:solidFill>
                  <a:srgbClr val="000000"/>
                </a:solidFill>
                <a:round/>
                <a:headEnd/>
                <a:tailEnd/>
              </a:ln>
            </p:spPr>
            <p:txBody>
              <a:bodyPr/>
              <a:lstStyle/>
              <a:p>
                <a:endParaRPr lang="en-US"/>
              </a:p>
            </p:txBody>
          </p:sp>
          <p:sp>
            <p:nvSpPr>
              <p:cNvPr id="48" name="Freeform 411">
                <a:extLst>
                  <a:ext uri="{FF2B5EF4-FFF2-40B4-BE49-F238E27FC236}">
                    <a16:creationId xmlns:a16="http://schemas.microsoft.com/office/drawing/2014/main" id="{9DF74EE2-DE6D-4676-9128-7E8000BECCAA}"/>
                  </a:ext>
                </a:extLst>
              </p:cNvPr>
              <p:cNvSpPr>
                <a:spLocks/>
              </p:cNvSpPr>
              <p:nvPr/>
            </p:nvSpPr>
            <p:spPr bwMode="auto">
              <a:xfrm flipH="1">
                <a:off x="34" y="3023"/>
                <a:ext cx="534" cy="586"/>
              </a:xfrm>
              <a:custGeom>
                <a:avLst/>
                <a:gdLst>
                  <a:gd name="T0" fmla="*/ 0 w 2075"/>
                  <a:gd name="T1" fmla="*/ 0 h 2263"/>
                  <a:gd name="T2" fmla="*/ 0 w 2075"/>
                  <a:gd name="T3" fmla="*/ 0 h 2263"/>
                  <a:gd name="T4" fmla="*/ 0 w 2075"/>
                  <a:gd name="T5" fmla="*/ 0 h 2263"/>
                  <a:gd name="T6" fmla="*/ 0 w 2075"/>
                  <a:gd name="T7" fmla="*/ 0 h 2263"/>
                  <a:gd name="T8" fmla="*/ 0 w 2075"/>
                  <a:gd name="T9" fmla="*/ 0 h 2263"/>
                  <a:gd name="T10" fmla="*/ 0 w 2075"/>
                  <a:gd name="T11" fmla="*/ 0 h 2263"/>
                  <a:gd name="T12" fmla="*/ 0 w 2075"/>
                  <a:gd name="T13" fmla="*/ 0 h 2263"/>
                  <a:gd name="T14" fmla="*/ 0 w 2075"/>
                  <a:gd name="T15" fmla="*/ 0 h 2263"/>
                  <a:gd name="T16" fmla="*/ 0 w 2075"/>
                  <a:gd name="T17" fmla="*/ 0 h 2263"/>
                  <a:gd name="T18" fmla="*/ 0 w 2075"/>
                  <a:gd name="T19" fmla="*/ 0 h 2263"/>
                  <a:gd name="T20" fmla="*/ 0 w 2075"/>
                  <a:gd name="T21" fmla="*/ 0 h 2263"/>
                  <a:gd name="T22" fmla="*/ 0 w 2075"/>
                  <a:gd name="T23" fmla="*/ 0 h 2263"/>
                  <a:gd name="T24" fmla="*/ 0 w 2075"/>
                  <a:gd name="T25" fmla="*/ 0 h 2263"/>
                  <a:gd name="T26" fmla="*/ 0 w 2075"/>
                  <a:gd name="T27" fmla="*/ 0 h 2263"/>
                  <a:gd name="T28" fmla="*/ 0 w 2075"/>
                  <a:gd name="T29" fmla="*/ 0 h 2263"/>
                  <a:gd name="T30" fmla="*/ 0 w 2075"/>
                  <a:gd name="T31" fmla="*/ 0 h 2263"/>
                  <a:gd name="T32" fmla="*/ 0 w 2075"/>
                  <a:gd name="T33" fmla="*/ 0 h 2263"/>
                  <a:gd name="T34" fmla="*/ 0 w 2075"/>
                  <a:gd name="T35" fmla="*/ 0 h 2263"/>
                  <a:gd name="T36" fmla="*/ 0 w 2075"/>
                  <a:gd name="T37" fmla="*/ 0 h 2263"/>
                  <a:gd name="T38" fmla="*/ 0 w 2075"/>
                  <a:gd name="T39" fmla="*/ 0 h 2263"/>
                  <a:gd name="T40" fmla="*/ 0 w 2075"/>
                  <a:gd name="T41" fmla="*/ 0 h 2263"/>
                  <a:gd name="T42" fmla="*/ 0 w 2075"/>
                  <a:gd name="T43" fmla="*/ 0 h 2263"/>
                  <a:gd name="T44" fmla="*/ 0 w 2075"/>
                  <a:gd name="T45" fmla="*/ 0 h 2263"/>
                  <a:gd name="T46" fmla="*/ 0 w 2075"/>
                  <a:gd name="T47" fmla="*/ 0 h 2263"/>
                  <a:gd name="T48" fmla="*/ 0 w 2075"/>
                  <a:gd name="T49" fmla="*/ 0 h 2263"/>
                  <a:gd name="T50" fmla="*/ 0 w 2075"/>
                  <a:gd name="T51" fmla="*/ 0 h 2263"/>
                  <a:gd name="T52" fmla="*/ 0 w 2075"/>
                  <a:gd name="T53" fmla="*/ 0 h 2263"/>
                  <a:gd name="T54" fmla="*/ 0 w 2075"/>
                  <a:gd name="T55" fmla="*/ 0 h 2263"/>
                  <a:gd name="T56" fmla="*/ 0 w 2075"/>
                  <a:gd name="T57" fmla="*/ 0 h 2263"/>
                  <a:gd name="T58" fmla="*/ 0 w 2075"/>
                  <a:gd name="T59" fmla="*/ 0 h 2263"/>
                  <a:gd name="T60" fmla="*/ 0 w 2075"/>
                  <a:gd name="T61" fmla="*/ 0 h 2263"/>
                  <a:gd name="T62" fmla="*/ 0 w 2075"/>
                  <a:gd name="T63" fmla="*/ 0 h 2263"/>
                  <a:gd name="T64" fmla="*/ 0 w 2075"/>
                  <a:gd name="T65" fmla="*/ 0 h 2263"/>
                  <a:gd name="T66" fmla="*/ 0 w 2075"/>
                  <a:gd name="T67" fmla="*/ 0 h 2263"/>
                  <a:gd name="T68" fmla="*/ 0 w 2075"/>
                  <a:gd name="T69" fmla="*/ 0 h 2263"/>
                  <a:gd name="T70" fmla="*/ 0 w 2075"/>
                  <a:gd name="T71" fmla="*/ 0 h 2263"/>
                  <a:gd name="T72" fmla="*/ 0 w 2075"/>
                  <a:gd name="T73" fmla="*/ 0 h 2263"/>
                  <a:gd name="T74" fmla="*/ 0 w 2075"/>
                  <a:gd name="T75" fmla="*/ 0 h 2263"/>
                  <a:gd name="T76" fmla="*/ 0 w 2075"/>
                  <a:gd name="T77" fmla="*/ 0 h 2263"/>
                  <a:gd name="T78" fmla="*/ 0 w 2075"/>
                  <a:gd name="T79" fmla="*/ 0 h 2263"/>
                  <a:gd name="T80" fmla="*/ 0 w 2075"/>
                  <a:gd name="T81" fmla="*/ 0 h 2263"/>
                  <a:gd name="T82" fmla="*/ 0 w 2075"/>
                  <a:gd name="T83" fmla="*/ 0 h 2263"/>
                  <a:gd name="T84" fmla="*/ 0 w 2075"/>
                  <a:gd name="T85" fmla="*/ 0 h 2263"/>
                  <a:gd name="T86" fmla="*/ 0 w 2075"/>
                  <a:gd name="T87" fmla="*/ 0 h 2263"/>
                  <a:gd name="T88" fmla="*/ 0 w 2075"/>
                  <a:gd name="T89" fmla="*/ 0 h 2263"/>
                  <a:gd name="T90" fmla="*/ 0 w 2075"/>
                  <a:gd name="T91" fmla="*/ 0 h 2263"/>
                  <a:gd name="T92" fmla="*/ 0 w 2075"/>
                  <a:gd name="T93" fmla="*/ 0 h 2263"/>
                  <a:gd name="T94" fmla="*/ 0 w 2075"/>
                  <a:gd name="T95" fmla="*/ 0 h 2263"/>
                  <a:gd name="T96" fmla="*/ 0 w 2075"/>
                  <a:gd name="T97" fmla="*/ 0 h 2263"/>
                  <a:gd name="T98" fmla="*/ 0 w 2075"/>
                  <a:gd name="T99" fmla="*/ 0 h 2263"/>
                  <a:gd name="T100" fmla="*/ 0 w 2075"/>
                  <a:gd name="T101" fmla="*/ 0 h 2263"/>
                  <a:gd name="T102" fmla="*/ 0 w 2075"/>
                  <a:gd name="T103" fmla="*/ 0 h 2263"/>
                  <a:gd name="T104" fmla="*/ 0 w 2075"/>
                  <a:gd name="T105" fmla="*/ 0 h 2263"/>
                  <a:gd name="T106" fmla="*/ 0 w 2075"/>
                  <a:gd name="T107" fmla="*/ 0 h 2263"/>
                  <a:gd name="T108" fmla="*/ 0 w 2075"/>
                  <a:gd name="T109" fmla="*/ 0 h 2263"/>
                  <a:gd name="T110" fmla="*/ 0 w 2075"/>
                  <a:gd name="T111" fmla="*/ 0 h 2263"/>
                  <a:gd name="T112" fmla="*/ 0 w 2075"/>
                  <a:gd name="T113" fmla="*/ 0 h 22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75"/>
                  <a:gd name="T172" fmla="*/ 0 h 2263"/>
                  <a:gd name="T173" fmla="*/ 2075 w 2075"/>
                  <a:gd name="T174" fmla="*/ 2263 h 22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75" h="2263">
                    <a:moveTo>
                      <a:pt x="1606" y="372"/>
                    </a:moveTo>
                    <a:lnTo>
                      <a:pt x="1699" y="423"/>
                    </a:lnTo>
                    <a:lnTo>
                      <a:pt x="1777" y="475"/>
                    </a:lnTo>
                    <a:lnTo>
                      <a:pt x="1843" y="524"/>
                    </a:lnTo>
                    <a:lnTo>
                      <a:pt x="1899" y="574"/>
                    </a:lnTo>
                    <a:lnTo>
                      <a:pt x="1946" y="619"/>
                    </a:lnTo>
                    <a:lnTo>
                      <a:pt x="1990" y="663"/>
                    </a:lnTo>
                    <a:lnTo>
                      <a:pt x="2033" y="702"/>
                    </a:lnTo>
                    <a:lnTo>
                      <a:pt x="2075" y="743"/>
                    </a:lnTo>
                    <a:lnTo>
                      <a:pt x="2072" y="822"/>
                    </a:lnTo>
                    <a:lnTo>
                      <a:pt x="2064" y="933"/>
                    </a:lnTo>
                    <a:lnTo>
                      <a:pt x="2044" y="1069"/>
                    </a:lnTo>
                    <a:lnTo>
                      <a:pt x="2015" y="1222"/>
                    </a:lnTo>
                    <a:lnTo>
                      <a:pt x="1965" y="1385"/>
                    </a:lnTo>
                    <a:lnTo>
                      <a:pt x="1897" y="1554"/>
                    </a:lnTo>
                    <a:lnTo>
                      <a:pt x="1806" y="1716"/>
                    </a:lnTo>
                    <a:lnTo>
                      <a:pt x="1688" y="1874"/>
                    </a:lnTo>
                    <a:lnTo>
                      <a:pt x="1672" y="1920"/>
                    </a:lnTo>
                    <a:lnTo>
                      <a:pt x="1660" y="1969"/>
                    </a:lnTo>
                    <a:lnTo>
                      <a:pt x="1645" y="2017"/>
                    </a:lnTo>
                    <a:lnTo>
                      <a:pt x="1633" y="2067"/>
                    </a:lnTo>
                    <a:lnTo>
                      <a:pt x="1620" y="2114"/>
                    </a:lnTo>
                    <a:lnTo>
                      <a:pt x="1606" y="2164"/>
                    </a:lnTo>
                    <a:lnTo>
                      <a:pt x="1593" y="2213"/>
                    </a:lnTo>
                    <a:lnTo>
                      <a:pt x="1581" y="2263"/>
                    </a:lnTo>
                    <a:lnTo>
                      <a:pt x="1383" y="2259"/>
                    </a:lnTo>
                    <a:lnTo>
                      <a:pt x="1185" y="2258"/>
                    </a:lnTo>
                    <a:lnTo>
                      <a:pt x="987" y="2256"/>
                    </a:lnTo>
                    <a:lnTo>
                      <a:pt x="790" y="2254"/>
                    </a:lnTo>
                    <a:lnTo>
                      <a:pt x="592" y="2252"/>
                    </a:lnTo>
                    <a:lnTo>
                      <a:pt x="394" y="2250"/>
                    </a:lnTo>
                    <a:lnTo>
                      <a:pt x="196" y="2250"/>
                    </a:lnTo>
                    <a:lnTo>
                      <a:pt x="0" y="2250"/>
                    </a:lnTo>
                    <a:lnTo>
                      <a:pt x="2" y="2044"/>
                    </a:lnTo>
                    <a:lnTo>
                      <a:pt x="16" y="1837"/>
                    </a:lnTo>
                    <a:lnTo>
                      <a:pt x="37" y="1625"/>
                    </a:lnTo>
                    <a:lnTo>
                      <a:pt x="68" y="1410"/>
                    </a:lnTo>
                    <a:lnTo>
                      <a:pt x="107" y="1187"/>
                    </a:lnTo>
                    <a:lnTo>
                      <a:pt x="159" y="962"/>
                    </a:lnTo>
                    <a:lnTo>
                      <a:pt x="221" y="729"/>
                    </a:lnTo>
                    <a:lnTo>
                      <a:pt x="295" y="495"/>
                    </a:lnTo>
                    <a:lnTo>
                      <a:pt x="324" y="431"/>
                    </a:lnTo>
                    <a:lnTo>
                      <a:pt x="357" y="370"/>
                    </a:lnTo>
                    <a:lnTo>
                      <a:pt x="388" y="306"/>
                    </a:lnTo>
                    <a:lnTo>
                      <a:pt x="421" y="246"/>
                    </a:lnTo>
                    <a:lnTo>
                      <a:pt x="452" y="184"/>
                    </a:lnTo>
                    <a:lnTo>
                      <a:pt x="485" y="122"/>
                    </a:lnTo>
                    <a:lnTo>
                      <a:pt x="518" y="60"/>
                    </a:lnTo>
                    <a:lnTo>
                      <a:pt x="551" y="0"/>
                    </a:lnTo>
                    <a:lnTo>
                      <a:pt x="681" y="47"/>
                    </a:lnTo>
                    <a:lnTo>
                      <a:pt x="813" y="93"/>
                    </a:lnTo>
                    <a:lnTo>
                      <a:pt x="945" y="140"/>
                    </a:lnTo>
                    <a:lnTo>
                      <a:pt x="1079" y="186"/>
                    </a:lnTo>
                    <a:lnTo>
                      <a:pt x="1209" y="233"/>
                    </a:lnTo>
                    <a:lnTo>
                      <a:pt x="1340" y="279"/>
                    </a:lnTo>
                    <a:lnTo>
                      <a:pt x="1472" y="326"/>
                    </a:lnTo>
                    <a:lnTo>
                      <a:pt x="1606" y="372"/>
                    </a:lnTo>
                    <a:close/>
                  </a:path>
                </a:pathLst>
              </a:custGeom>
              <a:solidFill>
                <a:srgbClr val="EDE8DE"/>
              </a:solidFill>
              <a:ln w="1588">
                <a:solidFill>
                  <a:srgbClr val="000000"/>
                </a:solidFill>
                <a:round/>
                <a:headEnd/>
                <a:tailEnd/>
              </a:ln>
            </p:spPr>
            <p:txBody>
              <a:bodyPr/>
              <a:lstStyle/>
              <a:p>
                <a:endParaRPr lang="en-US"/>
              </a:p>
            </p:txBody>
          </p:sp>
          <p:sp>
            <p:nvSpPr>
              <p:cNvPr id="49" name="Freeform 412">
                <a:extLst>
                  <a:ext uri="{FF2B5EF4-FFF2-40B4-BE49-F238E27FC236}">
                    <a16:creationId xmlns:a16="http://schemas.microsoft.com/office/drawing/2014/main" id="{9B7382B9-FA5B-43BB-9AAB-6889F78542C8}"/>
                  </a:ext>
                </a:extLst>
              </p:cNvPr>
              <p:cNvSpPr>
                <a:spLocks/>
              </p:cNvSpPr>
              <p:nvPr/>
            </p:nvSpPr>
            <p:spPr bwMode="auto">
              <a:xfrm flipH="1">
                <a:off x="505" y="2923"/>
                <a:ext cx="31" cy="183"/>
              </a:xfrm>
              <a:custGeom>
                <a:avLst/>
                <a:gdLst>
                  <a:gd name="T0" fmla="*/ 0 w 122"/>
                  <a:gd name="T1" fmla="*/ 0 h 710"/>
                  <a:gd name="T2" fmla="*/ 0 w 122"/>
                  <a:gd name="T3" fmla="*/ 0 h 710"/>
                  <a:gd name="T4" fmla="*/ 0 w 122"/>
                  <a:gd name="T5" fmla="*/ 0 h 710"/>
                  <a:gd name="T6" fmla="*/ 0 w 122"/>
                  <a:gd name="T7" fmla="*/ 0 h 710"/>
                  <a:gd name="T8" fmla="*/ 0 w 122"/>
                  <a:gd name="T9" fmla="*/ 0 h 710"/>
                  <a:gd name="T10" fmla="*/ 0 w 122"/>
                  <a:gd name="T11" fmla="*/ 0 h 710"/>
                  <a:gd name="T12" fmla="*/ 0 w 122"/>
                  <a:gd name="T13" fmla="*/ 0 h 710"/>
                  <a:gd name="T14" fmla="*/ 0 w 122"/>
                  <a:gd name="T15" fmla="*/ 0 h 710"/>
                  <a:gd name="T16" fmla="*/ 0 w 122"/>
                  <a:gd name="T17" fmla="*/ 0 h 710"/>
                  <a:gd name="T18" fmla="*/ 0 w 122"/>
                  <a:gd name="T19" fmla="*/ 0 h 710"/>
                  <a:gd name="T20" fmla="*/ 0 w 122"/>
                  <a:gd name="T21" fmla="*/ 0 h 710"/>
                  <a:gd name="T22" fmla="*/ 0 w 122"/>
                  <a:gd name="T23" fmla="*/ 0 h 710"/>
                  <a:gd name="T24" fmla="*/ 0 w 122"/>
                  <a:gd name="T25" fmla="*/ 0 h 710"/>
                  <a:gd name="T26" fmla="*/ 0 w 122"/>
                  <a:gd name="T27" fmla="*/ 0 h 710"/>
                  <a:gd name="T28" fmla="*/ 0 w 122"/>
                  <a:gd name="T29" fmla="*/ 0 h 710"/>
                  <a:gd name="T30" fmla="*/ 0 w 122"/>
                  <a:gd name="T31" fmla="*/ 0 h 710"/>
                  <a:gd name="T32" fmla="*/ 0 w 122"/>
                  <a:gd name="T33" fmla="*/ 0 h 710"/>
                  <a:gd name="T34" fmla="*/ 0 w 122"/>
                  <a:gd name="T35" fmla="*/ 0 h 710"/>
                  <a:gd name="T36" fmla="*/ 0 w 122"/>
                  <a:gd name="T37" fmla="*/ 0 h 710"/>
                  <a:gd name="T38" fmla="*/ 0 w 122"/>
                  <a:gd name="T39" fmla="*/ 0 h 710"/>
                  <a:gd name="T40" fmla="*/ 0 w 122"/>
                  <a:gd name="T41" fmla="*/ 0 h 710"/>
                  <a:gd name="T42" fmla="*/ 0 w 122"/>
                  <a:gd name="T43" fmla="*/ 0 h 710"/>
                  <a:gd name="T44" fmla="*/ 0 w 122"/>
                  <a:gd name="T45" fmla="*/ 0 h 710"/>
                  <a:gd name="T46" fmla="*/ 0 w 122"/>
                  <a:gd name="T47" fmla="*/ 0 h 710"/>
                  <a:gd name="T48" fmla="*/ 0 w 122"/>
                  <a:gd name="T49" fmla="*/ 0 h 710"/>
                  <a:gd name="T50" fmla="*/ 0 w 122"/>
                  <a:gd name="T51" fmla="*/ 0 h 710"/>
                  <a:gd name="T52" fmla="*/ 0 w 122"/>
                  <a:gd name="T53" fmla="*/ 0 h 710"/>
                  <a:gd name="T54" fmla="*/ 0 w 122"/>
                  <a:gd name="T55" fmla="*/ 0 h 710"/>
                  <a:gd name="T56" fmla="*/ 0 w 122"/>
                  <a:gd name="T57" fmla="*/ 0 h 710"/>
                  <a:gd name="T58" fmla="*/ 0 w 122"/>
                  <a:gd name="T59" fmla="*/ 0 h 710"/>
                  <a:gd name="T60" fmla="*/ 0 w 122"/>
                  <a:gd name="T61" fmla="*/ 0 h 710"/>
                  <a:gd name="T62" fmla="*/ 0 w 122"/>
                  <a:gd name="T63" fmla="*/ 0 h 710"/>
                  <a:gd name="T64" fmla="*/ 0 w 122"/>
                  <a:gd name="T65" fmla="*/ 0 h 7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2"/>
                  <a:gd name="T100" fmla="*/ 0 h 710"/>
                  <a:gd name="T101" fmla="*/ 122 w 122"/>
                  <a:gd name="T102" fmla="*/ 710 h 7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2" h="710">
                    <a:moveTo>
                      <a:pt x="0" y="563"/>
                    </a:moveTo>
                    <a:lnTo>
                      <a:pt x="0" y="495"/>
                    </a:lnTo>
                    <a:lnTo>
                      <a:pt x="0" y="429"/>
                    </a:lnTo>
                    <a:lnTo>
                      <a:pt x="0" y="361"/>
                    </a:lnTo>
                    <a:lnTo>
                      <a:pt x="0" y="295"/>
                    </a:lnTo>
                    <a:lnTo>
                      <a:pt x="0" y="227"/>
                    </a:lnTo>
                    <a:lnTo>
                      <a:pt x="0" y="161"/>
                    </a:lnTo>
                    <a:lnTo>
                      <a:pt x="0" y="93"/>
                    </a:lnTo>
                    <a:lnTo>
                      <a:pt x="2" y="29"/>
                    </a:lnTo>
                    <a:lnTo>
                      <a:pt x="15" y="23"/>
                    </a:lnTo>
                    <a:lnTo>
                      <a:pt x="31" y="21"/>
                    </a:lnTo>
                    <a:lnTo>
                      <a:pt x="44" y="16"/>
                    </a:lnTo>
                    <a:lnTo>
                      <a:pt x="62" y="14"/>
                    </a:lnTo>
                    <a:lnTo>
                      <a:pt x="75" y="10"/>
                    </a:lnTo>
                    <a:lnTo>
                      <a:pt x="91" y="6"/>
                    </a:lnTo>
                    <a:lnTo>
                      <a:pt x="104" y="2"/>
                    </a:lnTo>
                    <a:lnTo>
                      <a:pt x="122" y="0"/>
                    </a:lnTo>
                    <a:lnTo>
                      <a:pt x="122" y="70"/>
                    </a:lnTo>
                    <a:lnTo>
                      <a:pt x="122" y="140"/>
                    </a:lnTo>
                    <a:lnTo>
                      <a:pt x="122" y="210"/>
                    </a:lnTo>
                    <a:lnTo>
                      <a:pt x="122" y="279"/>
                    </a:lnTo>
                    <a:lnTo>
                      <a:pt x="122" y="349"/>
                    </a:lnTo>
                    <a:lnTo>
                      <a:pt x="122" y="421"/>
                    </a:lnTo>
                    <a:lnTo>
                      <a:pt x="122" y="491"/>
                    </a:lnTo>
                    <a:lnTo>
                      <a:pt x="122" y="563"/>
                    </a:lnTo>
                    <a:lnTo>
                      <a:pt x="118" y="625"/>
                    </a:lnTo>
                    <a:lnTo>
                      <a:pt x="106" y="671"/>
                    </a:lnTo>
                    <a:lnTo>
                      <a:pt x="87" y="698"/>
                    </a:lnTo>
                    <a:lnTo>
                      <a:pt x="66" y="710"/>
                    </a:lnTo>
                    <a:lnTo>
                      <a:pt x="40" y="700"/>
                    </a:lnTo>
                    <a:lnTo>
                      <a:pt x="21" y="673"/>
                    </a:lnTo>
                    <a:lnTo>
                      <a:pt x="5" y="627"/>
                    </a:lnTo>
                    <a:lnTo>
                      <a:pt x="0" y="563"/>
                    </a:lnTo>
                    <a:close/>
                  </a:path>
                </a:pathLst>
              </a:custGeom>
              <a:solidFill>
                <a:srgbClr val="D9EBEB"/>
              </a:solidFill>
              <a:ln w="1588">
                <a:solidFill>
                  <a:srgbClr val="000000"/>
                </a:solidFill>
                <a:round/>
                <a:headEnd/>
                <a:tailEnd/>
              </a:ln>
            </p:spPr>
            <p:txBody>
              <a:bodyPr/>
              <a:lstStyle/>
              <a:p>
                <a:endParaRPr lang="en-US"/>
              </a:p>
            </p:txBody>
          </p:sp>
          <p:sp>
            <p:nvSpPr>
              <p:cNvPr id="50" name="Freeform 413">
                <a:extLst>
                  <a:ext uri="{FF2B5EF4-FFF2-40B4-BE49-F238E27FC236}">
                    <a16:creationId xmlns:a16="http://schemas.microsoft.com/office/drawing/2014/main" id="{FEC8A753-EDBC-458D-B390-C03FE6972802}"/>
                  </a:ext>
                </a:extLst>
              </p:cNvPr>
              <p:cNvSpPr>
                <a:spLocks/>
              </p:cNvSpPr>
              <p:nvPr/>
            </p:nvSpPr>
            <p:spPr bwMode="auto">
              <a:xfrm flipH="1">
                <a:off x="553" y="2889"/>
                <a:ext cx="55" cy="51"/>
              </a:xfrm>
              <a:custGeom>
                <a:avLst/>
                <a:gdLst>
                  <a:gd name="T0" fmla="*/ 0 w 218"/>
                  <a:gd name="T1" fmla="*/ 0 h 200"/>
                  <a:gd name="T2" fmla="*/ 0 w 218"/>
                  <a:gd name="T3" fmla="*/ 0 h 200"/>
                  <a:gd name="T4" fmla="*/ 0 w 218"/>
                  <a:gd name="T5" fmla="*/ 0 h 200"/>
                  <a:gd name="T6" fmla="*/ 0 w 218"/>
                  <a:gd name="T7" fmla="*/ 0 h 200"/>
                  <a:gd name="T8" fmla="*/ 0 w 218"/>
                  <a:gd name="T9" fmla="*/ 0 h 200"/>
                  <a:gd name="T10" fmla="*/ 0 w 218"/>
                  <a:gd name="T11" fmla="*/ 0 h 200"/>
                  <a:gd name="T12" fmla="*/ 0 w 218"/>
                  <a:gd name="T13" fmla="*/ 0 h 200"/>
                  <a:gd name="T14" fmla="*/ 0 w 218"/>
                  <a:gd name="T15" fmla="*/ 0 h 200"/>
                  <a:gd name="T16" fmla="*/ 0 w 218"/>
                  <a:gd name="T17" fmla="*/ 0 h 200"/>
                  <a:gd name="T18" fmla="*/ 0 w 218"/>
                  <a:gd name="T19" fmla="*/ 0 h 200"/>
                  <a:gd name="T20" fmla="*/ 0 w 218"/>
                  <a:gd name="T21" fmla="*/ 0 h 200"/>
                  <a:gd name="T22" fmla="*/ 0 w 218"/>
                  <a:gd name="T23" fmla="*/ 0 h 200"/>
                  <a:gd name="T24" fmla="*/ 0 w 218"/>
                  <a:gd name="T25" fmla="*/ 0 h 200"/>
                  <a:gd name="T26" fmla="*/ 0 w 218"/>
                  <a:gd name="T27" fmla="*/ 0 h 200"/>
                  <a:gd name="T28" fmla="*/ 0 w 218"/>
                  <a:gd name="T29" fmla="*/ 0 h 200"/>
                  <a:gd name="T30" fmla="*/ 0 w 218"/>
                  <a:gd name="T31" fmla="*/ 0 h 200"/>
                  <a:gd name="T32" fmla="*/ 0 w 218"/>
                  <a:gd name="T33" fmla="*/ 0 h 200"/>
                  <a:gd name="T34" fmla="*/ 0 w 218"/>
                  <a:gd name="T35" fmla="*/ 0 h 200"/>
                  <a:gd name="T36" fmla="*/ 0 w 218"/>
                  <a:gd name="T37" fmla="*/ 0 h 200"/>
                  <a:gd name="T38" fmla="*/ 0 w 218"/>
                  <a:gd name="T39" fmla="*/ 0 h 200"/>
                  <a:gd name="T40" fmla="*/ 0 w 218"/>
                  <a:gd name="T41" fmla="*/ 0 h 200"/>
                  <a:gd name="T42" fmla="*/ 0 w 218"/>
                  <a:gd name="T43" fmla="*/ 0 h 200"/>
                  <a:gd name="T44" fmla="*/ 0 w 218"/>
                  <a:gd name="T45" fmla="*/ 0 h 200"/>
                  <a:gd name="T46" fmla="*/ 0 w 218"/>
                  <a:gd name="T47" fmla="*/ 0 h 200"/>
                  <a:gd name="T48" fmla="*/ 0 w 218"/>
                  <a:gd name="T49" fmla="*/ 0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8"/>
                  <a:gd name="T76" fmla="*/ 0 h 200"/>
                  <a:gd name="T77" fmla="*/ 218 w 218"/>
                  <a:gd name="T78" fmla="*/ 200 h 2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8" h="200">
                    <a:moveTo>
                      <a:pt x="0" y="56"/>
                    </a:moveTo>
                    <a:lnTo>
                      <a:pt x="16" y="47"/>
                    </a:lnTo>
                    <a:lnTo>
                      <a:pt x="37" y="41"/>
                    </a:lnTo>
                    <a:lnTo>
                      <a:pt x="58" y="35"/>
                    </a:lnTo>
                    <a:lnTo>
                      <a:pt x="82" y="29"/>
                    </a:lnTo>
                    <a:lnTo>
                      <a:pt x="103" y="21"/>
                    </a:lnTo>
                    <a:lnTo>
                      <a:pt x="126" y="16"/>
                    </a:lnTo>
                    <a:lnTo>
                      <a:pt x="146" y="8"/>
                    </a:lnTo>
                    <a:lnTo>
                      <a:pt x="165" y="0"/>
                    </a:lnTo>
                    <a:lnTo>
                      <a:pt x="171" y="20"/>
                    </a:lnTo>
                    <a:lnTo>
                      <a:pt x="179" y="41"/>
                    </a:lnTo>
                    <a:lnTo>
                      <a:pt x="185" y="60"/>
                    </a:lnTo>
                    <a:lnTo>
                      <a:pt x="190" y="82"/>
                    </a:lnTo>
                    <a:lnTo>
                      <a:pt x="194" y="103"/>
                    </a:lnTo>
                    <a:lnTo>
                      <a:pt x="200" y="124"/>
                    </a:lnTo>
                    <a:lnTo>
                      <a:pt x="206" y="146"/>
                    </a:lnTo>
                    <a:lnTo>
                      <a:pt x="218" y="169"/>
                    </a:lnTo>
                    <a:lnTo>
                      <a:pt x="204" y="190"/>
                    </a:lnTo>
                    <a:lnTo>
                      <a:pt x="192" y="200"/>
                    </a:lnTo>
                    <a:lnTo>
                      <a:pt x="177" y="198"/>
                    </a:lnTo>
                    <a:lnTo>
                      <a:pt x="163" y="190"/>
                    </a:lnTo>
                    <a:lnTo>
                      <a:pt x="146" y="173"/>
                    </a:lnTo>
                    <a:lnTo>
                      <a:pt x="134" y="157"/>
                    </a:lnTo>
                    <a:lnTo>
                      <a:pt x="122" y="140"/>
                    </a:lnTo>
                    <a:lnTo>
                      <a:pt x="117" y="124"/>
                    </a:lnTo>
                  </a:path>
                </a:pathLst>
              </a:custGeom>
              <a:noFill/>
              <a:ln w="1588">
                <a:solidFill>
                  <a:srgbClr val="000000"/>
                </a:solidFill>
                <a:round/>
                <a:headEnd/>
                <a:tailEnd/>
              </a:ln>
            </p:spPr>
            <p:txBody>
              <a:bodyPr/>
              <a:lstStyle/>
              <a:p>
                <a:endParaRPr lang="en-US"/>
              </a:p>
            </p:txBody>
          </p:sp>
          <p:sp>
            <p:nvSpPr>
              <p:cNvPr id="51" name="Freeform 414">
                <a:extLst>
                  <a:ext uri="{FF2B5EF4-FFF2-40B4-BE49-F238E27FC236}">
                    <a16:creationId xmlns:a16="http://schemas.microsoft.com/office/drawing/2014/main" id="{0C813929-5205-4BCD-8452-077D0644E11B}"/>
                  </a:ext>
                </a:extLst>
              </p:cNvPr>
              <p:cNvSpPr>
                <a:spLocks/>
              </p:cNvSpPr>
              <p:nvPr/>
            </p:nvSpPr>
            <p:spPr bwMode="auto">
              <a:xfrm flipH="1">
                <a:off x="564" y="2919"/>
                <a:ext cx="56" cy="52"/>
              </a:xfrm>
              <a:custGeom>
                <a:avLst/>
                <a:gdLst>
                  <a:gd name="T0" fmla="*/ 0 w 217"/>
                  <a:gd name="T1" fmla="*/ 0 h 199"/>
                  <a:gd name="T2" fmla="*/ 0 w 217"/>
                  <a:gd name="T3" fmla="*/ 0 h 199"/>
                  <a:gd name="T4" fmla="*/ 0 w 217"/>
                  <a:gd name="T5" fmla="*/ 0 h 199"/>
                  <a:gd name="T6" fmla="*/ 0 w 217"/>
                  <a:gd name="T7" fmla="*/ 0 h 199"/>
                  <a:gd name="T8" fmla="*/ 0 w 217"/>
                  <a:gd name="T9" fmla="*/ 0 h 199"/>
                  <a:gd name="T10" fmla="*/ 0 w 217"/>
                  <a:gd name="T11" fmla="*/ 0 h 199"/>
                  <a:gd name="T12" fmla="*/ 0 w 217"/>
                  <a:gd name="T13" fmla="*/ 0 h 199"/>
                  <a:gd name="T14" fmla="*/ 0 w 217"/>
                  <a:gd name="T15" fmla="*/ 0 h 199"/>
                  <a:gd name="T16" fmla="*/ 0 w 217"/>
                  <a:gd name="T17" fmla="*/ 0 h 199"/>
                  <a:gd name="T18" fmla="*/ 0 w 217"/>
                  <a:gd name="T19" fmla="*/ 0 h 199"/>
                  <a:gd name="T20" fmla="*/ 0 w 217"/>
                  <a:gd name="T21" fmla="*/ 0 h 199"/>
                  <a:gd name="T22" fmla="*/ 0 w 217"/>
                  <a:gd name="T23" fmla="*/ 0 h 199"/>
                  <a:gd name="T24" fmla="*/ 0 w 217"/>
                  <a:gd name="T25" fmla="*/ 0 h 199"/>
                  <a:gd name="T26" fmla="*/ 0 w 217"/>
                  <a:gd name="T27" fmla="*/ 0 h 199"/>
                  <a:gd name="T28" fmla="*/ 0 w 217"/>
                  <a:gd name="T29" fmla="*/ 0 h 199"/>
                  <a:gd name="T30" fmla="*/ 0 w 217"/>
                  <a:gd name="T31" fmla="*/ 0 h 199"/>
                  <a:gd name="T32" fmla="*/ 0 w 217"/>
                  <a:gd name="T33" fmla="*/ 0 h 199"/>
                  <a:gd name="T34" fmla="*/ 0 w 217"/>
                  <a:gd name="T35" fmla="*/ 0 h 199"/>
                  <a:gd name="T36" fmla="*/ 0 w 217"/>
                  <a:gd name="T37" fmla="*/ 0 h 199"/>
                  <a:gd name="T38" fmla="*/ 0 w 217"/>
                  <a:gd name="T39" fmla="*/ 0 h 199"/>
                  <a:gd name="T40" fmla="*/ 0 w 217"/>
                  <a:gd name="T41" fmla="*/ 0 h 199"/>
                  <a:gd name="T42" fmla="*/ 0 w 217"/>
                  <a:gd name="T43" fmla="*/ 0 h 199"/>
                  <a:gd name="T44" fmla="*/ 0 w 217"/>
                  <a:gd name="T45" fmla="*/ 0 h 199"/>
                  <a:gd name="T46" fmla="*/ 0 w 217"/>
                  <a:gd name="T47" fmla="*/ 0 h 199"/>
                  <a:gd name="T48" fmla="*/ 0 w 217"/>
                  <a:gd name="T49" fmla="*/ 0 h 1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7"/>
                  <a:gd name="T76" fmla="*/ 0 h 199"/>
                  <a:gd name="T77" fmla="*/ 217 w 217"/>
                  <a:gd name="T78" fmla="*/ 199 h 19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7" h="199">
                    <a:moveTo>
                      <a:pt x="0" y="60"/>
                    </a:moveTo>
                    <a:lnTo>
                      <a:pt x="15" y="48"/>
                    </a:lnTo>
                    <a:lnTo>
                      <a:pt x="37" y="40"/>
                    </a:lnTo>
                    <a:lnTo>
                      <a:pt x="60" y="34"/>
                    </a:lnTo>
                    <a:lnTo>
                      <a:pt x="83" y="29"/>
                    </a:lnTo>
                    <a:lnTo>
                      <a:pt x="104" y="21"/>
                    </a:lnTo>
                    <a:lnTo>
                      <a:pt x="126" y="15"/>
                    </a:lnTo>
                    <a:lnTo>
                      <a:pt x="147" y="7"/>
                    </a:lnTo>
                    <a:lnTo>
                      <a:pt x="166" y="0"/>
                    </a:lnTo>
                    <a:lnTo>
                      <a:pt x="174" y="19"/>
                    </a:lnTo>
                    <a:lnTo>
                      <a:pt x="182" y="40"/>
                    </a:lnTo>
                    <a:lnTo>
                      <a:pt x="186" y="62"/>
                    </a:lnTo>
                    <a:lnTo>
                      <a:pt x="192" y="83"/>
                    </a:lnTo>
                    <a:lnTo>
                      <a:pt x="196" y="102"/>
                    </a:lnTo>
                    <a:lnTo>
                      <a:pt x="201" y="126"/>
                    </a:lnTo>
                    <a:lnTo>
                      <a:pt x="207" y="145"/>
                    </a:lnTo>
                    <a:lnTo>
                      <a:pt x="217" y="168"/>
                    </a:lnTo>
                    <a:lnTo>
                      <a:pt x="205" y="190"/>
                    </a:lnTo>
                    <a:lnTo>
                      <a:pt x="194" y="199"/>
                    </a:lnTo>
                    <a:lnTo>
                      <a:pt x="178" y="197"/>
                    </a:lnTo>
                    <a:lnTo>
                      <a:pt x="165" y="190"/>
                    </a:lnTo>
                    <a:lnTo>
                      <a:pt x="149" y="174"/>
                    </a:lnTo>
                    <a:lnTo>
                      <a:pt x="135" y="157"/>
                    </a:lnTo>
                    <a:lnTo>
                      <a:pt x="124" y="139"/>
                    </a:lnTo>
                    <a:lnTo>
                      <a:pt x="120" y="126"/>
                    </a:lnTo>
                  </a:path>
                </a:pathLst>
              </a:custGeom>
              <a:noFill/>
              <a:ln w="1588">
                <a:solidFill>
                  <a:srgbClr val="000000"/>
                </a:solidFill>
                <a:round/>
                <a:headEnd/>
                <a:tailEnd/>
              </a:ln>
            </p:spPr>
            <p:txBody>
              <a:bodyPr/>
              <a:lstStyle/>
              <a:p>
                <a:endParaRPr lang="en-US"/>
              </a:p>
            </p:txBody>
          </p:sp>
          <p:sp>
            <p:nvSpPr>
              <p:cNvPr id="52" name="Freeform 415">
                <a:extLst>
                  <a:ext uri="{FF2B5EF4-FFF2-40B4-BE49-F238E27FC236}">
                    <a16:creationId xmlns:a16="http://schemas.microsoft.com/office/drawing/2014/main" id="{6D637D7D-780D-41E7-BD67-8B934BAB527C}"/>
                  </a:ext>
                </a:extLst>
              </p:cNvPr>
              <p:cNvSpPr>
                <a:spLocks/>
              </p:cNvSpPr>
              <p:nvPr/>
            </p:nvSpPr>
            <p:spPr bwMode="auto">
              <a:xfrm flipH="1">
                <a:off x="251" y="3155"/>
                <a:ext cx="120" cy="187"/>
              </a:xfrm>
              <a:custGeom>
                <a:avLst/>
                <a:gdLst>
                  <a:gd name="T0" fmla="*/ 0 w 471"/>
                  <a:gd name="T1" fmla="*/ 0 h 724"/>
                  <a:gd name="T2" fmla="*/ 0 w 471"/>
                  <a:gd name="T3" fmla="*/ 0 h 724"/>
                  <a:gd name="T4" fmla="*/ 0 w 471"/>
                  <a:gd name="T5" fmla="*/ 0 h 724"/>
                  <a:gd name="T6" fmla="*/ 0 w 471"/>
                  <a:gd name="T7" fmla="*/ 0 h 724"/>
                  <a:gd name="T8" fmla="*/ 0 w 471"/>
                  <a:gd name="T9" fmla="*/ 0 h 724"/>
                  <a:gd name="T10" fmla="*/ 0 w 471"/>
                  <a:gd name="T11" fmla="*/ 0 h 724"/>
                  <a:gd name="T12" fmla="*/ 0 w 471"/>
                  <a:gd name="T13" fmla="*/ 0 h 724"/>
                  <a:gd name="T14" fmla="*/ 0 w 471"/>
                  <a:gd name="T15" fmla="*/ 0 h 724"/>
                  <a:gd name="T16" fmla="*/ 0 w 471"/>
                  <a:gd name="T17" fmla="*/ 0 h 724"/>
                  <a:gd name="T18" fmla="*/ 0 w 471"/>
                  <a:gd name="T19" fmla="*/ 0 h 724"/>
                  <a:gd name="T20" fmla="*/ 0 w 471"/>
                  <a:gd name="T21" fmla="*/ 0 h 724"/>
                  <a:gd name="T22" fmla="*/ 0 w 471"/>
                  <a:gd name="T23" fmla="*/ 0 h 724"/>
                  <a:gd name="T24" fmla="*/ 0 w 471"/>
                  <a:gd name="T25" fmla="*/ 0 h 724"/>
                  <a:gd name="T26" fmla="*/ 0 w 471"/>
                  <a:gd name="T27" fmla="*/ 0 h 724"/>
                  <a:gd name="T28" fmla="*/ 0 w 471"/>
                  <a:gd name="T29" fmla="*/ 0 h 724"/>
                  <a:gd name="T30" fmla="*/ 0 w 471"/>
                  <a:gd name="T31" fmla="*/ 0 h 724"/>
                  <a:gd name="T32" fmla="*/ 0 w 471"/>
                  <a:gd name="T33" fmla="*/ 0 h 724"/>
                  <a:gd name="T34" fmla="*/ 0 w 471"/>
                  <a:gd name="T35" fmla="*/ 0 h 724"/>
                  <a:gd name="T36" fmla="*/ 0 w 471"/>
                  <a:gd name="T37" fmla="*/ 0 h 724"/>
                  <a:gd name="T38" fmla="*/ 0 w 471"/>
                  <a:gd name="T39" fmla="*/ 0 h 724"/>
                  <a:gd name="T40" fmla="*/ 0 w 471"/>
                  <a:gd name="T41" fmla="*/ 0 h 724"/>
                  <a:gd name="T42" fmla="*/ 0 w 471"/>
                  <a:gd name="T43" fmla="*/ 0 h 724"/>
                  <a:gd name="T44" fmla="*/ 0 w 471"/>
                  <a:gd name="T45" fmla="*/ 0 h 724"/>
                  <a:gd name="T46" fmla="*/ 0 w 471"/>
                  <a:gd name="T47" fmla="*/ 0 h 724"/>
                  <a:gd name="T48" fmla="*/ 0 w 471"/>
                  <a:gd name="T49" fmla="*/ 0 h 7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1"/>
                  <a:gd name="T76" fmla="*/ 0 h 724"/>
                  <a:gd name="T77" fmla="*/ 471 w 471"/>
                  <a:gd name="T78" fmla="*/ 724 h 7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1" h="724">
                    <a:moveTo>
                      <a:pt x="471" y="105"/>
                    </a:moveTo>
                    <a:lnTo>
                      <a:pt x="389" y="182"/>
                    </a:lnTo>
                    <a:lnTo>
                      <a:pt x="320" y="256"/>
                    </a:lnTo>
                    <a:lnTo>
                      <a:pt x="257" y="324"/>
                    </a:lnTo>
                    <a:lnTo>
                      <a:pt x="203" y="392"/>
                    </a:lnTo>
                    <a:lnTo>
                      <a:pt x="149" y="462"/>
                    </a:lnTo>
                    <a:lnTo>
                      <a:pt x="100" y="537"/>
                    </a:lnTo>
                    <a:lnTo>
                      <a:pt x="50" y="623"/>
                    </a:lnTo>
                    <a:lnTo>
                      <a:pt x="0" y="724"/>
                    </a:lnTo>
                    <a:lnTo>
                      <a:pt x="5" y="630"/>
                    </a:lnTo>
                    <a:lnTo>
                      <a:pt x="13" y="541"/>
                    </a:lnTo>
                    <a:lnTo>
                      <a:pt x="19" y="448"/>
                    </a:lnTo>
                    <a:lnTo>
                      <a:pt x="27" y="359"/>
                    </a:lnTo>
                    <a:lnTo>
                      <a:pt x="32" y="268"/>
                    </a:lnTo>
                    <a:lnTo>
                      <a:pt x="38" y="179"/>
                    </a:lnTo>
                    <a:lnTo>
                      <a:pt x="46" y="87"/>
                    </a:lnTo>
                    <a:lnTo>
                      <a:pt x="54" y="0"/>
                    </a:lnTo>
                    <a:lnTo>
                      <a:pt x="104" y="12"/>
                    </a:lnTo>
                    <a:lnTo>
                      <a:pt x="157" y="25"/>
                    </a:lnTo>
                    <a:lnTo>
                      <a:pt x="209" y="39"/>
                    </a:lnTo>
                    <a:lnTo>
                      <a:pt x="261" y="52"/>
                    </a:lnTo>
                    <a:lnTo>
                      <a:pt x="314" y="64"/>
                    </a:lnTo>
                    <a:lnTo>
                      <a:pt x="366" y="78"/>
                    </a:lnTo>
                    <a:lnTo>
                      <a:pt x="418" y="91"/>
                    </a:lnTo>
                    <a:lnTo>
                      <a:pt x="471" y="105"/>
                    </a:lnTo>
                    <a:close/>
                  </a:path>
                </a:pathLst>
              </a:custGeom>
              <a:solidFill>
                <a:srgbClr val="FFFFFF"/>
              </a:solidFill>
              <a:ln w="1588">
                <a:solidFill>
                  <a:srgbClr val="000000"/>
                </a:solidFill>
                <a:round/>
                <a:headEnd/>
                <a:tailEnd/>
              </a:ln>
            </p:spPr>
            <p:txBody>
              <a:bodyPr/>
              <a:lstStyle/>
              <a:p>
                <a:endParaRPr lang="en-US"/>
              </a:p>
            </p:txBody>
          </p:sp>
          <p:sp>
            <p:nvSpPr>
              <p:cNvPr id="53" name="Freeform 416">
                <a:extLst>
                  <a:ext uri="{FF2B5EF4-FFF2-40B4-BE49-F238E27FC236}">
                    <a16:creationId xmlns:a16="http://schemas.microsoft.com/office/drawing/2014/main" id="{A89727BA-E9F4-4FCF-83D3-E0334509C494}"/>
                  </a:ext>
                </a:extLst>
              </p:cNvPr>
              <p:cNvSpPr>
                <a:spLocks/>
              </p:cNvSpPr>
              <p:nvPr/>
            </p:nvSpPr>
            <p:spPr bwMode="auto">
              <a:xfrm flipH="1">
                <a:off x="5" y="3721"/>
                <a:ext cx="1007" cy="50"/>
              </a:xfrm>
              <a:custGeom>
                <a:avLst/>
                <a:gdLst>
                  <a:gd name="T0" fmla="*/ 0 w 5760"/>
                  <a:gd name="T1" fmla="*/ 0 h 196"/>
                  <a:gd name="T2" fmla="*/ 0 w 5760"/>
                  <a:gd name="T3" fmla="*/ 0 h 196"/>
                  <a:gd name="T4" fmla="*/ 0 w 5760"/>
                  <a:gd name="T5" fmla="*/ 0 h 196"/>
                  <a:gd name="T6" fmla="*/ 0 w 5760"/>
                  <a:gd name="T7" fmla="*/ 0 h 196"/>
                  <a:gd name="T8" fmla="*/ 0 w 5760"/>
                  <a:gd name="T9" fmla="*/ 0 h 196"/>
                  <a:gd name="T10" fmla="*/ 0 60000 65536"/>
                  <a:gd name="T11" fmla="*/ 0 60000 65536"/>
                  <a:gd name="T12" fmla="*/ 0 60000 65536"/>
                  <a:gd name="T13" fmla="*/ 0 60000 65536"/>
                  <a:gd name="T14" fmla="*/ 0 60000 65536"/>
                  <a:gd name="T15" fmla="*/ 0 w 5760"/>
                  <a:gd name="T16" fmla="*/ 0 h 196"/>
                  <a:gd name="T17" fmla="*/ 5760 w 5760"/>
                  <a:gd name="T18" fmla="*/ 196 h 196"/>
                </a:gdLst>
                <a:ahLst/>
                <a:cxnLst>
                  <a:cxn ang="T10">
                    <a:pos x="T0" y="T1"/>
                  </a:cxn>
                  <a:cxn ang="T11">
                    <a:pos x="T2" y="T3"/>
                  </a:cxn>
                  <a:cxn ang="T12">
                    <a:pos x="T4" y="T5"/>
                  </a:cxn>
                  <a:cxn ang="T13">
                    <a:pos x="T6" y="T7"/>
                  </a:cxn>
                  <a:cxn ang="T14">
                    <a:pos x="T8" y="T9"/>
                  </a:cxn>
                </a:cxnLst>
                <a:rect l="T15" t="T16" r="T17" b="T18"/>
                <a:pathLst>
                  <a:path w="5760" h="196">
                    <a:moveTo>
                      <a:pt x="0" y="196"/>
                    </a:moveTo>
                    <a:lnTo>
                      <a:pt x="0" y="10"/>
                    </a:lnTo>
                    <a:lnTo>
                      <a:pt x="5729" y="0"/>
                    </a:lnTo>
                    <a:lnTo>
                      <a:pt x="5760" y="190"/>
                    </a:lnTo>
                    <a:lnTo>
                      <a:pt x="0" y="196"/>
                    </a:lnTo>
                    <a:close/>
                  </a:path>
                </a:pathLst>
              </a:custGeom>
              <a:solidFill>
                <a:srgbClr val="996633"/>
              </a:solidFill>
              <a:ln w="1651">
                <a:solidFill>
                  <a:srgbClr val="000000"/>
                </a:solidFill>
                <a:round/>
                <a:headEnd/>
                <a:tailEnd/>
              </a:ln>
            </p:spPr>
            <p:txBody>
              <a:bodyPr/>
              <a:lstStyle/>
              <a:p>
                <a:endParaRPr lang="en-US"/>
              </a:p>
            </p:txBody>
          </p:sp>
          <p:sp>
            <p:nvSpPr>
              <p:cNvPr id="54" name="Freeform 417">
                <a:extLst>
                  <a:ext uri="{FF2B5EF4-FFF2-40B4-BE49-F238E27FC236}">
                    <a16:creationId xmlns:a16="http://schemas.microsoft.com/office/drawing/2014/main" id="{EE34D1DB-1929-45EE-BC3A-317EF6A3A065}"/>
                  </a:ext>
                </a:extLst>
              </p:cNvPr>
              <p:cNvSpPr>
                <a:spLocks/>
              </p:cNvSpPr>
              <p:nvPr/>
            </p:nvSpPr>
            <p:spPr bwMode="auto">
              <a:xfrm flipH="1">
                <a:off x="158" y="3126"/>
                <a:ext cx="219" cy="275"/>
              </a:xfrm>
              <a:custGeom>
                <a:avLst/>
                <a:gdLst>
                  <a:gd name="T0" fmla="*/ 0 w 852"/>
                  <a:gd name="T1" fmla="*/ 0 h 1060"/>
                  <a:gd name="T2" fmla="*/ 0 w 852"/>
                  <a:gd name="T3" fmla="*/ 0 h 1060"/>
                  <a:gd name="T4" fmla="*/ 0 w 852"/>
                  <a:gd name="T5" fmla="*/ 0 h 1060"/>
                  <a:gd name="T6" fmla="*/ 0 w 852"/>
                  <a:gd name="T7" fmla="*/ 0 h 1060"/>
                  <a:gd name="T8" fmla="*/ 0 w 852"/>
                  <a:gd name="T9" fmla="*/ 0 h 1060"/>
                  <a:gd name="T10" fmla="*/ 0 w 852"/>
                  <a:gd name="T11" fmla="*/ 0 h 1060"/>
                  <a:gd name="T12" fmla="*/ 0 w 852"/>
                  <a:gd name="T13" fmla="*/ 0 h 1060"/>
                  <a:gd name="T14" fmla="*/ 0 w 852"/>
                  <a:gd name="T15" fmla="*/ 0 h 1060"/>
                  <a:gd name="T16" fmla="*/ 0 w 852"/>
                  <a:gd name="T17" fmla="*/ 0 h 1060"/>
                  <a:gd name="T18" fmla="*/ 0 w 852"/>
                  <a:gd name="T19" fmla="*/ 0 h 1060"/>
                  <a:gd name="T20" fmla="*/ 0 w 852"/>
                  <a:gd name="T21" fmla="*/ 0 h 1060"/>
                  <a:gd name="T22" fmla="*/ 0 w 852"/>
                  <a:gd name="T23" fmla="*/ 0 h 1060"/>
                  <a:gd name="T24" fmla="*/ 0 w 852"/>
                  <a:gd name="T25" fmla="*/ 0 h 1060"/>
                  <a:gd name="T26" fmla="*/ 0 w 852"/>
                  <a:gd name="T27" fmla="*/ 0 h 1060"/>
                  <a:gd name="T28" fmla="*/ 0 w 852"/>
                  <a:gd name="T29" fmla="*/ 0 h 1060"/>
                  <a:gd name="T30" fmla="*/ 0 w 852"/>
                  <a:gd name="T31" fmla="*/ 0 h 1060"/>
                  <a:gd name="T32" fmla="*/ 0 w 852"/>
                  <a:gd name="T33" fmla="*/ 0 h 1060"/>
                  <a:gd name="T34" fmla="*/ 0 w 852"/>
                  <a:gd name="T35" fmla="*/ 0 h 1060"/>
                  <a:gd name="T36" fmla="*/ 0 w 852"/>
                  <a:gd name="T37" fmla="*/ 0 h 1060"/>
                  <a:gd name="T38" fmla="*/ 0 w 852"/>
                  <a:gd name="T39" fmla="*/ 0 h 1060"/>
                  <a:gd name="T40" fmla="*/ 0 w 852"/>
                  <a:gd name="T41" fmla="*/ 0 h 1060"/>
                  <a:gd name="T42" fmla="*/ 0 w 852"/>
                  <a:gd name="T43" fmla="*/ 0 h 1060"/>
                  <a:gd name="T44" fmla="*/ 0 w 852"/>
                  <a:gd name="T45" fmla="*/ 0 h 1060"/>
                  <a:gd name="T46" fmla="*/ 0 w 852"/>
                  <a:gd name="T47" fmla="*/ 0 h 1060"/>
                  <a:gd name="T48" fmla="*/ 0 w 852"/>
                  <a:gd name="T49" fmla="*/ 0 h 1060"/>
                  <a:gd name="T50" fmla="*/ 0 w 852"/>
                  <a:gd name="T51" fmla="*/ 0 h 1060"/>
                  <a:gd name="T52" fmla="*/ 0 w 852"/>
                  <a:gd name="T53" fmla="*/ 0 h 1060"/>
                  <a:gd name="T54" fmla="*/ 0 w 852"/>
                  <a:gd name="T55" fmla="*/ 0 h 1060"/>
                  <a:gd name="T56" fmla="*/ 0 w 852"/>
                  <a:gd name="T57" fmla="*/ 0 h 1060"/>
                  <a:gd name="T58" fmla="*/ 0 w 852"/>
                  <a:gd name="T59" fmla="*/ 0 h 1060"/>
                  <a:gd name="T60" fmla="*/ 0 w 852"/>
                  <a:gd name="T61" fmla="*/ 0 h 1060"/>
                  <a:gd name="T62" fmla="*/ 0 w 852"/>
                  <a:gd name="T63" fmla="*/ 0 h 1060"/>
                  <a:gd name="T64" fmla="*/ 0 w 852"/>
                  <a:gd name="T65" fmla="*/ 0 h 1060"/>
                  <a:gd name="T66" fmla="*/ 0 w 852"/>
                  <a:gd name="T67" fmla="*/ 0 h 1060"/>
                  <a:gd name="T68" fmla="*/ 0 w 852"/>
                  <a:gd name="T69" fmla="*/ 0 h 1060"/>
                  <a:gd name="T70" fmla="*/ 0 w 852"/>
                  <a:gd name="T71" fmla="*/ 0 h 1060"/>
                  <a:gd name="T72" fmla="*/ 0 w 852"/>
                  <a:gd name="T73" fmla="*/ 0 h 1060"/>
                  <a:gd name="T74" fmla="*/ 0 w 852"/>
                  <a:gd name="T75" fmla="*/ 0 h 1060"/>
                  <a:gd name="T76" fmla="*/ 0 w 852"/>
                  <a:gd name="T77" fmla="*/ 0 h 1060"/>
                  <a:gd name="T78" fmla="*/ 0 w 852"/>
                  <a:gd name="T79" fmla="*/ 0 h 1060"/>
                  <a:gd name="T80" fmla="*/ 0 w 852"/>
                  <a:gd name="T81" fmla="*/ 0 h 10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52"/>
                  <a:gd name="T124" fmla="*/ 0 h 1060"/>
                  <a:gd name="T125" fmla="*/ 852 w 852"/>
                  <a:gd name="T126" fmla="*/ 1060 h 10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52" h="1060">
                    <a:moveTo>
                      <a:pt x="852" y="0"/>
                    </a:moveTo>
                    <a:lnTo>
                      <a:pt x="803" y="91"/>
                    </a:lnTo>
                    <a:lnTo>
                      <a:pt x="757" y="197"/>
                    </a:lnTo>
                    <a:lnTo>
                      <a:pt x="712" y="308"/>
                    </a:lnTo>
                    <a:lnTo>
                      <a:pt x="671" y="420"/>
                    </a:lnTo>
                    <a:lnTo>
                      <a:pt x="630" y="517"/>
                    </a:lnTo>
                    <a:lnTo>
                      <a:pt x="594" y="597"/>
                    </a:lnTo>
                    <a:lnTo>
                      <a:pt x="559" y="647"/>
                    </a:lnTo>
                    <a:lnTo>
                      <a:pt x="530" y="665"/>
                    </a:lnTo>
                    <a:lnTo>
                      <a:pt x="479" y="642"/>
                    </a:lnTo>
                    <a:lnTo>
                      <a:pt x="437" y="624"/>
                    </a:lnTo>
                    <a:lnTo>
                      <a:pt x="396" y="612"/>
                    </a:lnTo>
                    <a:lnTo>
                      <a:pt x="359" y="609"/>
                    </a:lnTo>
                    <a:lnTo>
                      <a:pt x="316" y="605"/>
                    </a:lnTo>
                    <a:lnTo>
                      <a:pt x="276" y="603"/>
                    </a:lnTo>
                    <a:lnTo>
                      <a:pt x="227" y="603"/>
                    </a:lnTo>
                    <a:lnTo>
                      <a:pt x="175" y="605"/>
                    </a:lnTo>
                    <a:lnTo>
                      <a:pt x="210" y="624"/>
                    </a:lnTo>
                    <a:lnTo>
                      <a:pt x="243" y="643"/>
                    </a:lnTo>
                    <a:lnTo>
                      <a:pt x="272" y="659"/>
                    </a:lnTo>
                    <a:lnTo>
                      <a:pt x="301" y="676"/>
                    </a:lnTo>
                    <a:lnTo>
                      <a:pt x="320" y="696"/>
                    </a:lnTo>
                    <a:lnTo>
                      <a:pt x="338" y="721"/>
                    </a:lnTo>
                    <a:lnTo>
                      <a:pt x="351" y="754"/>
                    </a:lnTo>
                    <a:lnTo>
                      <a:pt x="359" y="797"/>
                    </a:lnTo>
                    <a:lnTo>
                      <a:pt x="312" y="828"/>
                    </a:lnTo>
                    <a:lnTo>
                      <a:pt x="268" y="861"/>
                    </a:lnTo>
                    <a:lnTo>
                      <a:pt x="223" y="894"/>
                    </a:lnTo>
                    <a:lnTo>
                      <a:pt x="179" y="929"/>
                    </a:lnTo>
                    <a:lnTo>
                      <a:pt x="132" y="960"/>
                    </a:lnTo>
                    <a:lnTo>
                      <a:pt x="87" y="993"/>
                    </a:lnTo>
                    <a:lnTo>
                      <a:pt x="43" y="1026"/>
                    </a:lnTo>
                    <a:lnTo>
                      <a:pt x="0" y="1060"/>
                    </a:lnTo>
                    <a:lnTo>
                      <a:pt x="2" y="1031"/>
                    </a:lnTo>
                    <a:lnTo>
                      <a:pt x="6" y="1004"/>
                    </a:lnTo>
                    <a:lnTo>
                      <a:pt x="10" y="975"/>
                    </a:lnTo>
                    <a:lnTo>
                      <a:pt x="14" y="948"/>
                    </a:lnTo>
                    <a:lnTo>
                      <a:pt x="16" y="919"/>
                    </a:lnTo>
                    <a:lnTo>
                      <a:pt x="20" y="892"/>
                    </a:lnTo>
                    <a:lnTo>
                      <a:pt x="23" y="863"/>
                    </a:lnTo>
                    <a:lnTo>
                      <a:pt x="27" y="835"/>
                    </a:lnTo>
                  </a:path>
                </a:pathLst>
              </a:custGeom>
              <a:noFill/>
              <a:ln w="1588">
                <a:solidFill>
                  <a:srgbClr val="000000"/>
                </a:solidFill>
                <a:round/>
                <a:headEnd/>
                <a:tailEnd/>
              </a:ln>
            </p:spPr>
            <p:txBody>
              <a:bodyPr/>
              <a:lstStyle/>
              <a:p>
                <a:endParaRPr lang="en-US"/>
              </a:p>
            </p:txBody>
          </p:sp>
          <p:sp>
            <p:nvSpPr>
              <p:cNvPr id="55" name="Freeform 418">
                <a:extLst>
                  <a:ext uri="{FF2B5EF4-FFF2-40B4-BE49-F238E27FC236}">
                    <a16:creationId xmlns:a16="http://schemas.microsoft.com/office/drawing/2014/main" id="{2E404970-8C46-4174-9594-B7AB92F99B59}"/>
                  </a:ext>
                </a:extLst>
              </p:cNvPr>
              <p:cNvSpPr>
                <a:spLocks/>
              </p:cNvSpPr>
              <p:nvPr/>
            </p:nvSpPr>
            <p:spPr bwMode="auto">
              <a:xfrm flipH="1">
                <a:off x="368" y="3165"/>
                <a:ext cx="67" cy="286"/>
              </a:xfrm>
              <a:custGeom>
                <a:avLst/>
                <a:gdLst>
                  <a:gd name="T0" fmla="*/ 0 w 262"/>
                  <a:gd name="T1" fmla="*/ 0 h 1107"/>
                  <a:gd name="T2" fmla="*/ 0 w 262"/>
                  <a:gd name="T3" fmla="*/ 0 h 1107"/>
                  <a:gd name="T4" fmla="*/ 0 w 262"/>
                  <a:gd name="T5" fmla="*/ 0 h 1107"/>
                  <a:gd name="T6" fmla="*/ 0 w 262"/>
                  <a:gd name="T7" fmla="*/ 0 h 1107"/>
                  <a:gd name="T8" fmla="*/ 0 w 262"/>
                  <a:gd name="T9" fmla="*/ 0 h 1107"/>
                  <a:gd name="T10" fmla="*/ 0 w 262"/>
                  <a:gd name="T11" fmla="*/ 0 h 1107"/>
                  <a:gd name="T12" fmla="*/ 0 w 262"/>
                  <a:gd name="T13" fmla="*/ 0 h 1107"/>
                  <a:gd name="T14" fmla="*/ 0 w 262"/>
                  <a:gd name="T15" fmla="*/ 0 h 1107"/>
                  <a:gd name="T16" fmla="*/ 0 w 262"/>
                  <a:gd name="T17" fmla="*/ 0 h 1107"/>
                  <a:gd name="T18" fmla="*/ 0 w 262"/>
                  <a:gd name="T19" fmla="*/ 0 h 1107"/>
                  <a:gd name="T20" fmla="*/ 0 w 262"/>
                  <a:gd name="T21" fmla="*/ 0 h 1107"/>
                  <a:gd name="T22" fmla="*/ 0 w 262"/>
                  <a:gd name="T23" fmla="*/ 0 h 1107"/>
                  <a:gd name="T24" fmla="*/ 0 w 262"/>
                  <a:gd name="T25" fmla="*/ 0 h 1107"/>
                  <a:gd name="T26" fmla="*/ 0 w 262"/>
                  <a:gd name="T27" fmla="*/ 0 h 1107"/>
                  <a:gd name="T28" fmla="*/ 0 w 262"/>
                  <a:gd name="T29" fmla="*/ 0 h 1107"/>
                  <a:gd name="T30" fmla="*/ 0 w 262"/>
                  <a:gd name="T31" fmla="*/ 0 h 1107"/>
                  <a:gd name="T32" fmla="*/ 0 w 262"/>
                  <a:gd name="T33" fmla="*/ 0 h 1107"/>
                  <a:gd name="T34" fmla="*/ 0 w 262"/>
                  <a:gd name="T35" fmla="*/ 0 h 1107"/>
                  <a:gd name="T36" fmla="*/ 0 w 262"/>
                  <a:gd name="T37" fmla="*/ 0 h 1107"/>
                  <a:gd name="T38" fmla="*/ 0 w 262"/>
                  <a:gd name="T39" fmla="*/ 0 h 1107"/>
                  <a:gd name="T40" fmla="*/ 0 w 262"/>
                  <a:gd name="T41" fmla="*/ 0 h 1107"/>
                  <a:gd name="T42" fmla="*/ 0 w 262"/>
                  <a:gd name="T43" fmla="*/ 0 h 1107"/>
                  <a:gd name="T44" fmla="*/ 0 w 262"/>
                  <a:gd name="T45" fmla="*/ 0 h 1107"/>
                  <a:gd name="T46" fmla="*/ 0 w 262"/>
                  <a:gd name="T47" fmla="*/ 0 h 1107"/>
                  <a:gd name="T48" fmla="*/ 0 w 262"/>
                  <a:gd name="T49" fmla="*/ 0 h 1107"/>
                  <a:gd name="T50" fmla="*/ 0 w 262"/>
                  <a:gd name="T51" fmla="*/ 0 h 1107"/>
                  <a:gd name="T52" fmla="*/ 0 w 262"/>
                  <a:gd name="T53" fmla="*/ 0 h 1107"/>
                  <a:gd name="T54" fmla="*/ 0 w 262"/>
                  <a:gd name="T55" fmla="*/ 0 h 1107"/>
                  <a:gd name="T56" fmla="*/ 0 w 262"/>
                  <a:gd name="T57" fmla="*/ 0 h 1107"/>
                  <a:gd name="T58" fmla="*/ 0 w 262"/>
                  <a:gd name="T59" fmla="*/ 0 h 1107"/>
                  <a:gd name="T60" fmla="*/ 0 w 262"/>
                  <a:gd name="T61" fmla="*/ 0 h 1107"/>
                  <a:gd name="T62" fmla="*/ 0 w 262"/>
                  <a:gd name="T63" fmla="*/ 0 h 1107"/>
                  <a:gd name="T64" fmla="*/ 0 w 262"/>
                  <a:gd name="T65" fmla="*/ 0 h 1107"/>
                  <a:gd name="T66" fmla="*/ 0 w 262"/>
                  <a:gd name="T67" fmla="*/ 0 h 1107"/>
                  <a:gd name="T68" fmla="*/ 0 w 262"/>
                  <a:gd name="T69" fmla="*/ 0 h 1107"/>
                  <a:gd name="T70" fmla="*/ 0 w 262"/>
                  <a:gd name="T71" fmla="*/ 0 h 1107"/>
                  <a:gd name="T72" fmla="*/ 0 w 262"/>
                  <a:gd name="T73" fmla="*/ 0 h 1107"/>
                  <a:gd name="T74" fmla="*/ 0 w 262"/>
                  <a:gd name="T75" fmla="*/ 0 h 1107"/>
                  <a:gd name="T76" fmla="*/ 0 w 262"/>
                  <a:gd name="T77" fmla="*/ 0 h 1107"/>
                  <a:gd name="T78" fmla="*/ 0 w 262"/>
                  <a:gd name="T79" fmla="*/ 0 h 1107"/>
                  <a:gd name="T80" fmla="*/ 0 w 262"/>
                  <a:gd name="T81" fmla="*/ 0 h 11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2"/>
                  <a:gd name="T124" fmla="*/ 0 h 1107"/>
                  <a:gd name="T125" fmla="*/ 262 w 262"/>
                  <a:gd name="T126" fmla="*/ 1107 h 110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2" h="1107">
                    <a:moveTo>
                      <a:pt x="39" y="0"/>
                    </a:moveTo>
                    <a:lnTo>
                      <a:pt x="31" y="21"/>
                    </a:lnTo>
                    <a:lnTo>
                      <a:pt x="22" y="58"/>
                    </a:lnTo>
                    <a:lnTo>
                      <a:pt x="12" y="103"/>
                    </a:lnTo>
                    <a:lnTo>
                      <a:pt x="6" y="155"/>
                    </a:lnTo>
                    <a:lnTo>
                      <a:pt x="0" y="204"/>
                    </a:lnTo>
                    <a:lnTo>
                      <a:pt x="0" y="250"/>
                    </a:lnTo>
                    <a:lnTo>
                      <a:pt x="6" y="283"/>
                    </a:lnTo>
                    <a:lnTo>
                      <a:pt x="26" y="304"/>
                    </a:lnTo>
                    <a:lnTo>
                      <a:pt x="59" y="318"/>
                    </a:lnTo>
                    <a:lnTo>
                      <a:pt x="91" y="334"/>
                    </a:lnTo>
                    <a:lnTo>
                      <a:pt x="121" y="347"/>
                    </a:lnTo>
                    <a:lnTo>
                      <a:pt x="150" y="363"/>
                    </a:lnTo>
                    <a:lnTo>
                      <a:pt x="175" y="376"/>
                    </a:lnTo>
                    <a:lnTo>
                      <a:pt x="204" y="396"/>
                    </a:lnTo>
                    <a:lnTo>
                      <a:pt x="231" y="417"/>
                    </a:lnTo>
                    <a:lnTo>
                      <a:pt x="262" y="444"/>
                    </a:lnTo>
                    <a:lnTo>
                      <a:pt x="239" y="448"/>
                    </a:lnTo>
                    <a:lnTo>
                      <a:pt x="216" y="454"/>
                    </a:lnTo>
                    <a:lnTo>
                      <a:pt x="192" y="458"/>
                    </a:lnTo>
                    <a:lnTo>
                      <a:pt x="171" y="463"/>
                    </a:lnTo>
                    <a:lnTo>
                      <a:pt x="148" y="467"/>
                    </a:lnTo>
                    <a:lnTo>
                      <a:pt x="126" y="473"/>
                    </a:lnTo>
                    <a:lnTo>
                      <a:pt x="105" y="479"/>
                    </a:lnTo>
                    <a:lnTo>
                      <a:pt x="84" y="485"/>
                    </a:lnTo>
                    <a:lnTo>
                      <a:pt x="78" y="543"/>
                    </a:lnTo>
                    <a:lnTo>
                      <a:pt x="76" y="599"/>
                    </a:lnTo>
                    <a:lnTo>
                      <a:pt x="76" y="654"/>
                    </a:lnTo>
                    <a:lnTo>
                      <a:pt x="82" y="708"/>
                    </a:lnTo>
                    <a:lnTo>
                      <a:pt x="84" y="760"/>
                    </a:lnTo>
                    <a:lnTo>
                      <a:pt x="91" y="816"/>
                    </a:lnTo>
                    <a:lnTo>
                      <a:pt x="97" y="873"/>
                    </a:lnTo>
                    <a:lnTo>
                      <a:pt x="109" y="937"/>
                    </a:lnTo>
                    <a:lnTo>
                      <a:pt x="109" y="956"/>
                    </a:lnTo>
                    <a:lnTo>
                      <a:pt x="109" y="977"/>
                    </a:lnTo>
                    <a:lnTo>
                      <a:pt x="109" y="997"/>
                    </a:lnTo>
                    <a:lnTo>
                      <a:pt x="109" y="1020"/>
                    </a:lnTo>
                    <a:lnTo>
                      <a:pt x="109" y="1041"/>
                    </a:lnTo>
                    <a:lnTo>
                      <a:pt x="109" y="1063"/>
                    </a:lnTo>
                    <a:lnTo>
                      <a:pt x="109" y="1084"/>
                    </a:lnTo>
                    <a:lnTo>
                      <a:pt x="109" y="1107"/>
                    </a:lnTo>
                  </a:path>
                </a:pathLst>
              </a:custGeom>
              <a:noFill/>
              <a:ln w="1588">
                <a:solidFill>
                  <a:srgbClr val="000000"/>
                </a:solidFill>
                <a:round/>
                <a:headEnd/>
                <a:tailEnd/>
              </a:ln>
            </p:spPr>
            <p:txBody>
              <a:bodyPr/>
              <a:lstStyle/>
              <a:p>
                <a:endParaRPr lang="en-US"/>
              </a:p>
            </p:txBody>
          </p:sp>
          <p:sp>
            <p:nvSpPr>
              <p:cNvPr id="56" name="Freeform 419">
                <a:extLst>
                  <a:ext uri="{FF2B5EF4-FFF2-40B4-BE49-F238E27FC236}">
                    <a16:creationId xmlns:a16="http://schemas.microsoft.com/office/drawing/2014/main" id="{4A533D93-EBB2-4FAB-A014-8C5DFABD27AA}"/>
                  </a:ext>
                </a:extLst>
              </p:cNvPr>
              <p:cNvSpPr>
                <a:spLocks/>
              </p:cNvSpPr>
              <p:nvPr/>
            </p:nvSpPr>
            <p:spPr bwMode="auto">
              <a:xfrm flipH="1">
                <a:off x="649" y="3595"/>
                <a:ext cx="33" cy="17"/>
              </a:xfrm>
              <a:custGeom>
                <a:avLst/>
                <a:gdLst>
                  <a:gd name="T0" fmla="*/ 1 w 60"/>
                  <a:gd name="T1" fmla="*/ 0 h 66"/>
                  <a:gd name="T2" fmla="*/ 1 w 60"/>
                  <a:gd name="T3" fmla="*/ 0 h 66"/>
                  <a:gd name="T4" fmla="*/ 1 w 60"/>
                  <a:gd name="T5" fmla="*/ 0 h 66"/>
                  <a:gd name="T6" fmla="*/ 1 w 60"/>
                  <a:gd name="T7" fmla="*/ 0 h 66"/>
                  <a:gd name="T8" fmla="*/ 1 w 60"/>
                  <a:gd name="T9" fmla="*/ 0 h 66"/>
                  <a:gd name="T10" fmla="*/ 1 w 60"/>
                  <a:gd name="T11" fmla="*/ 0 h 66"/>
                  <a:gd name="T12" fmla="*/ 1 w 60"/>
                  <a:gd name="T13" fmla="*/ 0 h 66"/>
                  <a:gd name="T14" fmla="*/ 1 w 60"/>
                  <a:gd name="T15" fmla="*/ 0 h 66"/>
                  <a:gd name="T16" fmla="*/ 1 w 60"/>
                  <a:gd name="T17" fmla="*/ 0 h 66"/>
                  <a:gd name="T18" fmla="*/ 1 w 60"/>
                  <a:gd name="T19" fmla="*/ 0 h 66"/>
                  <a:gd name="T20" fmla="*/ 1 w 60"/>
                  <a:gd name="T21" fmla="*/ 0 h 66"/>
                  <a:gd name="T22" fmla="*/ 0 w 60"/>
                  <a:gd name="T23" fmla="*/ 0 h 66"/>
                  <a:gd name="T24" fmla="*/ 0 w 60"/>
                  <a:gd name="T25" fmla="*/ 0 h 66"/>
                  <a:gd name="T26" fmla="*/ 0 w 60"/>
                  <a:gd name="T27" fmla="*/ 0 h 66"/>
                  <a:gd name="T28" fmla="*/ 1 w 60"/>
                  <a:gd name="T29" fmla="*/ 0 h 66"/>
                  <a:gd name="T30" fmla="*/ 1 w 60"/>
                  <a:gd name="T31" fmla="*/ 0 h 66"/>
                  <a:gd name="T32" fmla="*/ 1 w 60"/>
                  <a:gd name="T33" fmla="*/ 0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66"/>
                  <a:gd name="T53" fmla="*/ 60 w 60"/>
                  <a:gd name="T54" fmla="*/ 66 h 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66">
                    <a:moveTo>
                      <a:pt x="29" y="0"/>
                    </a:moveTo>
                    <a:lnTo>
                      <a:pt x="39" y="0"/>
                    </a:lnTo>
                    <a:lnTo>
                      <a:pt x="51" y="8"/>
                    </a:lnTo>
                    <a:lnTo>
                      <a:pt x="57" y="18"/>
                    </a:lnTo>
                    <a:lnTo>
                      <a:pt x="60" y="33"/>
                    </a:lnTo>
                    <a:lnTo>
                      <a:pt x="57" y="45"/>
                    </a:lnTo>
                    <a:lnTo>
                      <a:pt x="51" y="57"/>
                    </a:lnTo>
                    <a:lnTo>
                      <a:pt x="39" y="62"/>
                    </a:lnTo>
                    <a:lnTo>
                      <a:pt x="29" y="66"/>
                    </a:lnTo>
                    <a:lnTo>
                      <a:pt x="18" y="62"/>
                    </a:lnTo>
                    <a:lnTo>
                      <a:pt x="8" y="57"/>
                    </a:lnTo>
                    <a:lnTo>
                      <a:pt x="0" y="45"/>
                    </a:lnTo>
                    <a:lnTo>
                      <a:pt x="0" y="33"/>
                    </a:lnTo>
                    <a:lnTo>
                      <a:pt x="0" y="18"/>
                    </a:lnTo>
                    <a:lnTo>
                      <a:pt x="8" y="8"/>
                    </a:lnTo>
                    <a:lnTo>
                      <a:pt x="18" y="0"/>
                    </a:lnTo>
                    <a:lnTo>
                      <a:pt x="29" y="0"/>
                    </a:lnTo>
                  </a:path>
                </a:pathLst>
              </a:custGeom>
              <a:noFill/>
              <a:ln w="1588">
                <a:solidFill>
                  <a:srgbClr val="000000"/>
                </a:solidFill>
                <a:round/>
                <a:headEnd/>
                <a:tailEnd/>
              </a:ln>
            </p:spPr>
            <p:txBody>
              <a:bodyPr/>
              <a:lstStyle/>
              <a:p>
                <a:endParaRPr lang="en-US"/>
              </a:p>
            </p:txBody>
          </p:sp>
          <p:sp>
            <p:nvSpPr>
              <p:cNvPr id="57" name="Freeform 420">
                <a:extLst>
                  <a:ext uri="{FF2B5EF4-FFF2-40B4-BE49-F238E27FC236}">
                    <a16:creationId xmlns:a16="http://schemas.microsoft.com/office/drawing/2014/main" id="{26BB8014-5116-459C-B4AF-C6D05B5FEEBB}"/>
                  </a:ext>
                </a:extLst>
              </p:cNvPr>
              <p:cNvSpPr>
                <a:spLocks/>
              </p:cNvSpPr>
              <p:nvPr/>
            </p:nvSpPr>
            <p:spPr bwMode="auto">
              <a:xfrm flipH="1">
                <a:off x="568" y="3126"/>
                <a:ext cx="28" cy="95"/>
              </a:xfrm>
              <a:custGeom>
                <a:avLst/>
                <a:gdLst>
                  <a:gd name="T0" fmla="*/ 0 w 112"/>
                  <a:gd name="T1" fmla="*/ 0 h 364"/>
                  <a:gd name="T2" fmla="*/ 0 w 112"/>
                  <a:gd name="T3" fmla="*/ 0 h 364"/>
                  <a:gd name="T4" fmla="*/ 0 w 112"/>
                  <a:gd name="T5" fmla="*/ 0 h 364"/>
                  <a:gd name="T6" fmla="*/ 0 w 112"/>
                  <a:gd name="T7" fmla="*/ 0 h 364"/>
                  <a:gd name="T8" fmla="*/ 0 w 112"/>
                  <a:gd name="T9" fmla="*/ 0 h 364"/>
                  <a:gd name="T10" fmla="*/ 0 w 112"/>
                  <a:gd name="T11" fmla="*/ 0 h 364"/>
                  <a:gd name="T12" fmla="*/ 0 w 112"/>
                  <a:gd name="T13" fmla="*/ 0 h 364"/>
                  <a:gd name="T14" fmla="*/ 0 w 112"/>
                  <a:gd name="T15" fmla="*/ 0 h 364"/>
                  <a:gd name="T16" fmla="*/ 0 w 112"/>
                  <a:gd name="T17" fmla="*/ 0 h 364"/>
                  <a:gd name="T18" fmla="*/ 0 w 112"/>
                  <a:gd name="T19" fmla="*/ 0 h 3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2"/>
                  <a:gd name="T31" fmla="*/ 0 h 364"/>
                  <a:gd name="T32" fmla="*/ 112 w 112"/>
                  <a:gd name="T33" fmla="*/ 364 h 3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2" h="364">
                    <a:moveTo>
                      <a:pt x="12" y="25"/>
                    </a:moveTo>
                    <a:lnTo>
                      <a:pt x="12" y="199"/>
                    </a:lnTo>
                    <a:lnTo>
                      <a:pt x="0" y="364"/>
                    </a:lnTo>
                    <a:lnTo>
                      <a:pt x="33" y="277"/>
                    </a:lnTo>
                    <a:lnTo>
                      <a:pt x="52" y="100"/>
                    </a:lnTo>
                    <a:lnTo>
                      <a:pt x="79" y="226"/>
                    </a:lnTo>
                    <a:lnTo>
                      <a:pt x="85" y="364"/>
                    </a:lnTo>
                    <a:lnTo>
                      <a:pt x="112" y="199"/>
                    </a:lnTo>
                    <a:lnTo>
                      <a:pt x="99" y="0"/>
                    </a:lnTo>
                    <a:lnTo>
                      <a:pt x="12" y="25"/>
                    </a:lnTo>
                    <a:close/>
                  </a:path>
                </a:pathLst>
              </a:custGeom>
              <a:solidFill>
                <a:srgbClr val="C9BDBA"/>
              </a:solidFill>
              <a:ln w="9525">
                <a:noFill/>
                <a:round/>
                <a:headEnd/>
                <a:tailEnd/>
              </a:ln>
            </p:spPr>
            <p:txBody>
              <a:bodyPr/>
              <a:lstStyle/>
              <a:p>
                <a:endParaRPr lang="en-US"/>
              </a:p>
            </p:txBody>
          </p:sp>
          <p:sp>
            <p:nvSpPr>
              <p:cNvPr id="58" name="Freeform 421">
                <a:extLst>
                  <a:ext uri="{FF2B5EF4-FFF2-40B4-BE49-F238E27FC236}">
                    <a16:creationId xmlns:a16="http://schemas.microsoft.com/office/drawing/2014/main" id="{C142F863-95F8-449F-8273-379BB32AE1E7}"/>
                  </a:ext>
                </a:extLst>
              </p:cNvPr>
              <p:cNvSpPr>
                <a:spLocks/>
              </p:cNvSpPr>
              <p:nvPr/>
            </p:nvSpPr>
            <p:spPr bwMode="auto">
              <a:xfrm flipH="1">
                <a:off x="220" y="3284"/>
                <a:ext cx="47" cy="136"/>
              </a:xfrm>
              <a:custGeom>
                <a:avLst/>
                <a:gdLst>
                  <a:gd name="T0" fmla="*/ 0 w 186"/>
                  <a:gd name="T1" fmla="*/ 0 h 524"/>
                  <a:gd name="T2" fmla="*/ 0 w 186"/>
                  <a:gd name="T3" fmla="*/ 0 h 524"/>
                  <a:gd name="T4" fmla="*/ 0 w 186"/>
                  <a:gd name="T5" fmla="*/ 0 h 524"/>
                  <a:gd name="T6" fmla="*/ 0 w 186"/>
                  <a:gd name="T7" fmla="*/ 0 h 524"/>
                  <a:gd name="T8" fmla="*/ 0 w 186"/>
                  <a:gd name="T9" fmla="*/ 0 h 524"/>
                  <a:gd name="T10" fmla="*/ 0 w 186"/>
                  <a:gd name="T11" fmla="*/ 0 h 524"/>
                  <a:gd name="T12" fmla="*/ 0 w 186"/>
                  <a:gd name="T13" fmla="*/ 0 h 524"/>
                  <a:gd name="T14" fmla="*/ 0 w 186"/>
                  <a:gd name="T15" fmla="*/ 0 h 524"/>
                  <a:gd name="T16" fmla="*/ 0 w 186"/>
                  <a:gd name="T17" fmla="*/ 0 h 524"/>
                  <a:gd name="T18" fmla="*/ 0 w 186"/>
                  <a:gd name="T19" fmla="*/ 0 h 524"/>
                  <a:gd name="T20" fmla="*/ 0 w 186"/>
                  <a:gd name="T21" fmla="*/ 0 h 524"/>
                  <a:gd name="T22" fmla="*/ 0 w 186"/>
                  <a:gd name="T23" fmla="*/ 0 h 524"/>
                  <a:gd name="T24" fmla="*/ 0 w 186"/>
                  <a:gd name="T25" fmla="*/ 0 h 524"/>
                  <a:gd name="T26" fmla="*/ 0 w 186"/>
                  <a:gd name="T27" fmla="*/ 0 h 524"/>
                  <a:gd name="T28" fmla="*/ 0 w 186"/>
                  <a:gd name="T29" fmla="*/ 0 h 524"/>
                  <a:gd name="T30" fmla="*/ 0 w 186"/>
                  <a:gd name="T31" fmla="*/ 0 h 524"/>
                  <a:gd name="T32" fmla="*/ 0 w 186"/>
                  <a:gd name="T33" fmla="*/ 0 h 524"/>
                  <a:gd name="T34" fmla="*/ 0 w 186"/>
                  <a:gd name="T35" fmla="*/ 0 h 5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6"/>
                  <a:gd name="T55" fmla="*/ 0 h 524"/>
                  <a:gd name="T56" fmla="*/ 186 w 186"/>
                  <a:gd name="T57" fmla="*/ 524 h 5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6" h="524">
                    <a:moveTo>
                      <a:pt x="99" y="313"/>
                    </a:moveTo>
                    <a:lnTo>
                      <a:pt x="132" y="165"/>
                    </a:lnTo>
                    <a:lnTo>
                      <a:pt x="186" y="0"/>
                    </a:lnTo>
                    <a:lnTo>
                      <a:pt x="112" y="68"/>
                    </a:lnTo>
                    <a:lnTo>
                      <a:pt x="81" y="198"/>
                    </a:lnTo>
                    <a:lnTo>
                      <a:pt x="45" y="400"/>
                    </a:lnTo>
                    <a:lnTo>
                      <a:pt x="27" y="326"/>
                    </a:lnTo>
                    <a:lnTo>
                      <a:pt x="27" y="187"/>
                    </a:lnTo>
                    <a:lnTo>
                      <a:pt x="0" y="332"/>
                    </a:lnTo>
                    <a:lnTo>
                      <a:pt x="21" y="524"/>
                    </a:lnTo>
                    <a:lnTo>
                      <a:pt x="23" y="512"/>
                    </a:lnTo>
                    <a:lnTo>
                      <a:pt x="31" y="487"/>
                    </a:lnTo>
                    <a:lnTo>
                      <a:pt x="43" y="452"/>
                    </a:lnTo>
                    <a:lnTo>
                      <a:pt x="56" y="412"/>
                    </a:lnTo>
                    <a:lnTo>
                      <a:pt x="70" y="371"/>
                    </a:lnTo>
                    <a:lnTo>
                      <a:pt x="83" y="338"/>
                    </a:lnTo>
                    <a:lnTo>
                      <a:pt x="93" y="317"/>
                    </a:lnTo>
                    <a:lnTo>
                      <a:pt x="99" y="313"/>
                    </a:lnTo>
                    <a:close/>
                  </a:path>
                </a:pathLst>
              </a:custGeom>
              <a:solidFill>
                <a:srgbClr val="C9BDBA"/>
              </a:solidFill>
              <a:ln w="9525">
                <a:noFill/>
                <a:round/>
                <a:headEnd/>
                <a:tailEnd/>
              </a:ln>
            </p:spPr>
            <p:txBody>
              <a:bodyPr/>
              <a:lstStyle/>
              <a:p>
                <a:endParaRPr lang="en-US"/>
              </a:p>
            </p:txBody>
          </p:sp>
          <p:sp>
            <p:nvSpPr>
              <p:cNvPr id="59" name="Freeform 422">
                <a:extLst>
                  <a:ext uri="{FF2B5EF4-FFF2-40B4-BE49-F238E27FC236}">
                    <a16:creationId xmlns:a16="http://schemas.microsoft.com/office/drawing/2014/main" id="{BAB9F664-4E9E-4677-B653-38830BB2E29E}"/>
                  </a:ext>
                </a:extLst>
              </p:cNvPr>
              <p:cNvSpPr>
                <a:spLocks/>
              </p:cNvSpPr>
              <p:nvPr/>
            </p:nvSpPr>
            <p:spPr bwMode="auto">
              <a:xfrm flipH="1">
                <a:off x="119" y="2836"/>
                <a:ext cx="294" cy="347"/>
              </a:xfrm>
              <a:custGeom>
                <a:avLst/>
                <a:gdLst>
                  <a:gd name="T0" fmla="*/ 0 w 1146"/>
                  <a:gd name="T1" fmla="*/ 0 h 1338"/>
                  <a:gd name="T2" fmla="*/ 0 w 1146"/>
                  <a:gd name="T3" fmla="*/ 0 h 1338"/>
                  <a:gd name="T4" fmla="*/ 0 w 1146"/>
                  <a:gd name="T5" fmla="*/ 0 h 1338"/>
                  <a:gd name="T6" fmla="*/ 0 w 1146"/>
                  <a:gd name="T7" fmla="*/ 0 h 1338"/>
                  <a:gd name="T8" fmla="*/ 0 w 1146"/>
                  <a:gd name="T9" fmla="*/ 0 h 1338"/>
                  <a:gd name="T10" fmla="*/ 0 w 1146"/>
                  <a:gd name="T11" fmla="*/ 0 h 1338"/>
                  <a:gd name="T12" fmla="*/ 0 w 1146"/>
                  <a:gd name="T13" fmla="*/ 0 h 1338"/>
                  <a:gd name="T14" fmla="*/ 0 w 1146"/>
                  <a:gd name="T15" fmla="*/ 0 h 1338"/>
                  <a:gd name="T16" fmla="*/ 0 w 1146"/>
                  <a:gd name="T17" fmla="*/ 0 h 1338"/>
                  <a:gd name="T18" fmla="*/ 0 w 1146"/>
                  <a:gd name="T19" fmla="*/ 0 h 1338"/>
                  <a:gd name="T20" fmla="*/ 0 w 1146"/>
                  <a:gd name="T21" fmla="*/ 0 h 1338"/>
                  <a:gd name="T22" fmla="*/ 0 w 1146"/>
                  <a:gd name="T23" fmla="*/ 0 h 1338"/>
                  <a:gd name="T24" fmla="*/ 0 w 1146"/>
                  <a:gd name="T25" fmla="*/ 0 h 1338"/>
                  <a:gd name="T26" fmla="*/ 0 w 1146"/>
                  <a:gd name="T27" fmla="*/ 0 h 1338"/>
                  <a:gd name="T28" fmla="*/ 0 w 1146"/>
                  <a:gd name="T29" fmla="*/ 0 h 1338"/>
                  <a:gd name="T30" fmla="*/ 0 w 1146"/>
                  <a:gd name="T31" fmla="*/ 0 h 1338"/>
                  <a:gd name="T32" fmla="*/ 0 w 1146"/>
                  <a:gd name="T33" fmla="*/ 0 h 1338"/>
                  <a:gd name="T34" fmla="*/ 0 w 1146"/>
                  <a:gd name="T35" fmla="*/ 0 h 1338"/>
                  <a:gd name="T36" fmla="*/ 0 w 1146"/>
                  <a:gd name="T37" fmla="*/ 0 h 1338"/>
                  <a:gd name="T38" fmla="*/ 0 w 1146"/>
                  <a:gd name="T39" fmla="*/ 0 h 1338"/>
                  <a:gd name="T40" fmla="*/ 0 w 1146"/>
                  <a:gd name="T41" fmla="*/ 0 h 1338"/>
                  <a:gd name="T42" fmla="*/ 0 w 1146"/>
                  <a:gd name="T43" fmla="*/ 0 h 1338"/>
                  <a:gd name="T44" fmla="*/ 0 w 1146"/>
                  <a:gd name="T45" fmla="*/ 0 h 1338"/>
                  <a:gd name="T46" fmla="*/ 0 w 1146"/>
                  <a:gd name="T47" fmla="*/ 0 h 1338"/>
                  <a:gd name="T48" fmla="*/ 0 w 1146"/>
                  <a:gd name="T49" fmla="*/ 0 h 1338"/>
                  <a:gd name="T50" fmla="*/ 0 w 1146"/>
                  <a:gd name="T51" fmla="*/ 0 h 1338"/>
                  <a:gd name="T52" fmla="*/ 0 w 1146"/>
                  <a:gd name="T53" fmla="*/ 0 h 1338"/>
                  <a:gd name="T54" fmla="*/ 0 w 1146"/>
                  <a:gd name="T55" fmla="*/ 0 h 1338"/>
                  <a:gd name="T56" fmla="*/ 0 w 1146"/>
                  <a:gd name="T57" fmla="*/ 0 h 1338"/>
                  <a:gd name="T58" fmla="*/ 0 w 1146"/>
                  <a:gd name="T59" fmla="*/ 0 h 1338"/>
                  <a:gd name="T60" fmla="*/ 0 w 1146"/>
                  <a:gd name="T61" fmla="*/ 0 h 1338"/>
                  <a:gd name="T62" fmla="*/ 0 w 1146"/>
                  <a:gd name="T63" fmla="*/ 0 h 1338"/>
                  <a:gd name="T64" fmla="*/ 0 w 1146"/>
                  <a:gd name="T65" fmla="*/ 0 h 1338"/>
                  <a:gd name="T66" fmla="*/ 0 w 1146"/>
                  <a:gd name="T67" fmla="*/ 0 h 1338"/>
                  <a:gd name="T68" fmla="*/ 0 w 1146"/>
                  <a:gd name="T69" fmla="*/ 0 h 1338"/>
                  <a:gd name="T70" fmla="*/ 0 w 1146"/>
                  <a:gd name="T71" fmla="*/ 0 h 1338"/>
                  <a:gd name="T72" fmla="*/ 0 w 1146"/>
                  <a:gd name="T73" fmla="*/ 0 h 1338"/>
                  <a:gd name="T74" fmla="*/ 0 w 1146"/>
                  <a:gd name="T75" fmla="*/ 0 h 1338"/>
                  <a:gd name="T76" fmla="*/ 0 w 1146"/>
                  <a:gd name="T77" fmla="*/ 0 h 1338"/>
                  <a:gd name="T78" fmla="*/ 0 w 1146"/>
                  <a:gd name="T79" fmla="*/ 0 h 1338"/>
                  <a:gd name="T80" fmla="*/ 0 w 1146"/>
                  <a:gd name="T81" fmla="*/ 0 h 1338"/>
                  <a:gd name="T82" fmla="*/ 0 w 1146"/>
                  <a:gd name="T83" fmla="*/ 0 h 1338"/>
                  <a:gd name="T84" fmla="*/ 0 w 1146"/>
                  <a:gd name="T85" fmla="*/ 0 h 1338"/>
                  <a:gd name="T86" fmla="*/ 0 w 1146"/>
                  <a:gd name="T87" fmla="*/ 0 h 1338"/>
                  <a:gd name="T88" fmla="*/ 0 w 1146"/>
                  <a:gd name="T89" fmla="*/ 0 h 1338"/>
                  <a:gd name="T90" fmla="*/ 0 w 1146"/>
                  <a:gd name="T91" fmla="*/ 0 h 1338"/>
                  <a:gd name="T92" fmla="*/ 0 w 1146"/>
                  <a:gd name="T93" fmla="*/ 0 h 1338"/>
                  <a:gd name="T94" fmla="*/ 0 w 1146"/>
                  <a:gd name="T95" fmla="*/ 0 h 1338"/>
                  <a:gd name="T96" fmla="*/ 0 w 1146"/>
                  <a:gd name="T97" fmla="*/ 0 h 1338"/>
                  <a:gd name="T98" fmla="*/ 0 w 1146"/>
                  <a:gd name="T99" fmla="*/ 0 h 1338"/>
                  <a:gd name="T100" fmla="*/ 0 w 1146"/>
                  <a:gd name="T101" fmla="*/ 0 h 1338"/>
                  <a:gd name="T102" fmla="*/ 0 w 1146"/>
                  <a:gd name="T103" fmla="*/ 0 h 1338"/>
                  <a:gd name="T104" fmla="*/ 0 w 1146"/>
                  <a:gd name="T105" fmla="*/ 0 h 1338"/>
                  <a:gd name="T106" fmla="*/ 0 w 1146"/>
                  <a:gd name="T107" fmla="*/ 0 h 1338"/>
                  <a:gd name="T108" fmla="*/ 0 w 1146"/>
                  <a:gd name="T109" fmla="*/ 0 h 1338"/>
                  <a:gd name="T110" fmla="*/ 0 w 1146"/>
                  <a:gd name="T111" fmla="*/ 0 h 1338"/>
                  <a:gd name="T112" fmla="*/ 0 w 1146"/>
                  <a:gd name="T113" fmla="*/ 0 h 13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46"/>
                  <a:gd name="T172" fmla="*/ 0 h 1338"/>
                  <a:gd name="T173" fmla="*/ 1146 w 1146"/>
                  <a:gd name="T174" fmla="*/ 1338 h 13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46" h="1338">
                    <a:moveTo>
                      <a:pt x="153" y="211"/>
                    </a:moveTo>
                    <a:lnTo>
                      <a:pt x="134" y="257"/>
                    </a:lnTo>
                    <a:lnTo>
                      <a:pt x="114" y="304"/>
                    </a:lnTo>
                    <a:lnTo>
                      <a:pt x="97" y="351"/>
                    </a:lnTo>
                    <a:lnTo>
                      <a:pt x="79" y="397"/>
                    </a:lnTo>
                    <a:lnTo>
                      <a:pt x="60" y="444"/>
                    </a:lnTo>
                    <a:lnTo>
                      <a:pt x="40" y="490"/>
                    </a:lnTo>
                    <a:lnTo>
                      <a:pt x="23" y="539"/>
                    </a:lnTo>
                    <a:lnTo>
                      <a:pt x="6" y="587"/>
                    </a:lnTo>
                    <a:lnTo>
                      <a:pt x="0" y="643"/>
                    </a:lnTo>
                    <a:lnTo>
                      <a:pt x="0" y="702"/>
                    </a:lnTo>
                    <a:lnTo>
                      <a:pt x="4" y="760"/>
                    </a:lnTo>
                    <a:lnTo>
                      <a:pt x="13" y="818"/>
                    </a:lnTo>
                    <a:lnTo>
                      <a:pt x="23" y="876"/>
                    </a:lnTo>
                    <a:lnTo>
                      <a:pt x="37" y="934"/>
                    </a:lnTo>
                    <a:lnTo>
                      <a:pt x="54" y="994"/>
                    </a:lnTo>
                    <a:lnTo>
                      <a:pt x="73" y="1055"/>
                    </a:lnTo>
                    <a:lnTo>
                      <a:pt x="85" y="1080"/>
                    </a:lnTo>
                    <a:lnTo>
                      <a:pt x="99" y="1107"/>
                    </a:lnTo>
                    <a:lnTo>
                      <a:pt x="112" y="1132"/>
                    </a:lnTo>
                    <a:lnTo>
                      <a:pt x="126" y="1159"/>
                    </a:lnTo>
                    <a:lnTo>
                      <a:pt x="139" y="1186"/>
                    </a:lnTo>
                    <a:lnTo>
                      <a:pt x="153" y="1214"/>
                    </a:lnTo>
                    <a:lnTo>
                      <a:pt x="167" y="1241"/>
                    </a:lnTo>
                    <a:lnTo>
                      <a:pt x="180" y="1270"/>
                    </a:lnTo>
                    <a:lnTo>
                      <a:pt x="347" y="1318"/>
                    </a:lnTo>
                    <a:lnTo>
                      <a:pt x="488" y="1338"/>
                    </a:lnTo>
                    <a:lnTo>
                      <a:pt x="609" y="1328"/>
                    </a:lnTo>
                    <a:lnTo>
                      <a:pt x="713" y="1293"/>
                    </a:lnTo>
                    <a:lnTo>
                      <a:pt x="808" y="1227"/>
                    </a:lnTo>
                    <a:lnTo>
                      <a:pt x="905" y="1140"/>
                    </a:lnTo>
                    <a:lnTo>
                      <a:pt x="1006" y="1027"/>
                    </a:lnTo>
                    <a:lnTo>
                      <a:pt x="1119" y="894"/>
                    </a:lnTo>
                    <a:lnTo>
                      <a:pt x="1121" y="833"/>
                    </a:lnTo>
                    <a:lnTo>
                      <a:pt x="1125" y="775"/>
                    </a:lnTo>
                    <a:lnTo>
                      <a:pt x="1127" y="717"/>
                    </a:lnTo>
                    <a:lnTo>
                      <a:pt x="1130" y="659"/>
                    </a:lnTo>
                    <a:lnTo>
                      <a:pt x="1132" y="601"/>
                    </a:lnTo>
                    <a:lnTo>
                      <a:pt x="1136" y="543"/>
                    </a:lnTo>
                    <a:lnTo>
                      <a:pt x="1140" y="484"/>
                    </a:lnTo>
                    <a:lnTo>
                      <a:pt x="1146" y="426"/>
                    </a:lnTo>
                    <a:lnTo>
                      <a:pt x="1134" y="372"/>
                    </a:lnTo>
                    <a:lnTo>
                      <a:pt x="1123" y="327"/>
                    </a:lnTo>
                    <a:lnTo>
                      <a:pt x="1109" y="290"/>
                    </a:lnTo>
                    <a:lnTo>
                      <a:pt x="1097" y="259"/>
                    </a:lnTo>
                    <a:lnTo>
                      <a:pt x="1082" y="228"/>
                    </a:lnTo>
                    <a:lnTo>
                      <a:pt x="1066" y="203"/>
                    </a:lnTo>
                    <a:lnTo>
                      <a:pt x="1047" y="176"/>
                    </a:lnTo>
                    <a:lnTo>
                      <a:pt x="1026" y="151"/>
                    </a:lnTo>
                    <a:lnTo>
                      <a:pt x="950" y="77"/>
                    </a:lnTo>
                    <a:lnTo>
                      <a:pt x="863" y="29"/>
                    </a:lnTo>
                    <a:lnTo>
                      <a:pt x="764" y="1"/>
                    </a:lnTo>
                    <a:lnTo>
                      <a:pt x="655" y="0"/>
                    </a:lnTo>
                    <a:lnTo>
                      <a:pt x="537" y="19"/>
                    </a:lnTo>
                    <a:lnTo>
                      <a:pt x="415" y="62"/>
                    </a:lnTo>
                    <a:lnTo>
                      <a:pt x="285" y="124"/>
                    </a:lnTo>
                    <a:lnTo>
                      <a:pt x="153" y="211"/>
                    </a:lnTo>
                    <a:close/>
                  </a:path>
                </a:pathLst>
              </a:custGeom>
              <a:solidFill>
                <a:srgbClr val="EDC9B5"/>
              </a:solidFill>
              <a:ln w="1588">
                <a:solidFill>
                  <a:srgbClr val="000000"/>
                </a:solidFill>
                <a:round/>
                <a:headEnd/>
                <a:tailEnd/>
              </a:ln>
            </p:spPr>
            <p:txBody>
              <a:bodyPr/>
              <a:lstStyle/>
              <a:p>
                <a:endParaRPr lang="en-US"/>
              </a:p>
            </p:txBody>
          </p:sp>
          <p:sp>
            <p:nvSpPr>
              <p:cNvPr id="60" name="Freeform 423">
                <a:extLst>
                  <a:ext uri="{FF2B5EF4-FFF2-40B4-BE49-F238E27FC236}">
                    <a16:creationId xmlns:a16="http://schemas.microsoft.com/office/drawing/2014/main" id="{B12E36CE-520F-474F-BD14-86BC18E2E56A}"/>
                  </a:ext>
                </a:extLst>
              </p:cNvPr>
              <p:cNvSpPr>
                <a:spLocks/>
              </p:cNvSpPr>
              <p:nvPr/>
            </p:nvSpPr>
            <p:spPr bwMode="auto">
              <a:xfrm flipH="1">
                <a:off x="290" y="2951"/>
                <a:ext cx="64" cy="63"/>
              </a:xfrm>
              <a:custGeom>
                <a:avLst/>
                <a:gdLst>
                  <a:gd name="T0" fmla="*/ 0 w 249"/>
                  <a:gd name="T1" fmla="*/ 0 h 242"/>
                  <a:gd name="T2" fmla="*/ 0 w 249"/>
                  <a:gd name="T3" fmla="*/ 0 h 242"/>
                  <a:gd name="T4" fmla="*/ 0 w 249"/>
                  <a:gd name="T5" fmla="*/ 0 h 242"/>
                  <a:gd name="T6" fmla="*/ 0 w 249"/>
                  <a:gd name="T7" fmla="*/ 0 h 242"/>
                  <a:gd name="T8" fmla="*/ 0 w 249"/>
                  <a:gd name="T9" fmla="*/ 0 h 242"/>
                  <a:gd name="T10" fmla="*/ 0 w 249"/>
                  <a:gd name="T11" fmla="*/ 0 h 242"/>
                  <a:gd name="T12" fmla="*/ 0 w 249"/>
                  <a:gd name="T13" fmla="*/ 0 h 242"/>
                  <a:gd name="T14" fmla="*/ 0 w 249"/>
                  <a:gd name="T15" fmla="*/ 0 h 242"/>
                  <a:gd name="T16" fmla="*/ 0 w 249"/>
                  <a:gd name="T17" fmla="*/ 0 h 242"/>
                  <a:gd name="T18" fmla="*/ 0 w 249"/>
                  <a:gd name="T19" fmla="*/ 0 h 242"/>
                  <a:gd name="T20" fmla="*/ 0 w 249"/>
                  <a:gd name="T21" fmla="*/ 0 h 242"/>
                  <a:gd name="T22" fmla="*/ 0 w 249"/>
                  <a:gd name="T23" fmla="*/ 0 h 242"/>
                  <a:gd name="T24" fmla="*/ 0 w 249"/>
                  <a:gd name="T25" fmla="*/ 0 h 242"/>
                  <a:gd name="T26" fmla="*/ 0 w 249"/>
                  <a:gd name="T27" fmla="*/ 0 h 242"/>
                  <a:gd name="T28" fmla="*/ 0 w 249"/>
                  <a:gd name="T29" fmla="*/ 0 h 242"/>
                  <a:gd name="T30" fmla="*/ 0 w 249"/>
                  <a:gd name="T31" fmla="*/ 0 h 242"/>
                  <a:gd name="T32" fmla="*/ 0 w 249"/>
                  <a:gd name="T33" fmla="*/ 0 h 242"/>
                  <a:gd name="T34" fmla="*/ 0 w 249"/>
                  <a:gd name="T35" fmla="*/ 0 h 242"/>
                  <a:gd name="T36" fmla="*/ 0 w 249"/>
                  <a:gd name="T37" fmla="*/ 0 h 242"/>
                  <a:gd name="T38" fmla="*/ 0 w 249"/>
                  <a:gd name="T39" fmla="*/ 0 h 242"/>
                  <a:gd name="T40" fmla="*/ 0 w 249"/>
                  <a:gd name="T41" fmla="*/ 0 h 242"/>
                  <a:gd name="T42" fmla="*/ 0 w 249"/>
                  <a:gd name="T43" fmla="*/ 0 h 242"/>
                  <a:gd name="T44" fmla="*/ 0 w 249"/>
                  <a:gd name="T45" fmla="*/ 0 h 242"/>
                  <a:gd name="T46" fmla="*/ 0 w 249"/>
                  <a:gd name="T47" fmla="*/ 0 h 242"/>
                  <a:gd name="T48" fmla="*/ 0 w 249"/>
                  <a:gd name="T49" fmla="*/ 0 h 242"/>
                  <a:gd name="T50" fmla="*/ 0 w 249"/>
                  <a:gd name="T51" fmla="*/ 0 h 242"/>
                  <a:gd name="T52" fmla="*/ 0 w 249"/>
                  <a:gd name="T53" fmla="*/ 0 h 242"/>
                  <a:gd name="T54" fmla="*/ 0 w 249"/>
                  <a:gd name="T55" fmla="*/ 0 h 242"/>
                  <a:gd name="T56" fmla="*/ 0 w 249"/>
                  <a:gd name="T57" fmla="*/ 0 h 242"/>
                  <a:gd name="T58" fmla="*/ 0 w 249"/>
                  <a:gd name="T59" fmla="*/ 0 h 242"/>
                  <a:gd name="T60" fmla="*/ 0 w 249"/>
                  <a:gd name="T61" fmla="*/ 0 h 242"/>
                  <a:gd name="T62" fmla="*/ 0 w 249"/>
                  <a:gd name="T63" fmla="*/ 0 h 242"/>
                  <a:gd name="T64" fmla="*/ 0 w 249"/>
                  <a:gd name="T65" fmla="*/ 0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9"/>
                  <a:gd name="T100" fmla="*/ 0 h 242"/>
                  <a:gd name="T101" fmla="*/ 249 w 249"/>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9" h="242">
                    <a:moveTo>
                      <a:pt x="103" y="4"/>
                    </a:moveTo>
                    <a:lnTo>
                      <a:pt x="123" y="15"/>
                    </a:lnTo>
                    <a:lnTo>
                      <a:pt x="146" y="29"/>
                    </a:lnTo>
                    <a:lnTo>
                      <a:pt x="167" y="42"/>
                    </a:lnTo>
                    <a:lnTo>
                      <a:pt x="190" y="58"/>
                    </a:lnTo>
                    <a:lnTo>
                      <a:pt x="208" y="70"/>
                    </a:lnTo>
                    <a:lnTo>
                      <a:pt x="225" y="81"/>
                    </a:lnTo>
                    <a:lnTo>
                      <a:pt x="235" y="91"/>
                    </a:lnTo>
                    <a:lnTo>
                      <a:pt x="243" y="99"/>
                    </a:lnTo>
                    <a:lnTo>
                      <a:pt x="249" y="134"/>
                    </a:lnTo>
                    <a:lnTo>
                      <a:pt x="247" y="165"/>
                    </a:lnTo>
                    <a:lnTo>
                      <a:pt x="237" y="190"/>
                    </a:lnTo>
                    <a:lnTo>
                      <a:pt x="221" y="213"/>
                    </a:lnTo>
                    <a:lnTo>
                      <a:pt x="198" y="229"/>
                    </a:lnTo>
                    <a:lnTo>
                      <a:pt x="175" y="238"/>
                    </a:lnTo>
                    <a:lnTo>
                      <a:pt x="150" y="242"/>
                    </a:lnTo>
                    <a:lnTo>
                      <a:pt x="126" y="242"/>
                    </a:lnTo>
                    <a:lnTo>
                      <a:pt x="109" y="225"/>
                    </a:lnTo>
                    <a:lnTo>
                      <a:pt x="95" y="207"/>
                    </a:lnTo>
                    <a:lnTo>
                      <a:pt x="82" y="190"/>
                    </a:lnTo>
                    <a:lnTo>
                      <a:pt x="68" y="174"/>
                    </a:lnTo>
                    <a:lnTo>
                      <a:pt x="53" y="157"/>
                    </a:lnTo>
                    <a:lnTo>
                      <a:pt x="39" y="141"/>
                    </a:lnTo>
                    <a:lnTo>
                      <a:pt x="26" y="124"/>
                    </a:lnTo>
                    <a:lnTo>
                      <a:pt x="12" y="108"/>
                    </a:lnTo>
                    <a:lnTo>
                      <a:pt x="0" y="68"/>
                    </a:lnTo>
                    <a:lnTo>
                      <a:pt x="2" y="40"/>
                    </a:lnTo>
                    <a:lnTo>
                      <a:pt x="12" y="21"/>
                    </a:lnTo>
                    <a:lnTo>
                      <a:pt x="28" y="9"/>
                    </a:lnTo>
                    <a:lnTo>
                      <a:pt x="47" y="2"/>
                    </a:lnTo>
                    <a:lnTo>
                      <a:pt x="68" y="0"/>
                    </a:lnTo>
                    <a:lnTo>
                      <a:pt x="88" y="0"/>
                    </a:lnTo>
                    <a:lnTo>
                      <a:pt x="103" y="4"/>
                    </a:lnTo>
                    <a:close/>
                  </a:path>
                </a:pathLst>
              </a:custGeom>
              <a:solidFill>
                <a:srgbClr val="FFFFFF"/>
              </a:solidFill>
              <a:ln w="1588">
                <a:solidFill>
                  <a:srgbClr val="000000"/>
                </a:solidFill>
                <a:round/>
                <a:headEnd/>
                <a:tailEnd/>
              </a:ln>
            </p:spPr>
            <p:txBody>
              <a:bodyPr/>
              <a:lstStyle/>
              <a:p>
                <a:endParaRPr lang="en-US"/>
              </a:p>
            </p:txBody>
          </p:sp>
          <p:sp>
            <p:nvSpPr>
              <p:cNvPr id="61" name="Freeform 424">
                <a:extLst>
                  <a:ext uri="{FF2B5EF4-FFF2-40B4-BE49-F238E27FC236}">
                    <a16:creationId xmlns:a16="http://schemas.microsoft.com/office/drawing/2014/main" id="{1DC26241-66B0-47EE-8F09-BCBC5F2CDEE1}"/>
                  </a:ext>
                </a:extLst>
              </p:cNvPr>
              <p:cNvSpPr>
                <a:spLocks/>
              </p:cNvSpPr>
              <p:nvPr/>
            </p:nvSpPr>
            <p:spPr bwMode="auto">
              <a:xfrm flipH="1">
                <a:off x="375" y="2918"/>
                <a:ext cx="11" cy="24"/>
              </a:xfrm>
              <a:custGeom>
                <a:avLst/>
                <a:gdLst>
                  <a:gd name="T0" fmla="*/ 0 w 43"/>
                  <a:gd name="T1" fmla="*/ 0 h 93"/>
                  <a:gd name="T2" fmla="*/ 0 w 43"/>
                  <a:gd name="T3" fmla="*/ 0 h 93"/>
                  <a:gd name="T4" fmla="*/ 0 w 43"/>
                  <a:gd name="T5" fmla="*/ 0 h 93"/>
                  <a:gd name="T6" fmla="*/ 0 w 43"/>
                  <a:gd name="T7" fmla="*/ 0 h 93"/>
                  <a:gd name="T8" fmla="*/ 0 w 43"/>
                  <a:gd name="T9" fmla="*/ 0 h 93"/>
                  <a:gd name="T10" fmla="*/ 0 w 43"/>
                  <a:gd name="T11" fmla="*/ 0 h 93"/>
                  <a:gd name="T12" fmla="*/ 0 w 43"/>
                  <a:gd name="T13" fmla="*/ 0 h 93"/>
                  <a:gd name="T14" fmla="*/ 0 w 43"/>
                  <a:gd name="T15" fmla="*/ 0 h 93"/>
                  <a:gd name="T16" fmla="*/ 0 w 43"/>
                  <a:gd name="T17" fmla="*/ 0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93"/>
                  <a:gd name="T29" fmla="*/ 43 w 43"/>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93">
                    <a:moveTo>
                      <a:pt x="0" y="0"/>
                    </a:moveTo>
                    <a:lnTo>
                      <a:pt x="2" y="11"/>
                    </a:lnTo>
                    <a:lnTo>
                      <a:pt x="8" y="25"/>
                    </a:lnTo>
                    <a:lnTo>
                      <a:pt x="14" y="35"/>
                    </a:lnTo>
                    <a:lnTo>
                      <a:pt x="20" y="46"/>
                    </a:lnTo>
                    <a:lnTo>
                      <a:pt x="25" y="56"/>
                    </a:lnTo>
                    <a:lnTo>
                      <a:pt x="31" y="66"/>
                    </a:lnTo>
                    <a:lnTo>
                      <a:pt x="37" y="77"/>
                    </a:lnTo>
                    <a:lnTo>
                      <a:pt x="43" y="93"/>
                    </a:lnTo>
                  </a:path>
                </a:pathLst>
              </a:custGeom>
              <a:noFill/>
              <a:ln w="1588">
                <a:solidFill>
                  <a:srgbClr val="000000"/>
                </a:solidFill>
                <a:round/>
                <a:headEnd/>
                <a:tailEnd/>
              </a:ln>
            </p:spPr>
            <p:txBody>
              <a:bodyPr/>
              <a:lstStyle/>
              <a:p>
                <a:endParaRPr lang="en-US"/>
              </a:p>
            </p:txBody>
          </p:sp>
          <p:sp>
            <p:nvSpPr>
              <p:cNvPr id="62" name="Freeform 426">
                <a:extLst>
                  <a:ext uri="{FF2B5EF4-FFF2-40B4-BE49-F238E27FC236}">
                    <a16:creationId xmlns:a16="http://schemas.microsoft.com/office/drawing/2014/main" id="{C235AEE0-C5ED-4BE7-9F3B-6779299AA46C}"/>
                  </a:ext>
                </a:extLst>
              </p:cNvPr>
              <p:cNvSpPr>
                <a:spLocks/>
              </p:cNvSpPr>
              <p:nvPr/>
            </p:nvSpPr>
            <p:spPr bwMode="auto">
              <a:xfrm flipH="1">
                <a:off x="260" y="2927"/>
                <a:ext cx="54" cy="22"/>
              </a:xfrm>
              <a:custGeom>
                <a:avLst/>
                <a:gdLst>
                  <a:gd name="T0" fmla="*/ 0 w 207"/>
                  <a:gd name="T1" fmla="*/ 0 h 85"/>
                  <a:gd name="T2" fmla="*/ 0 w 207"/>
                  <a:gd name="T3" fmla="*/ 0 h 85"/>
                  <a:gd name="T4" fmla="*/ 0 w 207"/>
                  <a:gd name="T5" fmla="*/ 0 h 85"/>
                  <a:gd name="T6" fmla="*/ 0 w 207"/>
                  <a:gd name="T7" fmla="*/ 0 h 85"/>
                  <a:gd name="T8" fmla="*/ 0 w 207"/>
                  <a:gd name="T9" fmla="*/ 0 h 85"/>
                  <a:gd name="T10" fmla="*/ 0 w 207"/>
                  <a:gd name="T11" fmla="*/ 0 h 85"/>
                  <a:gd name="T12" fmla="*/ 0 w 207"/>
                  <a:gd name="T13" fmla="*/ 0 h 85"/>
                  <a:gd name="T14" fmla="*/ 0 w 207"/>
                  <a:gd name="T15" fmla="*/ 0 h 85"/>
                  <a:gd name="T16" fmla="*/ 0 w 207"/>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7"/>
                  <a:gd name="T28" fmla="*/ 0 h 85"/>
                  <a:gd name="T29" fmla="*/ 207 w 207"/>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7" h="85">
                    <a:moveTo>
                      <a:pt x="0" y="0"/>
                    </a:moveTo>
                    <a:lnTo>
                      <a:pt x="27" y="7"/>
                    </a:lnTo>
                    <a:lnTo>
                      <a:pt x="58" y="15"/>
                    </a:lnTo>
                    <a:lnTo>
                      <a:pt x="87" y="21"/>
                    </a:lnTo>
                    <a:lnTo>
                      <a:pt x="118" y="31"/>
                    </a:lnTo>
                    <a:lnTo>
                      <a:pt x="145" y="40"/>
                    </a:lnTo>
                    <a:lnTo>
                      <a:pt x="170" y="52"/>
                    </a:lnTo>
                    <a:lnTo>
                      <a:pt x="192" y="65"/>
                    </a:lnTo>
                    <a:lnTo>
                      <a:pt x="207" y="85"/>
                    </a:lnTo>
                  </a:path>
                </a:pathLst>
              </a:custGeom>
              <a:noFill/>
              <a:ln w="1588">
                <a:solidFill>
                  <a:srgbClr val="000000"/>
                </a:solidFill>
                <a:round/>
                <a:headEnd/>
                <a:tailEnd/>
              </a:ln>
            </p:spPr>
            <p:txBody>
              <a:bodyPr/>
              <a:lstStyle/>
              <a:p>
                <a:endParaRPr lang="en-US"/>
              </a:p>
            </p:txBody>
          </p:sp>
          <p:sp>
            <p:nvSpPr>
              <p:cNvPr id="63" name="Freeform 427">
                <a:extLst>
                  <a:ext uri="{FF2B5EF4-FFF2-40B4-BE49-F238E27FC236}">
                    <a16:creationId xmlns:a16="http://schemas.microsoft.com/office/drawing/2014/main" id="{43C61A77-6FCC-4EFE-9078-59EFAB41EEEB}"/>
                  </a:ext>
                </a:extLst>
              </p:cNvPr>
              <p:cNvSpPr>
                <a:spLocks/>
              </p:cNvSpPr>
              <p:nvPr/>
            </p:nvSpPr>
            <p:spPr bwMode="auto">
              <a:xfrm flipH="1">
                <a:off x="339" y="3009"/>
                <a:ext cx="84" cy="102"/>
              </a:xfrm>
              <a:custGeom>
                <a:avLst/>
                <a:gdLst>
                  <a:gd name="T0" fmla="*/ 0 w 324"/>
                  <a:gd name="T1" fmla="*/ 0 h 395"/>
                  <a:gd name="T2" fmla="*/ 0 w 324"/>
                  <a:gd name="T3" fmla="*/ 0 h 395"/>
                  <a:gd name="T4" fmla="*/ 0 w 324"/>
                  <a:gd name="T5" fmla="*/ 0 h 395"/>
                  <a:gd name="T6" fmla="*/ 0 w 324"/>
                  <a:gd name="T7" fmla="*/ 0 h 395"/>
                  <a:gd name="T8" fmla="*/ 0 w 324"/>
                  <a:gd name="T9" fmla="*/ 0 h 395"/>
                  <a:gd name="T10" fmla="*/ 0 w 324"/>
                  <a:gd name="T11" fmla="*/ 0 h 395"/>
                  <a:gd name="T12" fmla="*/ 0 w 324"/>
                  <a:gd name="T13" fmla="*/ 0 h 395"/>
                  <a:gd name="T14" fmla="*/ 0 w 324"/>
                  <a:gd name="T15" fmla="*/ 0 h 395"/>
                  <a:gd name="T16" fmla="*/ 0 w 324"/>
                  <a:gd name="T17" fmla="*/ 0 h 395"/>
                  <a:gd name="T18" fmla="*/ 0 w 324"/>
                  <a:gd name="T19" fmla="*/ 0 h 395"/>
                  <a:gd name="T20" fmla="*/ 0 w 324"/>
                  <a:gd name="T21" fmla="*/ 0 h 395"/>
                  <a:gd name="T22" fmla="*/ 0 w 324"/>
                  <a:gd name="T23" fmla="*/ 0 h 395"/>
                  <a:gd name="T24" fmla="*/ 0 w 324"/>
                  <a:gd name="T25" fmla="*/ 0 h 395"/>
                  <a:gd name="T26" fmla="*/ 0 w 324"/>
                  <a:gd name="T27" fmla="*/ 0 h 395"/>
                  <a:gd name="T28" fmla="*/ 0 w 324"/>
                  <a:gd name="T29" fmla="*/ 0 h 395"/>
                  <a:gd name="T30" fmla="*/ 0 w 324"/>
                  <a:gd name="T31" fmla="*/ 0 h 395"/>
                  <a:gd name="T32" fmla="*/ 0 w 324"/>
                  <a:gd name="T33" fmla="*/ 0 h 395"/>
                  <a:gd name="T34" fmla="*/ 0 w 324"/>
                  <a:gd name="T35" fmla="*/ 0 h 395"/>
                  <a:gd name="T36" fmla="*/ 0 w 324"/>
                  <a:gd name="T37" fmla="*/ 0 h 395"/>
                  <a:gd name="T38" fmla="*/ 0 w 324"/>
                  <a:gd name="T39" fmla="*/ 0 h 395"/>
                  <a:gd name="T40" fmla="*/ 0 w 324"/>
                  <a:gd name="T41" fmla="*/ 0 h 395"/>
                  <a:gd name="T42" fmla="*/ 0 w 324"/>
                  <a:gd name="T43" fmla="*/ 0 h 395"/>
                  <a:gd name="T44" fmla="*/ 0 w 324"/>
                  <a:gd name="T45" fmla="*/ 0 h 395"/>
                  <a:gd name="T46" fmla="*/ 0 w 324"/>
                  <a:gd name="T47" fmla="*/ 0 h 395"/>
                  <a:gd name="T48" fmla="*/ 0 w 324"/>
                  <a:gd name="T49" fmla="*/ 0 h 395"/>
                  <a:gd name="T50" fmla="*/ 0 w 324"/>
                  <a:gd name="T51" fmla="*/ 0 h 395"/>
                  <a:gd name="T52" fmla="*/ 0 w 324"/>
                  <a:gd name="T53" fmla="*/ 0 h 395"/>
                  <a:gd name="T54" fmla="*/ 0 w 324"/>
                  <a:gd name="T55" fmla="*/ 0 h 395"/>
                  <a:gd name="T56" fmla="*/ 0 w 324"/>
                  <a:gd name="T57" fmla="*/ 0 h 395"/>
                  <a:gd name="T58" fmla="*/ 0 w 324"/>
                  <a:gd name="T59" fmla="*/ 0 h 395"/>
                  <a:gd name="T60" fmla="*/ 0 w 324"/>
                  <a:gd name="T61" fmla="*/ 0 h 395"/>
                  <a:gd name="T62" fmla="*/ 0 w 324"/>
                  <a:gd name="T63" fmla="*/ 0 h 395"/>
                  <a:gd name="T64" fmla="*/ 0 w 324"/>
                  <a:gd name="T65" fmla="*/ 0 h 395"/>
                  <a:gd name="T66" fmla="*/ 0 w 324"/>
                  <a:gd name="T67" fmla="*/ 0 h 395"/>
                  <a:gd name="T68" fmla="*/ 0 w 324"/>
                  <a:gd name="T69" fmla="*/ 0 h 395"/>
                  <a:gd name="T70" fmla="*/ 0 w 324"/>
                  <a:gd name="T71" fmla="*/ 0 h 395"/>
                  <a:gd name="T72" fmla="*/ 0 w 324"/>
                  <a:gd name="T73" fmla="*/ 0 h 395"/>
                  <a:gd name="T74" fmla="*/ 0 w 324"/>
                  <a:gd name="T75" fmla="*/ 0 h 395"/>
                  <a:gd name="T76" fmla="*/ 0 w 324"/>
                  <a:gd name="T77" fmla="*/ 0 h 395"/>
                  <a:gd name="T78" fmla="*/ 0 w 324"/>
                  <a:gd name="T79" fmla="*/ 0 h 395"/>
                  <a:gd name="T80" fmla="*/ 0 w 324"/>
                  <a:gd name="T81" fmla="*/ 0 h 395"/>
                  <a:gd name="T82" fmla="*/ 0 w 324"/>
                  <a:gd name="T83" fmla="*/ 0 h 395"/>
                  <a:gd name="T84" fmla="*/ 0 w 324"/>
                  <a:gd name="T85" fmla="*/ 0 h 395"/>
                  <a:gd name="T86" fmla="*/ 0 w 324"/>
                  <a:gd name="T87" fmla="*/ 0 h 395"/>
                  <a:gd name="T88" fmla="*/ 0 w 324"/>
                  <a:gd name="T89" fmla="*/ 0 h 395"/>
                  <a:gd name="T90" fmla="*/ 0 w 324"/>
                  <a:gd name="T91" fmla="*/ 0 h 395"/>
                  <a:gd name="T92" fmla="*/ 0 w 324"/>
                  <a:gd name="T93" fmla="*/ 0 h 395"/>
                  <a:gd name="T94" fmla="*/ 0 w 324"/>
                  <a:gd name="T95" fmla="*/ 0 h 395"/>
                  <a:gd name="T96" fmla="*/ 0 w 324"/>
                  <a:gd name="T97" fmla="*/ 0 h 3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4"/>
                  <a:gd name="T148" fmla="*/ 0 h 395"/>
                  <a:gd name="T149" fmla="*/ 324 w 324"/>
                  <a:gd name="T150" fmla="*/ 395 h 3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4" h="395">
                    <a:moveTo>
                      <a:pt x="188" y="40"/>
                    </a:moveTo>
                    <a:lnTo>
                      <a:pt x="202" y="62"/>
                    </a:lnTo>
                    <a:lnTo>
                      <a:pt x="215" y="83"/>
                    </a:lnTo>
                    <a:lnTo>
                      <a:pt x="229" y="104"/>
                    </a:lnTo>
                    <a:lnTo>
                      <a:pt x="242" y="128"/>
                    </a:lnTo>
                    <a:lnTo>
                      <a:pt x="254" y="149"/>
                    </a:lnTo>
                    <a:lnTo>
                      <a:pt x="267" y="170"/>
                    </a:lnTo>
                    <a:lnTo>
                      <a:pt x="281" y="192"/>
                    </a:lnTo>
                    <a:lnTo>
                      <a:pt x="297" y="215"/>
                    </a:lnTo>
                    <a:lnTo>
                      <a:pt x="298" y="232"/>
                    </a:lnTo>
                    <a:lnTo>
                      <a:pt x="302" y="254"/>
                    </a:lnTo>
                    <a:lnTo>
                      <a:pt x="304" y="273"/>
                    </a:lnTo>
                    <a:lnTo>
                      <a:pt x="308" y="295"/>
                    </a:lnTo>
                    <a:lnTo>
                      <a:pt x="310" y="314"/>
                    </a:lnTo>
                    <a:lnTo>
                      <a:pt x="314" y="335"/>
                    </a:lnTo>
                    <a:lnTo>
                      <a:pt x="318" y="355"/>
                    </a:lnTo>
                    <a:lnTo>
                      <a:pt x="324" y="376"/>
                    </a:lnTo>
                    <a:lnTo>
                      <a:pt x="306" y="390"/>
                    </a:lnTo>
                    <a:lnTo>
                      <a:pt x="289" y="395"/>
                    </a:lnTo>
                    <a:lnTo>
                      <a:pt x="273" y="392"/>
                    </a:lnTo>
                    <a:lnTo>
                      <a:pt x="262" y="384"/>
                    </a:lnTo>
                    <a:lnTo>
                      <a:pt x="248" y="366"/>
                    </a:lnTo>
                    <a:lnTo>
                      <a:pt x="236" y="347"/>
                    </a:lnTo>
                    <a:lnTo>
                      <a:pt x="225" y="322"/>
                    </a:lnTo>
                    <a:lnTo>
                      <a:pt x="215" y="296"/>
                    </a:lnTo>
                    <a:lnTo>
                      <a:pt x="190" y="285"/>
                    </a:lnTo>
                    <a:lnTo>
                      <a:pt x="167" y="273"/>
                    </a:lnTo>
                    <a:lnTo>
                      <a:pt x="143" y="264"/>
                    </a:lnTo>
                    <a:lnTo>
                      <a:pt x="120" y="254"/>
                    </a:lnTo>
                    <a:lnTo>
                      <a:pt x="97" y="242"/>
                    </a:lnTo>
                    <a:lnTo>
                      <a:pt x="74" y="234"/>
                    </a:lnTo>
                    <a:lnTo>
                      <a:pt x="50" y="223"/>
                    </a:lnTo>
                    <a:lnTo>
                      <a:pt x="27" y="215"/>
                    </a:lnTo>
                    <a:lnTo>
                      <a:pt x="23" y="198"/>
                    </a:lnTo>
                    <a:lnTo>
                      <a:pt x="19" y="180"/>
                    </a:lnTo>
                    <a:lnTo>
                      <a:pt x="15" y="163"/>
                    </a:lnTo>
                    <a:lnTo>
                      <a:pt x="13" y="147"/>
                    </a:lnTo>
                    <a:lnTo>
                      <a:pt x="10" y="130"/>
                    </a:lnTo>
                    <a:lnTo>
                      <a:pt x="6" y="112"/>
                    </a:lnTo>
                    <a:lnTo>
                      <a:pt x="2" y="97"/>
                    </a:lnTo>
                    <a:lnTo>
                      <a:pt x="0" y="81"/>
                    </a:lnTo>
                    <a:lnTo>
                      <a:pt x="15" y="66"/>
                    </a:lnTo>
                    <a:lnTo>
                      <a:pt x="29" y="46"/>
                    </a:lnTo>
                    <a:lnTo>
                      <a:pt x="41" y="27"/>
                    </a:lnTo>
                    <a:lnTo>
                      <a:pt x="56" y="13"/>
                    </a:lnTo>
                    <a:lnTo>
                      <a:pt x="74" y="2"/>
                    </a:lnTo>
                    <a:lnTo>
                      <a:pt x="101" y="0"/>
                    </a:lnTo>
                    <a:lnTo>
                      <a:pt x="136" y="11"/>
                    </a:lnTo>
                    <a:lnTo>
                      <a:pt x="188" y="40"/>
                    </a:lnTo>
                    <a:close/>
                  </a:path>
                </a:pathLst>
              </a:custGeom>
              <a:solidFill>
                <a:schemeClr val="bg1"/>
              </a:solidFill>
              <a:ln w="1651">
                <a:solidFill>
                  <a:srgbClr val="000000"/>
                </a:solidFill>
                <a:round/>
                <a:headEnd/>
                <a:tailEnd/>
              </a:ln>
            </p:spPr>
            <p:txBody>
              <a:bodyPr/>
              <a:lstStyle/>
              <a:p>
                <a:endParaRPr lang="en-US"/>
              </a:p>
            </p:txBody>
          </p:sp>
          <p:sp>
            <p:nvSpPr>
              <p:cNvPr id="64" name="Freeform 428">
                <a:extLst>
                  <a:ext uri="{FF2B5EF4-FFF2-40B4-BE49-F238E27FC236}">
                    <a16:creationId xmlns:a16="http://schemas.microsoft.com/office/drawing/2014/main" id="{F06ED2AC-6CD1-48FE-8823-86D18FC572E6}"/>
                  </a:ext>
                </a:extLst>
              </p:cNvPr>
              <p:cNvSpPr>
                <a:spLocks/>
              </p:cNvSpPr>
              <p:nvPr/>
            </p:nvSpPr>
            <p:spPr bwMode="auto">
              <a:xfrm flipH="1">
                <a:off x="344" y="3074"/>
                <a:ext cx="89" cy="107"/>
              </a:xfrm>
              <a:custGeom>
                <a:avLst/>
                <a:gdLst>
                  <a:gd name="T0" fmla="*/ 0 w 353"/>
                  <a:gd name="T1" fmla="*/ 0 h 409"/>
                  <a:gd name="T2" fmla="*/ 0 w 353"/>
                  <a:gd name="T3" fmla="*/ 0 h 409"/>
                  <a:gd name="T4" fmla="*/ 0 w 353"/>
                  <a:gd name="T5" fmla="*/ 0 h 409"/>
                  <a:gd name="T6" fmla="*/ 0 w 353"/>
                  <a:gd name="T7" fmla="*/ 0 h 409"/>
                  <a:gd name="T8" fmla="*/ 0 w 353"/>
                  <a:gd name="T9" fmla="*/ 0 h 409"/>
                  <a:gd name="T10" fmla="*/ 0 w 353"/>
                  <a:gd name="T11" fmla="*/ 0 h 409"/>
                  <a:gd name="T12" fmla="*/ 0 w 353"/>
                  <a:gd name="T13" fmla="*/ 0 h 409"/>
                  <a:gd name="T14" fmla="*/ 0 w 353"/>
                  <a:gd name="T15" fmla="*/ 0 h 409"/>
                  <a:gd name="T16" fmla="*/ 0 w 353"/>
                  <a:gd name="T17" fmla="*/ 0 h 409"/>
                  <a:gd name="T18" fmla="*/ 0 w 353"/>
                  <a:gd name="T19" fmla="*/ 0 h 409"/>
                  <a:gd name="T20" fmla="*/ 0 w 353"/>
                  <a:gd name="T21" fmla="*/ 0 h 409"/>
                  <a:gd name="T22" fmla="*/ 0 w 353"/>
                  <a:gd name="T23" fmla="*/ 0 h 409"/>
                  <a:gd name="T24" fmla="*/ 0 w 353"/>
                  <a:gd name="T25" fmla="*/ 0 h 409"/>
                  <a:gd name="T26" fmla="*/ 0 w 353"/>
                  <a:gd name="T27" fmla="*/ 0 h 409"/>
                  <a:gd name="T28" fmla="*/ 0 w 353"/>
                  <a:gd name="T29" fmla="*/ 0 h 409"/>
                  <a:gd name="T30" fmla="*/ 0 w 353"/>
                  <a:gd name="T31" fmla="*/ 0 h 409"/>
                  <a:gd name="T32" fmla="*/ 0 w 353"/>
                  <a:gd name="T33" fmla="*/ 0 h 409"/>
                  <a:gd name="T34" fmla="*/ 0 w 353"/>
                  <a:gd name="T35" fmla="*/ 0 h 409"/>
                  <a:gd name="T36" fmla="*/ 0 w 353"/>
                  <a:gd name="T37" fmla="*/ 0 h 409"/>
                  <a:gd name="T38" fmla="*/ 0 w 353"/>
                  <a:gd name="T39" fmla="*/ 0 h 409"/>
                  <a:gd name="T40" fmla="*/ 0 w 353"/>
                  <a:gd name="T41" fmla="*/ 0 h 409"/>
                  <a:gd name="T42" fmla="*/ 0 w 353"/>
                  <a:gd name="T43" fmla="*/ 0 h 409"/>
                  <a:gd name="T44" fmla="*/ 0 w 353"/>
                  <a:gd name="T45" fmla="*/ 0 h 409"/>
                  <a:gd name="T46" fmla="*/ 0 w 353"/>
                  <a:gd name="T47" fmla="*/ 0 h 409"/>
                  <a:gd name="T48" fmla="*/ 0 w 353"/>
                  <a:gd name="T49" fmla="*/ 0 h 409"/>
                  <a:gd name="T50" fmla="*/ 0 w 353"/>
                  <a:gd name="T51" fmla="*/ 0 h 409"/>
                  <a:gd name="T52" fmla="*/ 0 w 353"/>
                  <a:gd name="T53" fmla="*/ 0 h 409"/>
                  <a:gd name="T54" fmla="*/ 0 w 353"/>
                  <a:gd name="T55" fmla="*/ 0 h 409"/>
                  <a:gd name="T56" fmla="*/ 0 w 353"/>
                  <a:gd name="T57" fmla="*/ 0 h 409"/>
                  <a:gd name="T58" fmla="*/ 0 w 353"/>
                  <a:gd name="T59" fmla="*/ 0 h 409"/>
                  <a:gd name="T60" fmla="*/ 0 w 353"/>
                  <a:gd name="T61" fmla="*/ 0 h 409"/>
                  <a:gd name="T62" fmla="*/ 0 w 353"/>
                  <a:gd name="T63" fmla="*/ 0 h 409"/>
                  <a:gd name="T64" fmla="*/ 0 w 353"/>
                  <a:gd name="T65" fmla="*/ 0 h 409"/>
                  <a:gd name="T66" fmla="*/ 0 w 353"/>
                  <a:gd name="T67" fmla="*/ 0 h 409"/>
                  <a:gd name="T68" fmla="*/ 0 w 353"/>
                  <a:gd name="T69" fmla="*/ 0 h 409"/>
                  <a:gd name="T70" fmla="*/ 0 w 353"/>
                  <a:gd name="T71" fmla="*/ 0 h 409"/>
                  <a:gd name="T72" fmla="*/ 0 w 353"/>
                  <a:gd name="T73" fmla="*/ 0 h 409"/>
                  <a:gd name="T74" fmla="*/ 0 w 353"/>
                  <a:gd name="T75" fmla="*/ 0 h 409"/>
                  <a:gd name="T76" fmla="*/ 0 w 353"/>
                  <a:gd name="T77" fmla="*/ 0 h 409"/>
                  <a:gd name="T78" fmla="*/ 0 w 353"/>
                  <a:gd name="T79" fmla="*/ 0 h 409"/>
                  <a:gd name="T80" fmla="*/ 0 w 353"/>
                  <a:gd name="T81" fmla="*/ 0 h 409"/>
                  <a:gd name="T82" fmla="*/ 0 w 353"/>
                  <a:gd name="T83" fmla="*/ 0 h 409"/>
                  <a:gd name="T84" fmla="*/ 0 w 353"/>
                  <a:gd name="T85" fmla="*/ 0 h 409"/>
                  <a:gd name="T86" fmla="*/ 0 w 353"/>
                  <a:gd name="T87" fmla="*/ 0 h 409"/>
                  <a:gd name="T88" fmla="*/ 0 w 353"/>
                  <a:gd name="T89" fmla="*/ 0 h 409"/>
                  <a:gd name="T90" fmla="*/ 0 w 353"/>
                  <a:gd name="T91" fmla="*/ 0 h 409"/>
                  <a:gd name="T92" fmla="*/ 0 w 353"/>
                  <a:gd name="T93" fmla="*/ 0 h 409"/>
                  <a:gd name="T94" fmla="*/ 0 w 353"/>
                  <a:gd name="T95" fmla="*/ 0 h 409"/>
                  <a:gd name="T96" fmla="*/ 0 w 353"/>
                  <a:gd name="T97" fmla="*/ 0 h 4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3"/>
                  <a:gd name="T148" fmla="*/ 0 h 409"/>
                  <a:gd name="T149" fmla="*/ 353 w 353"/>
                  <a:gd name="T150" fmla="*/ 409 h 4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3" h="409">
                    <a:moveTo>
                      <a:pt x="124" y="93"/>
                    </a:moveTo>
                    <a:lnTo>
                      <a:pt x="142" y="101"/>
                    </a:lnTo>
                    <a:lnTo>
                      <a:pt x="161" y="108"/>
                    </a:lnTo>
                    <a:lnTo>
                      <a:pt x="179" y="110"/>
                    </a:lnTo>
                    <a:lnTo>
                      <a:pt x="196" y="110"/>
                    </a:lnTo>
                    <a:lnTo>
                      <a:pt x="212" y="103"/>
                    </a:lnTo>
                    <a:lnTo>
                      <a:pt x="229" y="95"/>
                    </a:lnTo>
                    <a:lnTo>
                      <a:pt x="243" y="81"/>
                    </a:lnTo>
                    <a:lnTo>
                      <a:pt x="258" y="66"/>
                    </a:lnTo>
                    <a:lnTo>
                      <a:pt x="270" y="72"/>
                    </a:lnTo>
                    <a:lnTo>
                      <a:pt x="281" y="79"/>
                    </a:lnTo>
                    <a:lnTo>
                      <a:pt x="293" y="85"/>
                    </a:lnTo>
                    <a:lnTo>
                      <a:pt x="305" y="93"/>
                    </a:lnTo>
                    <a:lnTo>
                      <a:pt x="316" y="99"/>
                    </a:lnTo>
                    <a:lnTo>
                      <a:pt x="328" y="104"/>
                    </a:lnTo>
                    <a:lnTo>
                      <a:pt x="340" y="112"/>
                    </a:lnTo>
                    <a:lnTo>
                      <a:pt x="353" y="120"/>
                    </a:lnTo>
                    <a:lnTo>
                      <a:pt x="347" y="147"/>
                    </a:lnTo>
                    <a:lnTo>
                      <a:pt x="341" y="176"/>
                    </a:lnTo>
                    <a:lnTo>
                      <a:pt x="336" y="203"/>
                    </a:lnTo>
                    <a:lnTo>
                      <a:pt x="332" y="232"/>
                    </a:lnTo>
                    <a:lnTo>
                      <a:pt x="326" y="262"/>
                    </a:lnTo>
                    <a:lnTo>
                      <a:pt x="322" y="291"/>
                    </a:lnTo>
                    <a:lnTo>
                      <a:pt x="316" y="320"/>
                    </a:lnTo>
                    <a:lnTo>
                      <a:pt x="312" y="349"/>
                    </a:lnTo>
                    <a:lnTo>
                      <a:pt x="262" y="390"/>
                    </a:lnTo>
                    <a:lnTo>
                      <a:pt x="206" y="409"/>
                    </a:lnTo>
                    <a:lnTo>
                      <a:pt x="148" y="405"/>
                    </a:lnTo>
                    <a:lnTo>
                      <a:pt x="95" y="384"/>
                    </a:lnTo>
                    <a:lnTo>
                      <a:pt x="49" y="345"/>
                    </a:lnTo>
                    <a:lnTo>
                      <a:pt x="16" y="298"/>
                    </a:lnTo>
                    <a:lnTo>
                      <a:pt x="0" y="244"/>
                    </a:lnTo>
                    <a:lnTo>
                      <a:pt x="6" y="188"/>
                    </a:lnTo>
                    <a:lnTo>
                      <a:pt x="18" y="163"/>
                    </a:lnTo>
                    <a:lnTo>
                      <a:pt x="31" y="139"/>
                    </a:lnTo>
                    <a:lnTo>
                      <a:pt x="45" y="116"/>
                    </a:lnTo>
                    <a:lnTo>
                      <a:pt x="58" y="93"/>
                    </a:lnTo>
                    <a:lnTo>
                      <a:pt x="70" y="70"/>
                    </a:lnTo>
                    <a:lnTo>
                      <a:pt x="84" y="46"/>
                    </a:lnTo>
                    <a:lnTo>
                      <a:pt x="97" y="23"/>
                    </a:lnTo>
                    <a:lnTo>
                      <a:pt x="111" y="0"/>
                    </a:lnTo>
                    <a:lnTo>
                      <a:pt x="111" y="9"/>
                    </a:lnTo>
                    <a:lnTo>
                      <a:pt x="113" y="21"/>
                    </a:lnTo>
                    <a:lnTo>
                      <a:pt x="115" y="33"/>
                    </a:lnTo>
                    <a:lnTo>
                      <a:pt x="117" y="44"/>
                    </a:lnTo>
                    <a:lnTo>
                      <a:pt x="117" y="56"/>
                    </a:lnTo>
                    <a:lnTo>
                      <a:pt x="118" y="68"/>
                    </a:lnTo>
                    <a:lnTo>
                      <a:pt x="120" y="79"/>
                    </a:lnTo>
                    <a:lnTo>
                      <a:pt x="124" y="93"/>
                    </a:lnTo>
                    <a:close/>
                  </a:path>
                </a:pathLst>
              </a:custGeom>
              <a:solidFill>
                <a:schemeClr val="bg1"/>
              </a:solidFill>
              <a:ln w="1651">
                <a:solidFill>
                  <a:srgbClr val="000000"/>
                </a:solidFill>
                <a:round/>
                <a:headEnd/>
                <a:tailEnd/>
              </a:ln>
            </p:spPr>
            <p:txBody>
              <a:bodyPr/>
              <a:lstStyle/>
              <a:p>
                <a:endParaRPr lang="en-US"/>
              </a:p>
            </p:txBody>
          </p:sp>
          <p:sp>
            <p:nvSpPr>
              <p:cNvPr id="65" name="Freeform 429">
                <a:extLst>
                  <a:ext uri="{FF2B5EF4-FFF2-40B4-BE49-F238E27FC236}">
                    <a16:creationId xmlns:a16="http://schemas.microsoft.com/office/drawing/2014/main" id="{B87BB518-7154-4085-B915-A27DCFE2C6A6}"/>
                  </a:ext>
                </a:extLst>
              </p:cNvPr>
              <p:cNvSpPr>
                <a:spLocks/>
              </p:cNvSpPr>
              <p:nvPr/>
            </p:nvSpPr>
            <p:spPr bwMode="auto">
              <a:xfrm flipH="1">
                <a:off x="446" y="3541"/>
                <a:ext cx="40" cy="101"/>
              </a:xfrm>
              <a:custGeom>
                <a:avLst/>
                <a:gdLst>
                  <a:gd name="T0" fmla="*/ 0 w 156"/>
                  <a:gd name="T1" fmla="*/ 0 h 391"/>
                  <a:gd name="T2" fmla="*/ 0 w 156"/>
                  <a:gd name="T3" fmla="*/ 0 h 391"/>
                  <a:gd name="T4" fmla="*/ 0 w 156"/>
                  <a:gd name="T5" fmla="*/ 0 h 391"/>
                  <a:gd name="T6" fmla="*/ 0 w 156"/>
                  <a:gd name="T7" fmla="*/ 0 h 391"/>
                  <a:gd name="T8" fmla="*/ 0 w 156"/>
                  <a:gd name="T9" fmla="*/ 0 h 391"/>
                  <a:gd name="T10" fmla="*/ 0 w 156"/>
                  <a:gd name="T11" fmla="*/ 0 h 391"/>
                  <a:gd name="T12" fmla="*/ 0 w 156"/>
                  <a:gd name="T13" fmla="*/ 0 h 391"/>
                  <a:gd name="T14" fmla="*/ 0 w 156"/>
                  <a:gd name="T15" fmla="*/ 0 h 391"/>
                  <a:gd name="T16" fmla="*/ 0 w 156"/>
                  <a:gd name="T17" fmla="*/ 0 h 391"/>
                  <a:gd name="T18" fmla="*/ 0 w 156"/>
                  <a:gd name="T19" fmla="*/ 0 h 391"/>
                  <a:gd name="T20" fmla="*/ 0 w 156"/>
                  <a:gd name="T21" fmla="*/ 0 h 391"/>
                  <a:gd name="T22" fmla="*/ 0 w 156"/>
                  <a:gd name="T23" fmla="*/ 0 h 391"/>
                  <a:gd name="T24" fmla="*/ 0 w 156"/>
                  <a:gd name="T25" fmla="*/ 0 h 391"/>
                  <a:gd name="T26" fmla="*/ 0 w 156"/>
                  <a:gd name="T27" fmla="*/ 0 h 391"/>
                  <a:gd name="T28" fmla="*/ 0 w 156"/>
                  <a:gd name="T29" fmla="*/ 0 h 391"/>
                  <a:gd name="T30" fmla="*/ 0 w 156"/>
                  <a:gd name="T31" fmla="*/ 0 h 391"/>
                  <a:gd name="T32" fmla="*/ 0 w 156"/>
                  <a:gd name="T33" fmla="*/ 0 h 391"/>
                  <a:gd name="T34" fmla="*/ 0 w 156"/>
                  <a:gd name="T35" fmla="*/ 0 h 391"/>
                  <a:gd name="T36" fmla="*/ 0 w 156"/>
                  <a:gd name="T37" fmla="*/ 0 h 391"/>
                  <a:gd name="T38" fmla="*/ 0 w 156"/>
                  <a:gd name="T39" fmla="*/ 0 h 391"/>
                  <a:gd name="T40" fmla="*/ 0 w 156"/>
                  <a:gd name="T41" fmla="*/ 0 h 391"/>
                  <a:gd name="T42" fmla="*/ 0 w 156"/>
                  <a:gd name="T43" fmla="*/ 0 h 391"/>
                  <a:gd name="T44" fmla="*/ 0 w 156"/>
                  <a:gd name="T45" fmla="*/ 0 h 391"/>
                  <a:gd name="T46" fmla="*/ 0 w 156"/>
                  <a:gd name="T47" fmla="*/ 0 h 391"/>
                  <a:gd name="T48" fmla="*/ 0 w 156"/>
                  <a:gd name="T49" fmla="*/ 0 h 391"/>
                  <a:gd name="T50" fmla="*/ 0 w 156"/>
                  <a:gd name="T51" fmla="*/ 0 h 391"/>
                  <a:gd name="T52" fmla="*/ 0 w 156"/>
                  <a:gd name="T53" fmla="*/ 0 h 391"/>
                  <a:gd name="T54" fmla="*/ 0 w 156"/>
                  <a:gd name="T55" fmla="*/ 0 h 391"/>
                  <a:gd name="T56" fmla="*/ 0 w 156"/>
                  <a:gd name="T57" fmla="*/ 0 h 3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6"/>
                  <a:gd name="T88" fmla="*/ 0 h 391"/>
                  <a:gd name="T89" fmla="*/ 156 w 156"/>
                  <a:gd name="T90" fmla="*/ 391 h 3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6" h="391">
                    <a:moveTo>
                      <a:pt x="0" y="0"/>
                    </a:moveTo>
                    <a:lnTo>
                      <a:pt x="2" y="44"/>
                    </a:lnTo>
                    <a:lnTo>
                      <a:pt x="4" y="95"/>
                    </a:lnTo>
                    <a:lnTo>
                      <a:pt x="4" y="143"/>
                    </a:lnTo>
                    <a:lnTo>
                      <a:pt x="6" y="195"/>
                    </a:lnTo>
                    <a:lnTo>
                      <a:pt x="6" y="244"/>
                    </a:lnTo>
                    <a:lnTo>
                      <a:pt x="6" y="294"/>
                    </a:lnTo>
                    <a:lnTo>
                      <a:pt x="6" y="343"/>
                    </a:lnTo>
                    <a:lnTo>
                      <a:pt x="12" y="391"/>
                    </a:lnTo>
                    <a:lnTo>
                      <a:pt x="30" y="386"/>
                    </a:lnTo>
                    <a:lnTo>
                      <a:pt x="47" y="382"/>
                    </a:lnTo>
                    <a:lnTo>
                      <a:pt x="64" y="378"/>
                    </a:lnTo>
                    <a:lnTo>
                      <a:pt x="84" y="376"/>
                    </a:lnTo>
                    <a:lnTo>
                      <a:pt x="101" y="370"/>
                    </a:lnTo>
                    <a:lnTo>
                      <a:pt x="119" y="368"/>
                    </a:lnTo>
                    <a:lnTo>
                      <a:pt x="136" y="364"/>
                    </a:lnTo>
                    <a:lnTo>
                      <a:pt x="156" y="362"/>
                    </a:lnTo>
                    <a:lnTo>
                      <a:pt x="148" y="310"/>
                    </a:lnTo>
                    <a:lnTo>
                      <a:pt x="142" y="263"/>
                    </a:lnTo>
                    <a:lnTo>
                      <a:pt x="134" y="221"/>
                    </a:lnTo>
                    <a:lnTo>
                      <a:pt x="128" y="180"/>
                    </a:lnTo>
                    <a:lnTo>
                      <a:pt x="117" y="139"/>
                    </a:lnTo>
                    <a:lnTo>
                      <a:pt x="101" y="100"/>
                    </a:lnTo>
                    <a:lnTo>
                      <a:pt x="80" y="60"/>
                    </a:lnTo>
                    <a:lnTo>
                      <a:pt x="53" y="21"/>
                    </a:lnTo>
                    <a:lnTo>
                      <a:pt x="35" y="17"/>
                    </a:lnTo>
                    <a:lnTo>
                      <a:pt x="26" y="9"/>
                    </a:lnTo>
                    <a:lnTo>
                      <a:pt x="14" y="2"/>
                    </a:lnTo>
                    <a:lnTo>
                      <a:pt x="0" y="0"/>
                    </a:lnTo>
                    <a:close/>
                  </a:path>
                </a:pathLst>
              </a:custGeom>
              <a:solidFill>
                <a:srgbClr val="FFFFFF"/>
              </a:solidFill>
              <a:ln w="1588">
                <a:solidFill>
                  <a:srgbClr val="000000"/>
                </a:solidFill>
                <a:round/>
                <a:headEnd/>
                <a:tailEnd/>
              </a:ln>
            </p:spPr>
            <p:txBody>
              <a:bodyPr/>
              <a:lstStyle/>
              <a:p>
                <a:endParaRPr lang="en-US"/>
              </a:p>
            </p:txBody>
          </p:sp>
          <p:sp>
            <p:nvSpPr>
              <p:cNvPr id="66" name="Freeform 430">
                <a:extLst>
                  <a:ext uri="{FF2B5EF4-FFF2-40B4-BE49-F238E27FC236}">
                    <a16:creationId xmlns:a16="http://schemas.microsoft.com/office/drawing/2014/main" id="{A876A50E-0E92-43D2-9304-363A762C073D}"/>
                  </a:ext>
                </a:extLst>
              </p:cNvPr>
              <p:cNvSpPr>
                <a:spLocks/>
              </p:cNvSpPr>
              <p:nvPr/>
            </p:nvSpPr>
            <p:spPr bwMode="auto">
              <a:xfrm flipH="1">
                <a:off x="70" y="2919"/>
                <a:ext cx="88" cy="210"/>
              </a:xfrm>
              <a:custGeom>
                <a:avLst/>
                <a:gdLst>
                  <a:gd name="T0" fmla="*/ 0 w 337"/>
                  <a:gd name="T1" fmla="*/ 0 h 812"/>
                  <a:gd name="T2" fmla="*/ 0 w 337"/>
                  <a:gd name="T3" fmla="*/ 0 h 812"/>
                  <a:gd name="T4" fmla="*/ 0 w 337"/>
                  <a:gd name="T5" fmla="*/ 0 h 812"/>
                  <a:gd name="T6" fmla="*/ 0 w 337"/>
                  <a:gd name="T7" fmla="*/ 0 h 812"/>
                  <a:gd name="T8" fmla="*/ 0 w 337"/>
                  <a:gd name="T9" fmla="*/ 0 h 812"/>
                  <a:gd name="T10" fmla="*/ 0 w 337"/>
                  <a:gd name="T11" fmla="*/ 0 h 812"/>
                  <a:gd name="T12" fmla="*/ 0 w 337"/>
                  <a:gd name="T13" fmla="*/ 0 h 812"/>
                  <a:gd name="T14" fmla="*/ 0 w 337"/>
                  <a:gd name="T15" fmla="*/ 0 h 812"/>
                  <a:gd name="T16" fmla="*/ 0 w 337"/>
                  <a:gd name="T17" fmla="*/ 0 h 812"/>
                  <a:gd name="T18" fmla="*/ 0 w 337"/>
                  <a:gd name="T19" fmla="*/ 0 h 812"/>
                  <a:gd name="T20" fmla="*/ 0 w 337"/>
                  <a:gd name="T21" fmla="*/ 0 h 812"/>
                  <a:gd name="T22" fmla="*/ 0 w 337"/>
                  <a:gd name="T23" fmla="*/ 0 h 812"/>
                  <a:gd name="T24" fmla="*/ 0 w 337"/>
                  <a:gd name="T25" fmla="*/ 0 h 812"/>
                  <a:gd name="T26" fmla="*/ 0 w 337"/>
                  <a:gd name="T27" fmla="*/ 0 h 812"/>
                  <a:gd name="T28" fmla="*/ 0 w 337"/>
                  <a:gd name="T29" fmla="*/ 0 h 812"/>
                  <a:gd name="T30" fmla="*/ 0 w 337"/>
                  <a:gd name="T31" fmla="*/ 0 h 812"/>
                  <a:gd name="T32" fmla="*/ 0 w 337"/>
                  <a:gd name="T33" fmla="*/ 0 h 812"/>
                  <a:gd name="T34" fmla="*/ 0 w 337"/>
                  <a:gd name="T35" fmla="*/ 0 h 812"/>
                  <a:gd name="T36" fmla="*/ 0 w 337"/>
                  <a:gd name="T37" fmla="*/ 0 h 812"/>
                  <a:gd name="T38" fmla="*/ 0 w 337"/>
                  <a:gd name="T39" fmla="*/ 0 h 812"/>
                  <a:gd name="T40" fmla="*/ 0 w 337"/>
                  <a:gd name="T41" fmla="*/ 0 h 812"/>
                  <a:gd name="T42" fmla="*/ 0 w 337"/>
                  <a:gd name="T43" fmla="*/ 0 h 812"/>
                  <a:gd name="T44" fmla="*/ 0 w 337"/>
                  <a:gd name="T45" fmla="*/ 0 h 812"/>
                  <a:gd name="T46" fmla="*/ 0 w 337"/>
                  <a:gd name="T47" fmla="*/ 0 h 812"/>
                  <a:gd name="T48" fmla="*/ 0 w 337"/>
                  <a:gd name="T49" fmla="*/ 0 h 812"/>
                  <a:gd name="T50" fmla="*/ 0 w 337"/>
                  <a:gd name="T51" fmla="*/ 0 h 812"/>
                  <a:gd name="T52" fmla="*/ 0 w 337"/>
                  <a:gd name="T53" fmla="*/ 0 h 812"/>
                  <a:gd name="T54" fmla="*/ 0 w 337"/>
                  <a:gd name="T55" fmla="*/ 0 h 812"/>
                  <a:gd name="T56" fmla="*/ 0 w 337"/>
                  <a:gd name="T57" fmla="*/ 0 h 812"/>
                  <a:gd name="T58" fmla="*/ 0 w 337"/>
                  <a:gd name="T59" fmla="*/ 0 h 812"/>
                  <a:gd name="T60" fmla="*/ 0 w 337"/>
                  <a:gd name="T61" fmla="*/ 0 h 812"/>
                  <a:gd name="T62" fmla="*/ 0 w 337"/>
                  <a:gd name="T63" fmla="*/ 0 h 812"/>
                  <a:gd name="T64" fmla="*/ 0 w 337"/>
                  <a:gd name="T65" fmla="*/ 0 h 812"/>
                  <a:gd name="T66" fmla="*/ 0 w 337"/>
                  <a:gd name="T67" fmla="*/ 0 h 812"/>
                  <a:gd name="T68" fmla="*/ 0 w 337"/>
                  <a:gd name="T69" fmla="*/ 0 h 812"/>
                  <a:gd name="T70" fmla="*/ 0 w 337"/>
                  <a:gd name="T71" fmla="*/ 0 h 812"/>
                  <a:gd name="T72" fmla="*/ 0 w 337"/>
                  <a:gd name="T73" fmla="*/ 0 h 812"/>
                  <a:gd name="T74" fmla="*/ 0 w 337"/>
                  <a:gd name="T75" fmla="*/ 0 h 812"/>
                  <a:gd name="T76" fmla="*/ 0 w 337"/>
                  <a:gd name="T77" fmla="*/ 0 h 812"/>
                  <a:gd name="T78" fmla="*/ 0 w 337"/>
                  <a:gd name="T79" fmla="*/ 0 h 812"/>
                  <a:gd name="T80" fmla="*/ 0 w 337"/>
                  <a:gd name="T81" fmla="*/ 0 h 8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7"/>
                  <a:gd name="T124" fmla="*/ 0 h 812"/>
                  <a:gd name="T125" fmla="*/ 337 w 337"/>
                  <a:gd name="T126" fmla="*/ 812 h 8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7" h="812">
                    <a:moveTo>
                      <a:pt x="27" y="131"/>
                    </a:moveTo>
                    <a:lnTo>
                      <a:pt x="23" y="186"/>
                    </a:lnTo>
                    <a:lnTo>
                      <a:pt x="19" y="242"/>
                    </a:lnTo>
                    <a:lnTo>
                      <a:pt x="15" y="296"/>
                    </a:lnTo>
                    <a:lnTo>
                      <a:pt x="13" y="353"/>
                    </a:lnTo>
                    <a:lnTo>
                      <a:pt x="9" y="407"/>
                    </a:lnTo>
                    <a:lnTo>
                      <a:pt x="5" y="463"/>
                    </a:lnTo>
                    <a:lnTo>
                      <a:pt x="2" y="519"/>
                    </a:lnTo>
                    <a:lnTo>
                      <a:pt x="0" y="576"/>
                    </a:lnTo>
                    <a:lnTo>
                      <a:pt x="5" y="593"/>
                    </a:lnTo>
                    <a:lnTo>
                      <a:pt x="11" y="616"/>
                    </a:lnTo>
                    <a:lnTo>
                      <a:pt x="15" y="640"/>
                    </a:lnTo>
                    <a:lnTo>
                      <a:pt x="25" y="671"/>
                    </a:lnTo>
                    <a:lnTo>
                      <a:pt x="40" y="700"/>
                    </a:lnTo>
                    <a:lnTo>
                      <a:pt x="69" y="735"/>
                    </a:lnTo>
                    <a:lnTo>
                      <a:pt x="112" y="771"/>
                    </a:lnTo>
                    <a:lnTo>
                      <a:pt x="178" y="812"/>
                    </a:lnTo>
                    <a:lnTo>
                      <a:pt x="194" y="806"/>
                    </a:lnTo>
                    <a:lnTo>
                      <a:pt x="211" y="799"/>
                    </a:lnTo>
                    <a:lnTo>
                      <a:pt x="230" y="787"/>
                    </a:lnTo>
                    <a:lnTo>
                      <a:pt x="250" y="775"/>
                    </a:lnTo>
                    <a:lnTo>
                      <a:pt x="267" y="760"/>
                    </a:lnTo>
                    <a:lnTo>
                      <a:pt x="287" y="750"/>
                    </a:lnTo>
                    <a:lnTo>
                      <a:pt x="304" y="740"/>
                    </a:lnTo>
                    <a:lnTo>
                      <a:pt x="323" y="737"/>
                    </a:lnTo>
                    <a:lnTo>
                      <a:pt x="331" y="630"/>
                    </a:lnTo>
                    <a:lnTo>
                      <a:pt x="337" y="531"/>
                    </a:lnTo>
                    <a:lnTo>
                      <a:pt x="335" y="436"/>
                    </a:lnTo>
                    <a:lnTo>
                      <a:pt x="325" y="345"/>
                    </a:lnTo>
                    <a:lnTo>
                      <a:pt x="300" y="254"/>
                    </a:lnTo>
                    <a:lnTo>
                      <a:pt x="265" y="166"/>
                    </a:lnTo>
                    <a:lnTo>
                      <a:pt x="209" y="81"/>
                    </a:lnTo>
                    <a:lnTo>
                      <a:pt x="135" y="0"/>
                    </a:lnTo>
                    <a:lnTo>
                      <a:pt x="120" y="15"/>
                    </a:lnTo>
                    <a:lnTo>
                      <a:pt x="108" y="31"/>
                    </a:lnTo>
                    <a:lnTo>
                      <a:pt x="93" y="48"/>
                    </a:lnTo>
                    <a:lnTo>
                      <a:pt x="81" y="66"/>
                    </a:lnTo>
                    <a:lnTo>
                      <a:pt x="66" y="81"/>
                    </a:lnTo>
                    <a:lnTo>
                      <a:pt x="52" y="98"/>
                    </a:lnTo>
                    <a:lnTo>
                      <a:pt x="38" y="114"/>
                    </a:lnTo>
                    <a:lnTo>
                      <a:pt x="27" y="131"/>
                    </a:lnTo>
                    <a:close/>
                  </a:path>
                </a:pathLst>
              </a:custGeom>
              <a:solidFill>
                <a:schemeClr val="bg1"/>
              </a:solidFill>
              <a:ln w="1651">
                <a:solidFill>
                  <a:srgbClr val="000000"/>
                </a:solidFill>
                <a:round/>
                <a:headEnd/>
                <a:tailEnd/>
              </a:ln>
            </p:spPr>
            <p:txBody>
              <a:bodyPr/>
              <a:lstStyle/>
              <a:p>
                <a:endParaRPr lang="en-US"/>
              </a:p>
            </p:txBody>
          </p:sp>
          <p:sp>
            <p:nvSpPr>
              <p:cNvPr id="67" name="Freeform 431">
                <a:extLst>
                  <a:ext uri="{FF2B5EF4-FFF2-40B4-BE49-F238E27FC236}">
                    <a16:creationId xmlns:a16="http://schemas.microsoft.com/office/drawing/2014/main" id="{DCEAF19B-D1D4-46FD-BBE9-C018F321DE6E}"/>
                  </a:ext>
                </a:extLst>
              </p:cNvPr>
              <p:cNvSpPr>
                <a:spLocks/>
              </p:cNvSpPr>
              <p:nvPr/>
            </p:nvSpPr>
            <p:spPr bwMode="auto">
              <a:xfrm flipH="1">
                <a:off x="326" y="2973"/>
                <a:ext cx="12" cy="25"/>
              </a:xfrm>
              <a:custGeom>
                <a:avLst/>
                <a:gdLst>
                  <a:gd name="T0" fmla="*/ 0 w 45"/>
                  <a:gd name="T1" fmla="*/ 0 h 95"/>
                  <a:gd name="T2" fmla="*/ 0 w 45"/>
                  <a:gd name="T3" fmla="*/ 0 h 95"/>
                  <a:gd name="T4" fmla="*/ 0 w 45"/>
                  <a:gd name="T5" fmla="*/ 0 h 95"/>
                  <a:gd name="T6" fmla="*/ 0 w 45"/>
                  <a:gd name="T7" fmla="*/ 0 h 95"/>
                  <a:gd name="T8" fmla="*/ 0 w 45"/>
                  <a:gd name="T9" fmla="*/ 0 h 95"/>
                  <a:gd name="T10" fmla="*/ 0 w 45"/>
                  <a:gd name="T11" fmla="*/ 0 h 95"/>
                  <a:gd name="T12" fmla="*/ 0 w 45"/>
                  <a:gd name="T13" fmla="*/ 0 h 95"/>
                  <a:gd name="T14" fmla="*/ 0 w 45"/>
                  <a:gd name="T15" fmla="*/ 0 h 95"/>
                  <a:gd name="T16" fmla="*/ 0 w 45"/>
                  <a:gd name="T17" fmla="*/ 0 h 95"/>
                  <a:gd name="T18" fmla="*/ 0 w 45"/>
                  <a:gd name="T19" fmla="*/ 0 h 95"/>
                  <a:gd name="T20" fmla="*/ 0 w 45"/>
                  <a:gd name="T21" fmla="*/ 0 h 95"/>
                  <a:gd name="T22" fmla="*/ 0 w 45"/>
                  <a:gd name="T23" fmla="*/ 0 h 95"/>
                  <a:gd name="T24" fmla="*/ 0 w 45"/>
                  <a:gd name="T25" fmla="*/ 0 h 95"/>
                  <a:gd name="T26" fmla="*/ 0 w 45"/>
                  <a:gd name="T27" fmla="*/ 0 h 95"/>
                  <a:gd name="T28" fmla="*/ 0 w 45"/>
                  <a:gd name="T29" fmla="*/ 0 h 95"/>
                  <a:gd name="T30" fmla="*/ 0 w 45"/>
                  <a:gd name="T31" fmla="*/ 0 h 95"/>
                  <a:gd name="T32" fmla="*/ 0 w 45"/>
                  <a:gd name="T33" fmla="*/ 0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95"/>
                  <a:gd name="T53" fmla="*/ 45 w 45"/>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95">
                    <a:moveTo>
                      <a:pt x="23" y="0"/>
                    </a:moveTo>
                    <a:lnTo>
                      <a:pt x="29" y="2"/>
                    </a:lnTo>
                    <a:lnTo>
                      <a:pt x="37" y="11"/>
                    </a:lnTo>
                    <a:lnTo>
                      <a:pt x="41" y="25"/>
                    </a:lnTo>
                    <a:lnTo>
                      <a:pt x="45" y="44"/>
                    </a:lnTo>
                    <a:lnTo>
                      <a:pt x="41" y="64"/>
                    </a:lnTo>
                    <a:lnTo>
                      <a:pt x="37" y="79"/>
                    </a:lnTo>
                    <a:lnTo>
                      <a:pt x="29" y="89"/>
                    </a:lnTo>
                    <a:lnTo>
                      <a:pt x="23" y="95"/>
                    </a:lnTo>
                    <a:lnTo>
                      <a:pt x="14" y="89"/>
                    </a:lnTo>
                    <a:lnTo>
                      <a:pt x="6" y="79"/>
                    </a:lnTo>
                    <a:lnTo>
                      <a:pt x="0" y="64"/>
                    </a:lnTo>
                    <a:lnTo>
                      <a:pt x="0" y="44"/>
                    </a:lnTo>
                    <a:lnTo>
                      <a:pt x="0" y="25"/>
                    </a:lnTo>
                    <a:lnTo>
                      <a:pt x="6" y="11"/>
                    </a:lnTo>
                    <a:lnTo>
                      <a:pt x="14" y="2"/>
                    </a:lnTo>
                    <a:lnTo>
                      <a:pt x="23" y="0"/>
                    </a:lnTo>
                    <a:close/>
                  </a:path>
                </a:pathLst>
              </a:custGeom>
              <a:solidFill>
                <a:srgbClr val="000000"/>
              </a:solidFill>
              <a:ln w="1588">
                <a:solidFill>
                  <a:srgbClr val="000000"/>
                </a:solidFill>
                <a:round/>
                <a:headEnd/>
                <a:tailEnd/>
              </a:ln>
            </p:spPr>
            <p:txBody>
              <a:bodyPr/>
              <a:lstStyle/>
              <a:p>
                <a:endParaRPr lang="en-US"/>
              </a:p>
            </p:txBody>
          </p:sp>
          <p:sp>
            <p:nvSpPr>
              <p:cNvPr id="68" name="Freeform 432">
                <a:extLst>
                  <a:ext uri="{FF2B5EF4-FFF2-40B4-BE49-F238E27FC236}">
                    <a16:creationId xmlns:a16="http://schemas.microsoft.com/office/drawing/2014/main" id="{D244AC9C-5D55-4569-8815-4E6AF74E6689}"/>
                  </a:ext>
                </a:extLst>
              </p:cNvPr>
              <p:cNvSpPr>
                <a:spLocks/>
              </p:cNvSpPr>
              <p:nvPr/>
            </p:nvSpPr>
            <p:spPr bwMode="auto">
              <a:xfrm flipH="1">
                <a:off x="116" y="3054"/>
                <a:ext cx="69" cy="70"/>
              </a:xfrm>
              <a:custGeom>
                <a:avLst/>
                <a:gdLst>
                  <a:gd name="T0" fmla="*/ 0 w 269"/>
                  <a:gd name="T1" fmla="*/ 0 h 270"/>
                  <a:gd name="T2" fmla="*/ 0 w 269"/>
                  <a:gd name="T3" fmla="*/ 0 h 270"/>
                  <a:gd name="T4" fmla="*/ 0 w 269"/>
                  <a:gd name="T5" fmla="*/ 0 h 270"/>
                  <a:gd name="T6" fmla="*/ 0 w 269"/>
                  <a:gd name="T7" fmla="*/ 0 h 270"/>
                  <a:gd name="T8" fmla="*/ 0 w 269"/>
                  <a:gd name="T9" fmla="*/ 0 h 270"/>
                  <a:gd name="T10" fmla="*/ 0 w 269"/>
                  <a:gd name="T11" fmla="*/ 0 h 270"/>
                  <a:gd name="T12" fmla="*/ 0 w 269"/>
                  <a:gd name="T13" fmla="*/ 0 h 270"/>
                  <a:gd name="T14" fmla="*/ 0 w 269"/>
                  <a:gd name="T15" fmla="*/ 0 h 270"/>
                  <a:gd name="T16" fmla="*/ 0 w 269"/>
                  <a:gd name="T17" fmla="*/ 0 h 270"/>
                  <a:gd name="T18" fmla="*/ 0 w 269"/>
                  <a:gd name="T19" fmla="*/ 0 h 270"/>
                  <a:gd name="T20" fmla="*/ 0 w 269"/>
                  <a:gd name="T21" fmla="*/ 0 h 270"/>
                  <a:gd name="T22" fmla="*/ 0 w 269"/>
                  <a:gd name="T23" fmla="*/ 0 h 270"/>
                  <a:gd name="T24" fmla="*/ 0 w 269"/>
                  <a:gd name="T25" fmla="*/ 0 h 270"/>
                  <a:gd name="T26" fmla="*/ 0 w 269"/>
                  <a:gd name="T27" fmla="*/ 0 h 270"/>
                  <a:gd name="T28" fmla="*/ 0 w 269"/>
                  <a:gd name="T29" fmla="*/ 0 h 270"/>
                  <a:gd name="T30" fmla="*/ 0 w 269"/>
                  <a:gd name="T31" fmla="*/ 0 h 270"/>
                  <a:gd name="T32" fmla="*/ 0 w 269"/>
                  <a:gd name="T33" fmla="*/ 0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9"/>
                  <a:gd name="T52" fmla="*/ 0 h 270"/>
                  <a:gd name="T53" fmla="*/ 269 w 269"/>
                  <a:gd name="T54" fmla="*/ 270 h 2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9" h="270">
                    <a:moveTo>
                      <a:pt x="161" y="0"/>
                    </a:moveTo>
                    <a:lnTo>
                      <a:pt x="235" y="58"/>
                    </a:lnTo>
                    <a:lnTo>
                      <a:pt x="269" y="109"/>
                    </a:lnTo>
                    <a:lnTo>
                      <a:pt x="269" y="150"/>
                    </a:lnTo>
                    <a:lnTo>
                      <a:pt x="242" y="186"/>
                    </a:lnTo>
                    <a:lnTo>
                      <a:pt x="192" y="214"/>
                    </a:lnTo>
                    <a:lnTo>
                      <a:pt x="132" y="237"/>
                    </a:lnTo>
                    <a:lnTo>
                      <a:pt x="66" y="254"/>
                    </a:lnTo>
                    <a:lnTo>
                      <a:pt x="0" y="270"/>
                    </a:lnTo>
                    <a:lnTo>
                      <a:pt x="8" y="256"/>
                    </a:lnTo>
                    <a:lnTo>
                      <a:pt x="27" y="225"/>
                    </a:lnTo>
                    <a:lnTo>
                      <a:pt x="56" y="179"/>
                    </a:lnTo>
                    <a:lnTo>
                      <a:pt x="89" y="128"/>
                    </a:lnTo>
                    <a:lnTo>
                      <a:pt x="120" y="78"/>
                    </a:lnTo>
                    <a:lnTo>
                      <a:pt x="145" y="35"/>
                    </a:lnTo>
                    <a:lnTo>
                      <a:pt x="161" y="6"/>
                    </a:lnTo>
                    <a:lnTo>
                      <a:pt x="161" y="0"/>
                    </a:lnTo>
                    <a:close/>
                  </a:path>
                </a:pathLst>
              </a:custGeom>
              <a:solidFill>
                <a:srgbClr val="EDC9B5"/>
              </a:solidFill>
              <a:ln w="1588">
                <a:solidFill>
                  <a:srgbClr val="000000"/>
                </a:solidFill>
                <a:round/>
                <a:headEnd/>
                <a:tailEnd/>
              </a:ln>
            </p:spPr>
            <p:txBody>
              <a:bodyPr/>
              <a:lstStyle/>
              <a:p>
                <a:endParaRPr lang="en-US"/>
              </a:p>
            </p:txBody>
          </p:sp>
          <p:sp>
            <p:nvSpPr>
              <p:cNvPr id="69" name="Freeform 433">
                <a:extLst>
                  <a:ext uri="{FF2B5EF4-FFF2-40B4-BE49-F238E27FC236}">
                    <a16:creationId xmlns:a16="http://schemas.microsoft.com/office/drawing/2014/main" id="{E8CC8AC3-02CD-4FE0-8568-6A0A4956C15B}"/>
                  </a:ext>
                </a:extLst>
              </p:cNvPr>
              <p:cNvSpPr>
                <a:spLocks/>
              </p:cNvSpPr>
              <p:nvPr/>
            </p:nvSpPr>
            <p:spPr bwMode="auto">
              <a:xfrm flipH="1">
                <a:off x="427" y="3508"/>
                <a:ext cx="25" cy="36"/>
              </a:xfrm>
              <a:custGeom>
                <a:avLst/>
                <a:gdLst>
                  <a:gd name="T0" fmla="*/ 0 w 95"/>
                  <a:gd name="T1" fmla="*/ 0 h 137"/>
                  <a:gd name="T2" fmla="*/ 0 w 95"/>
                  <a:gd name="T3" fmla="*/ 0 h 137"/>
                  <a:gd name="T4" fmla="*/ 0 w 95"/>
                  <a:gd name="T5" fmla="*/ 0 h 137"/>
                  <a:gd name="T6" fmla="*/ 0 w 95"/>
                  <a:gd name="T7" fmla="*/ 0 h 137"/>
                  <a:gd name="T8" fmla="*/ 0 w 95"/>
                  <a:gd name="T9" fmla="*/ 0 h 137"/>
                  <a:gd name="T10" fmla="*/ 0 w 95"/>
                  <a:gd name="T11" fmla="*/ 0 h 137"/>
                  <a:gd name="T12" fmla="*/ 0 w 95"/>
                  <a:gd name="T13" fmla="*/ 0 h 137"/>
                  <a:gd name="T14" fmla="*/ 0 w 95"/>
                  <a:gd name="T15" fmla="*/ 0 h 137"/>
                  <a:gd name="T16" fmla="*/ 0 w 95"/>
                  <a:gd name="T17" fmla="*/ 0 h 137"/>
                  <a:gd name="T18" fmla="*/ 0 w 95"/>
                  <a:gd name="T19" fmla="*/ 0 h 137"/>
                  <a:gd name="T20" fmla="*/ 0 w 95"/>
                  <a:gd name="T21" fmla="*/ 0 h 137"/>
                  <a:gd name="T22" fmla="*/ 0 w 95"/>
                  <a:gd name="T23" fmla="*/ 0 h 137"/>
                  <a:gd name="T24" fmla="*/ 0 w 95"/>
                  <a:gd name="T25" fmla="*/ 0 h 137"/>
                  <a:gd name="T26" fmla="*/ 0 w 95"/>
                  <a:gd name="T27" fmla="*/ 0 h 137"/>
                  <a:gd name="T28" fmla="*/ 0 w 95"/>
                  <a:gd name="T29" fmla="*/ 0 h 137"/>
                  <a:gd name="T30" fmla="*/ 0 w 95"/>
                  <a:gd name="T31" fmla="*/ 0 h 137"/>
                  <a:gd name="T32" fmla="*/ 0 w 95"/>
                  <a:gd name="T33" fmla="*/ 0 h 137"/>
                  <a:gd name="T34" fmla="*/ 0 w 95"/>
                  <a:gd name="T35" fmla="*/ 0 h 137"/>
                  <a:gd name="T36" fmla="*/ 0 w 95"/>
                  <a:gd name="T37" fmla="*/ 0 h 137"/>
                  <a:gd name="T38" fmla="*/ 0 w 95"/>
                  <a:gd name="T39" fmla="*/ 0 h 137"/>
                  <a:gd name="T40" fmla="*/ 0 w 95"/>
                  <a:gd name="T41" fmla="*/ 0 h 137"/>
                  <a:gd name="T42" fmla="*/ 0 w 95"/>
                  <a:gd name="T43" fmla="*/ 0 h 137"/>
                  <a:gd name="T44" fmla="*/ 0 w 95"/>
                  <a:gd name="T45" fmla="*/ 0 h 137"/>
                  <a:gd name="T46" fmla="*/ 0 w 95"/>
                  <a:gd name="T47" fmla="*/ 0 h 137"/>
                  <a:gd name="T48" fmla="*/ 0 w 95"/>
                  <a:gd name="T49" fmla="*/ 0 h 1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
                  <a:gd name="T76" fmla="*/ 0 h 137"/>
                  <a:gd name="T77" fmla="*/ 95 w 95"/>
                  <a:gd name="T78" fmla="*/ 137 h 1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 h="137">
                    <a:moveTo>
                      <a:pt x="49" y="0"/>
                    </a:moveTo>
                    <a:lnTo>
                      <a:pt x="64" y="3"/>
                    </a:lnTo>
                    <a:lnTo>
                      <a:pt x="80" y="19"/>
                    </a:lnTo>
                    <a:lnTo>
                      <a:pt x="84" y="29"/>
                    </a:lnTo>
                    <a:lnTo>
                      <a:pt x="89" y="40"/>
                    </a:lnTo>
                    <a:lnTo>
                      <a:pt x="93" y="54"/>
                    </a:lnTo>
                    <a:lnTo>
                      <a:pt x="95" y="69"/>
                    </a:lnTo>
                    <a:lnTo>
                      <a:pt x="93" y="81"/>
                    </a:lnTo>
                    <a:lnTo>
                      <a:pt x="89" y="95"/>
                    </a:lnTo>
                    <a:lnTo>
                      <a:pt x="84" y="104"/>
                    </a:lnTo>
                    <a:lnTo>
                      <a:pt x="80" y="116"/>
                    </a:lnTo>
                    <a:lnTo>
                      <a:pt x="64" y="131"/>
                    </a:lnTo>
                    <a:lnTo>
                      <a:pt x="49" y="137"/>
                    </a:lnTo>
                    <a:lnTo>
                      <a:pt x="27" y="131"/>
                    </a:lnTo>
                    <a:lnTo>
                      <a:pt x="14" y="116"/>
                    </a:lnTo>
                    <a:lnTo>
                      <a:pt x="6" y="104"/>
                    </a:lnTo>
                    <a:lnTo>
                      <a:pt x="2" y="95"/>
                    </a:lnTo>
                    <a:lnTo>
                      <a:pt x="0" y="81"/>
                    </a:lnTo>
                    <a:lnTo>
                      <a:pt x="0" y="69"/>
                    </a:lnTo>
                    <a:lnTo>
                      <a:pt x="0" y="54"/>
                    </a:lnTo>
                    <a:lnTo>
                      <a:pt x="2" y="40"/>
                    </a:lnTo>
                    <a:lnTo>
                      <a:pt x="6" y="29"/>
                    </a:lnTo>
                    <a:lnTo>
                      <a:pt x="14" y="19"/>
                    </a:lnTo>
                    <a:lnTo>
                      <a:pt x="27" y="3"/>
                    </a:lnTo>
                    <a:lnTo>
                      <a:pt x="49" y="0"/>
                    </a:lnTo>
                    <a:close/>
                  </a:path>
                </a:pathLst>
              </a:custGeom>
              <a:solidFill>
                <a:srgbClr val="999999"/>
              </a:solidFill>
              <a:ln w="1588">
                <a:solidFill>
                  <a:srgbClr val="000000"/>
                </a:solidFill>
                <a:round/>
                <a:headEnd/>
                <a:tailEnd/>
              </a:ln>
            </p:spPr>
            <p:txBody>
              <a:bodyPr/>
              <a:lstStyle/>
              <a:p>
                <a:endParaRPr lang="en-US"/>
              </a:p>
            </p:txBody>
          </p:sp>
          <p:sp>
            <p:nvSpPr>
              <p:cNvPr id="70" name="Freeform 434">
                <a:extLst>
                  <a:ext uri="{FF2B5EF4-FFF2-40B4-BE49-F238E27FC236}">
                    <a16:creationId xmlns:a16="http://schemas.microsoft.com/office/drawing/2014/main" id="{EBA68F1F-73D9-4D0B-AB79-FD5B24284D40}"/>
                  </a:ext>
                </a:extLst>
              </p:cNvPr>
              <p:cNvSpPr>
                <a:spLocks/>
              </p:cNvSpPr>
              <p:nvPr/>
            </p:nvSpPr>
            <p:spPr bwMode="auto">
              <a:xfrm flipH="1">
                <a:off x="131" y="3064"/>
                <a:ext cx="54" cy="55"/>
              </a:xfrm>
              <a:custGeom>
                <a:avLst/>
                <a:gdLst>
                  <a:gd name="T0" fmla="*/ 0 w 211"/>
                  <a:gd name="T1" fmla="*/ 0 h 211"/>
                  <a:gd name="T2" fmla="*/ 0 w 211"/>
                  <a:gd name="T3" fmla="*/ 0 h 211"/>
                  <a:gd name="T4" fmla="*/ 0 w 211"/>
                  <a:gd name="T5" fmla="*/ 0 h 211"/>
                  <a:gd name="T6" fmla="*/ 0 w 211"/>
                  <a:gd name="T7" fmla="*/ 0 h 211"/>
                  <a:gd name="T8" fmla="*/ 0 w 211"/>
                  <a:gd name="T9" fmla="*/ 0 h 211"/>
                  <a:gd name="T10" fmla="*/ 0 w 211"/>
                  <a:gd name="T11" fmla="*/ 0 h 211"/>
                  <a:gd name="T12" fmla="*/ 0 w 211"/>
                  <a:gd name="T13" fmla="*/ 0 h 211"/>
                  <a:gd name="T14" fmla="*/ 0 w 211"/>
                  <a:gd name="T15" fmla="*/ 0 h 211"/>
                  <a:gd name="T16" fmla="*/ 0 w 211"/>
                  <a:gd name="T17" fmla="*/ 0 h 211"/>
                  <a:gd name="T18" fmla="*/ 0 w 211"/>
                  <a:gd name="T19" fmla="*/ 0 h 211"/>
                  <a:gd name="T20" fmla="*/ 0 w 211"/>
                  <a:gd name="T21" fmla="*/ 0 h 211"/>
                  <a:gd name="T22" fmla="*/ 0 w 211"/>
                  <a:gd name="T23" fmla="*/ 0 h 211"/>
                  <a:gd name="T24" fmla="*/ 0 w 211"/>
                  <a:gd name="T25" fmla="*/ 0 h 211"/>
                  <a:gd name="T26" fmla="*/ 0 w 211"/>
                  <a:gd name="T27" fmla="*/ 0 h 211"/>
                  <a:gd name="T28" fmla="*/ 0 w 211"/>
                  <a:gd name="T29" fmla="*/ 0 h 211"/>
                  <a:gd name="T30" fmla="*/ 0 w 211"/>
                  <a:gd name="T31" fmla="*/ 0 h 211"/>
                  <a:gd name="T32" fmla="*/ 0 w 211"/>
                  <a:gd name="T33" fmla="*/ 0 h 2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1"/>
                  <a:gd name="T52" fmla="*/ 0 h 211"/>
                  <a:gd name="T53" fmla="*/ 211 w 211"/>
                  <a:gd name="T54" fmla="*/ 211 h 2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1" h="211">
                    <a:moveTo>
                      <a:pt x="124" y="0"/>
                    </a:moveTo>
                    <a:lnTo>
                      <a:pt x="182" y="45"/>
                    </a:lnTo>
                    <a:lnTo>
                      <a:pt x="211" y="85"/>
                    </a:lnTo>
                    <a:lnTo>
                      <a:pt x="209" y="118"/>
                    </a:lnTo>
                    <a:lnTo>
                      <a:pt x="190" y="147"/>
                    </a:lnTo>
                    <a:lnTo>
                      <a:pt x="153" y="169"/>
                    </a:lnTo>
                    <a:lnTo>
                      <a:pt x="105" y="186"/>
                    </a:lnTo>
                    <a:lnTo>
                      <a:pt x="52" y="200"/>
                    </a:lnTo>
                    <a:lnTo>
                      <a:pt x="0" y="211"/>
                    </a:lnTo>
                    <a:lnTo>
                      <a:pt x="4" y="200"/>
                    </a:lnTo>
                    <a:lnTo>
                      <a:pt x="21" y="177"/>
                    </a:lnTo>
                    <a:lnTo>
                      <a:pt x="43" y="140"/>
                    </a:lnTo>
                    <a:lnTo>
                      <a:pt x="70" y="101"/>
                    </a:lnTo>
                    <a:lnTo>
                      <a:pt x="91" y="60"/>
                    </a:lnTo>
                    <a:lnTo>
                      <a:pt x="112" y="27"/>
                    </a:lnTo>
                    <a:lnTo>
                      <a:pt x="122" y="4"/>
                    </a:lnTo>
                    <a:lnTo>
                      <a:pt x="124" y="0"/>
                    </a:lnTo>
                    <a:close/>
                  </a:path>
                </a:pathLst>
              </a:custGeom>
              <a:solidFill>
                <a:srgbClr val="EDC9B5"/>
              </a:solidFill>
              <a:ln w="9525">
                <a:noFill/>
                <a:round/>
                <a:headEnd/>
                <a:tailEnd/>
              </a:ln>
            </p:spPr>
            <p:txBody>
              <a:bodyPr/>
              <a:lstStyle/>
              <a:p>
                <a:endParaRPr lang="en-US"/>
              </a:p>
            </p:txBody>
          </p:sp>
          <p:sp>
            <p:nvSpPr>
              <p:cNvPr id="71" name="Freeform 435">
                <a:extLst>
                  <a:ext uri="{FF2B5EF4-FFF2-40B4-BE49-F238E27FC236}">
                    <a16:creationId xmlns:a16="http://schemas.microsoft.com/office/drawing/2014/main" id="{CB2F81FF-BB90-4CBA-B785-A4E339395D4D}"/>
                  </a:ext>
                </a:extLst>
              </p:cNvPr>
              <p:cNvSpPr>
                <a:spLocks/>
              </p:cNvSpPr>
              <p:nvPr/>
            </p:nvSpPr>
            <p:spPr bwMode="auto">
              <a:xfrm flipH="1">
                <a:off x="407" y="3420"/>
                <a:ext cx="24" cy="35"/>
              </a:xfrm>
              <a:custGeom>
                <a:avLst/>
                <a:gdLst>
                  <a:gd name="T0" fmla="*/ 0 w 97"/>
                  <a:gd name="T1" fmla="*/ 0 h 134"/>
                  <a:gd name="T2" fmla="*/ 0 w 97"/>
                  <a:gd name="T3" fmla="*/ 0 h 134"/>
                  <a:gd name="T4" fmla="*/ 0 w 97"/>
                  <a:gd name="T5" fmla="*/ 0 h 134"/>
                  <a:gd name="T6" fmla="*/ 0 w 97"/>
                  <a:gd name="T7" fmla="*/ 0 h 134"/>
                  <a:gd name="T8" fmla="*/ 0 w 97"/>
                  <a:gd name="T9" fmla="*/ 0 h 134"/>
                  <a:gd name="T10" fmla="*/ 0 w 97"/>
                  <a:gd name="T11" fmla="*/ 0 h 134"/>
                  <a:gd name="T12" fmla="*/ 0 w 97"/>
                  <a:gd name="T13" fmla="*/ 0 h 134"/>
                  <a:gd name="T14" fmla="*/ 0 w 97"/>
                  <a:gd name="T15" fmla="*/ 0 h 134"/>
                  <a:gd name="T16" fmla="*/ 0 w 97"/>
                  <a:gd name="T17" fmla="*/ 0 h 134"/>
                  <a:gd name="T18" fmla="*/ 0 w 97"/>
                  <a:gd name="T19" fmla="*/ 0 h 134"/>
                  <a:gd name="T20" fmla="*/ 0 w 97"/>
                  <a:gd name="T21" fmla="*/ 0 h 134"/>
                  <a:gd name="T22" fmla="*/ 0 w 97"/>
                  <a:gd name="T23" fmla="*/ 0 h 134"/>
                  <a:gd name="T24" fmla="*/ 0 w 97"/>
                  <a:gd name="T25" fmla="*/ 0 h 134"/>
                  <a:gd name="T26" fmla="*/ 0 w 97"/>
                  <a:gd name="T27" fmla="*/ 0 h 134"/>
                  <a:gd name="T28" fmla="*/ 0 w 97"/>
                  <a:gd name="T29" fmla="*/ 0 h 134"/>
                  <a:gd name="T30" fmla="*/ 0 w 97"/>
                  <a:gd name="T31" fmla="*/ 0 h 134"/>
                  <a:gd name="T32" fmla="*/ 0 w 97"/>
                  <a:gd name="T33" fmla="*/ 0 h 134"/>
                  <a:gd name="T34" fmla="*/ 0 w 97"/>
                  <a:gd name="T35" fmla="*/ 0 h 134"/>
                  <a:gd name="T36" fmla="*/ 0 w 97"/>
                  <a:gd name="T37" fmla="*/ 0 h 134"/>
                  <a:gd name="T38" fmla="*/ 0 w 97"/>
                  <a:gd name="T39" fmla="*/ 0 h 134"/>
                  <a:gd name="T40" fmla="*/ 0 w 97"/>
                  <a:gd name="T41" fmla="*/ 0 h 134"/>
                  <a:gd name="T42" fmla="*/ 0 w 97"/>
                  <a:gd name="T43" fmla="*/ 0 h 134"/>
                  <a:gd name="T44" fmla="*/ 0 w 97"/>
                  <a:gd name="T45" fmla="*/ 0 h 134"/>
                  <a:gd name="T46" fmla="*/ 0 w 97"/>
                  <a:gd name="T47" fmla="*/ 0 h 134"/>
                  <a:gd name="T48" fmla="*/ 0 w 97"/>
                  <a:gd name="T49" fmla="*/ 0 h 1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7"/>
                  <a:gd name="T76" fmla="*/ 0 h 134"/>
                  <a:gd name="T77" fmla="*/ 97 w 97"/>
                  <a:gd name="T78" fmla="*/ 134 h 1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7" h="134">
                    <a:moveTo>
                      <a:pt x="48" y="0"/>
                    </a:moveTo>
                    <a:lnTo>
                      <a:pt x="66" y="4"/>
                    </a:lnTo>
                    <a:lnTo>
                      <a:pt x="81" y="20"/>
                    </a:lnTo>
                    <a:lnTo>
                      <a:pt x="85" y="27"/>
                    </a:lnTo>
                    <a:lnTo>
                      <a:pt x="91" y="39"/>
                    </a:lnTo>
                    <a:lnTo>
                      <a:pt x="95" y="52"/>
                    </a:lnTo>
                    <a:lnTo>
                      <a:pt x="97" y="66"/>
                    </a:lnTo>
                    <a:lnTo>
                      <a:pt x="95" y="78"/>
                    </a:lnTo>
                    <a:lnTo>
                      <a:pt x="91" y="91"/>
                    </a:lnTo>
                    <a:lnTo>
                      <a:pt x="85" y="101"/>
                    </a:lnTo>
                    <a:lnTo>
                      <a:pt x="81" y="113"/>
                    </a:lnTo>
                    <a:lnTo>
                      <a:pt x="66" y="128"/>
                    </a:lnTo>
                    <a:lnTo>
                      <a:pt x="48" y="134"/>
                    </a:lnTo>
                    <a:lnTo>
                      <a:pt x="27" y="128"/>
                    </a:lnTo>
                    <a:lnTo>
                      <a:pt x="13" y="113"/>
                    </a:lnTo>
                    <a:lnTo>
                      <a:pt x="6" y="101"/>
                    </a:lnTo>
                    <a:lnTo>
                      <a:pt x="2" y="91"/>
                    </a:lnTo>
                    <a:lnTo>
                      <a:pt x="0" y="78"/>
                    </a:lnTo>
                    <a:lnTo>
                      <a:pt x="0" y="66"/>
                    </a:lnTo>
                    <a:lnTo>
                      <a:pt x="0" y="52"/>
                    </a:lnTo>
                    <a:lnTo>
                      <a:pt x="2" y="39"/>
                    </a:lnTo>
                    <a:lnTo>
                      <a:pt x="6" y="27"/>
                    </a:lnTo>
                    <a:lnTo>
                      <a:pt x="13" y="20"/>
                    </a:lnTo>
                    <a:lnTo>
                      <a:pt x="27" y="4"/>
                    </a:lnTo>
                    <a:lnTo>
                      <a:pt x="48" y="0"/>
                    </a:lnTo>
                    <a:close/>
                  </a:path>
                </a:pathLst>
              </a:custGeom>
              <a:solidFill>
                <a:srgbClr val="999999"/>
              </a:solidFill>
              <a:ln w="1588">
                <a:solidFill>
                  <a:srgbClr val="000000"/>
                </a:solidFill>
                <a:round/>
                <a:headEnd/>
                <a:tailEnd/>
              </a:ln>
            </p:spPr>
            <p:txBody>
              <a:bodyPr/>
              <a:lstStyle/>
              <a:p>
                <a:endParaRPr lang="en-US"/>
              </a:p>
            </p:txBody>
          </p:sp>
          <p:sp>
            <p:nvSpPr>
              <p:cNvPr id="72" name="Freeform 436">
                <a:extLst>
                  <a:ext uri="{FF2B5EF4-FFF2-40B4-BE49-F238E27FC236}">
                    <a16:creationId xmlns:a16="http://schemas.microsoft.com/office/drawing/2014/main" id="{91A99BC4-A330-4933-9FC8-6FD8B716527B}"/>
                  </a:ext>
                </a:extLst>
              </p:cNvPr>
              <p:cNvSpPr>
                <a:spLocks/>
              </p:cNvSpPr>
              <p:nvPr/>
            </p:nvSpPr>
            <p:spPr bwMode="auto">
              <a:xfrm flipH="1">
                <a:off x="629" y="3595"/>
                <a:ext cx="34" cy="19"/>
              </a:xfrm>
              <a:custGeom>
                <a:avLst/>
                <a:gdLst>
                  <a:gd name="T0" fmla="*/ 1 w 58"/>
                  <a:gd name="T1" fmla="*/ 0 h 74"/>
                  <a:gd name="T2" fmla="*/ 1 w 58"/>
                  <a:gd name="T3" fmla="*/ 0 h 74"/>
                  <a:gd name="T4" fmla="*/ 1 w 58"/>
                  <a:gd name="T5" fmla="*/ 0 h 74"/>
                  <a:gd name="T6" fmla="*/ 1 w 58"/>
                  <a:gd name="T7" fmla="*/ 0 h 74"/>
                  <a:gd name="T8" fmla="*/ 1 w 58"/>
                  <a:gd name="T9" fmla="*/ 0 h 74"/>
                  <a:gd name="T10" fmla="*/ 1 w 58"/>
                  <a:gd name="T11" fmla="*/ 0 h 74"/>
                  <a:gd name="T12" fmla="*/ 1 w 58"/>
                  <a:gd name="T13" fmla="*/ 0 h 74"/>
                  <a:gd name="T14" fmla="*/ 1 w 58"/>
                  <a:gd name="T15" fmla="*/ 0 h 74"/>
                  <a:gd name="T16" fmla="*/ 1 w 58"/>
                  <a:gd name="T17" fmla="*/ 0 h 74"/>
                  <a:gd name="T18" fmla="*/ 1 w 58"/>
                  <a:gd name="T19" fmla="*/ 0 h 74"/>
                  <a:gd name="T20" fmla="*/ 1 w 58"/>
                  <a:gd name="T21" fmla="*/ 0 h 74"/>
                  <a:gd name="T22" fmla="*/ 0 w 58"/>
                  <a:gd name="T23" fmla="*/ 0 h 74"/>
                  <a:gd name="T24" fmla="*/ 0 w 58"/>
                  <a:gd name="T25" fmla="*/ 0 h 74"/>
                  <a:gd name="T26" fmla="*/ 0 w 58"/>
                  <a:gd name="T27" fmla="*/ 0 h 74"/>
                  <a:gd name="T28" fmla="*/ 1 w 58"/>
                  <a:gd name="T29" fmla="*/ 0 h 74"/>
                  <a:gd name="T30" fmla="*/ 1 w 58"/>
                  <a:gd name="T31" fmla="*/ 0 h 74"/>
                  <a:gd name="T32" fmla="*/ 1 w 58"/>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74"/>
                  <a:gd name="T53" fmla="*/ 58 w 58"/>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74">
                    <a:moveTo>
                      <a:pt x="29" y="0"/>
                    </a:moveTo>
                    <a:lnTo>
                      <a:pt x="39" y="2"/>
                    </a:lnTo>
                    <a:lnTo>
                      <a:pt x="48" y="10"/>
                    </a:lnTo>
                    <a:lnTo>
                      <a:pt x="54" y="22"/>
                    </a:lnTo>
                    <a:lnTo>
                      <a:pt x="58" y="35"/>
                    </a:lnTo>
                    <a:lnTo>
                      <a:pt x="54" y="51"/>
                    </a:lnTo>
                    <a:lnTo>
                      <a:pt x="48" y="62"/>
                    </a:lnTo>
                    <a:lnTo>
                      <a:pt x="39" y="70"/>
                    </a:lnTo>
                    <a:lnTo>
                      <a:pt x="29" y="74"/>
                    </a:lnTo>
                    <a:lnTo>
                      <a:pt x="17" y="70"/>
                    </a:lnTo>
                    <a:lnTo>
                      <a:pt x="8" y="62"/>
                    </a:lnTo>
                    <a:lnTo>
                      <a:pt x="0" y="51"/>
                    </a:lnTo>
                    <a:lnTo>
                      <a:pt x="0" y="35"/>
                    </a:lnTo>
                    <a:lnTo>
                      <a:pt x="0" y="22"/>
                    </a:lnTo>
                    <a:lnTo>
                      <a:pt x="8" y="10"/>
                    </a:lnTo>
                    <a:lnTo>
                      <a:pt x="17" y="2"/>
                    </a:lnTo>
                    <a:lnTo>
                      <a:pt x="29" y="0"/>
                    </a:lnTo>
                    <a:close/>
                  </a:path>
                </a:pathLst>
              </a:custGeom>
              <a:solidFill>
                <a:srgbClr val="999999"/>
              </a:solidFill>
              <a:ln w="1588">
                <a:solidFill>
                  <a:srgbClr val="000000"/>
                </a:solidFill>
                <a:round/>
                <a:headEnd/>
                <a:tailEnd/>
              </a:ln>
            </p:spPr>
            <p:txBody>
              <a:bodyPr/>
              <a:lstStyle/>
              <a:p>
                <a:endParaRPr lang="en-US"/>
              </a:p>
            </p:txBody>
          </p:sp>
          <p:sp>
            <p:nvSpPr>
              <p:cNvPr id="73" name="Freeform 437">
                <a:extLst>
                  <a:ext uri="{FF2B5EF4-FFF2-40B4-BE49-F238E27FC236}">
                    <a16:creationId xmlns:a16="http://schemas.microsoft.com/office/drawing/2014/main" id="{941E4B36-8EDB-48B1-A60A-CE3C23DCF675}"/>
                  </a:ext>
                </a:extLst>
              </p:cNvPr>
              <p:cNvSpPr>
                <a:spLocks/>
              </p:cNvSpPr>
              <p:nvPr/>
            </p:nvSpPr>
            <p:spPr bwMode="auto">
              <a:xfrm flipH="1">
                <a:off x="651" y="3016"/>
                <a:ext cx="15" cy="19"/>
              </a:xfrm>
              <a:custGeom>
                <a:avLst/>
                <a:gdLst>
                  <a:gd name="T0" fmla="*/ 0 w 61"/>
                  <a:gd name="T1" fmla="*/ 0 h 74"/>
                  <a:gd name="T2" fmla="*/ 0 w 61"/>
                  <a:gd name="T3" fmla="*/ 0 h 74"/>
                  <a:gd name="T4" fmla="*/ 0 w 61"/>
                  <a:gd name="T5" fmla="*/ 0 h 74"/>
                  <a:gd name="T6" fmla="*/ 0 w 61"/>
                  <a:gd name="T7" fmla="*/ 0 h 74"/>
                  <a:gd name="T8" fmla="*/ 0 w 61"/>
                  <a:gd name="T9" fmla="*/ 0 h 74"/>
                  <a:gd name="T10" fmla="*/ 0 w 61"/>
                  <a:gd name="T11" fmla="*/ 0 h 74"/>
                  <a:gd name="T12" fmla="*/ 0 w 61"/>
                  <a:gd name="T13" fmla="*/ 0 h 74"/>
                  <a:gd name="T14" fmla="*/ 0 w 61"/>
                  <a:gd name="T15" fmla="*/ 0 h 74"/>
                  <a:gd name="T16" fmla="*/ 0 w 61"/>
                  <a:gd name="T17" fmla="*/ 0 h 74"/>
                  <a:gd name="T18" fmla="*/ 0 w 61"/>
                  <a:gd name="T19" fmla="*/ 0 h 74"/>
                  <a:gd name="T20" fmla="*/ 0 w 61"/>
                  <a:gd name="T21" fmla="*/ 0 h 74"/>
                  <a:gd name="T22" fmla="*/ 0 w 61"/>
                  <a:gd name="T23" fmla="*/ 0 h 74"/>
                  <a:gd name="T24" fmla="*/ 0 w 61"/>
                  <a:gd name="T25" fmla="*/ 0 h 74"/>
                  <a:gd name="T26" fmla="*/ 0 w 61"/>
                  <a:gd name="T27" fmla="*/ 0 h 74"/>
                  <a:gd name="T28" fmla="*/ 0 w 61"/>
                  <a:gd name="T29" fmla="*/ 0 h 74"/>
                  <a:gd name="T30" fmla="*/ 0 w 61"/>
                  <a:gd name="T31" fmla="*/ 0 h 74"/>
                  <a:gd name="T32" fmla="*/ 0 w 61"/>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74"/>
                  <a:gd name="T53" fmla="*/ 61 w 61"/>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74">
                    <a:moveTo>
                      <a:pt x="31" y="0"/>
                    </a:moveTo>
                    <a:lnTo>
                      <a:pt x="41" y="2"/>
                    </a:lnTo>
                    <a:lnTo>
                      <a:pt x="51" y="10"/>
                    </a:lnTo>
                    <a:lnTo>
                      <a:pt x="57" y="21"/>
                    </a:lnTo>
                    <a:lnTo>
                      <a:pt x="61" y="39"/>
                    </a:lnTo>
                    <a:lnTo>
                      <a:pt x="57" y="50"/>
                    </a:lnTo>
                    <a:lnTo>
                      <a:pt x="51" y="62"/>
                    </a:lnTo>
                    <a:lnTo>
                      <a:pt x="41" y="70"/>
                    </a:lnTo>
                    <a:lnTo>
                      <a:pt x="31" y="74"/>
                    </a:lnTo>
                    <a:lnTo>
                      <a:pt x="18" y="70"/>
                    </a:lnTo>
                    <a:lnTo>
                      <a:pt x="8" y="62"/>
                    </a:lnTo>
                    <a:lnTo>
                      <a:pt x="0" y="50"/>
                    </a:lnTo>
                    <a:lnTo>
                      <a:pt x="0" y="39"/>
                    </a:lnTo>
                    <a:lnTo>
                      <a:pt x="0" y="21"/>
                    </a:lnTo>
                    <a:lnTo>
                      <a:pt x="8" y="10"/>
                    </a:lnTo>
                    <a:lnTo>
                      <a:pt x="18" y="2"/>
                    </a:lnTo>
                    <a:lnTo>
                      <a:pt x="31" y="0"/>
                    </a:lnTo>
                    <a:close/>
                  </a:path>
                </a:pathLst>
              </a:custGeom>
              <a:solidFill>
                <a:srgbClr val="999999"/>
              </a:solidFill>
              <a:ln w="1588">
                <a:solidFill>
                  <a:srgbClr val="000000"/>
                </a:solidFill>
                <a:round/>
                <a:headEnd/>
                <a:tailEnd/>
              </a:ln>
            </p:spPr>
            <p:txBody>
              <a:bodyPr/>
              <a:lstStyle/>
              <a:p>
                <a:endParaRPr lang="en-US"/>
              </a:p>
            </p:txBody>
          </p:sp>
          <p:sp>
            <p:nvSpPr>
              <p:cNvPr id="74" name="Freeform 438">
                <a:extLst>
                  <a:ext uri="{FF2B5EF4-FFF2-40B4-BE49-F238E27FC236}">
                    <a16:creationId xmlns:a16="http://schemas.microsoft.com/office/drawing/2014/main" id="{F1A96AC6-7417-4133-85F9-EEA8EE0FBFE9}"/>
                  </a:ext>
                </a:extLst>
              </p:cNvPr>
              <p:cNvSpPr>
                <a:spLocks/>
              </p:cNvSpPr>
              <p:nvPr/>
            </p:nvSpPr>
            <p:spPr bwMode="auto">
              <a:xfrm flipH="1">
                <a:off x="306" y="3179"/>
                <a:ext cx="55" cy="54"/>
              </a:xfrm>
              <a:custGeom>
                <a:avLst/>
                <a:gdLst>
                  <a:gd name="T0" fmla="*/ 0 w 218"/>
                  <a:gd name="T1" fmla="*/ 0 h 206"/>
                  <a:gd name="T2" fmla="*/ 0 w 218"/>
                  <a:gd name="T3" fmla="*/ 0 h 206"/>
                  <a:gd name="T4" fmla="*/ 0 w 218"/>
                  <a:gd name="T5" fmla="*/ 0 h 206"/>
                  <a:gd name="T6" fmla="*/ 0 60000 65536"/>
                  <a:gd name="T7" fmla="*/ 0 60000 65536"/>
                  <a:gd name="T8" fmla="*/ 0 60000 65536"/>
                  <a:gd name="T9" fmla="*/ 0 w 218"/>
                  <a:gd name="T10" fmla="*/ 0 h 206"/>
                  <a:gd name="T11" fmla="*/ 218 w 218"/>
                  <a:gd name="T12" fmla="*/ 206 h 206"/>
                </a:gdLst>
                <a:ahLst/>
                <a:cxnLst>
                  <a:cxn ang="T6">
                    <a:pos x="T0" y="T1"/>
                  </a:cxn>
                  <a:cxn ang="T7">
                    <a:pos x="T2" y="T3"/>
                  </a:cxn>
                  <a:cxn ang="T8">
                    <a:pos x="T4" y="T5"/>
                  </a:cxn>
                </a:cxnLst>
                <a:rect l="T9" t="T10" r="T11" b="T12"/>
                <a:pathLst>
                  <a:path w="218" h="206">
                    <a:moveTo>
                      <a:pt x="0" y="144"/>
                    </a:moveTo>
                    <a:lnTo>
                      <a:pt x="155" y="0"/>
                    </a:lnTo>
                    <a:lnTo>
                      <a:pt x="218" y="206"/>
                    </a:lnTo>
                  </a:path>
                </a:pathLst>
              </a:custGeom>
              <a:noFill/>
              <a:ln w="1588">
                <a:solidFill>
                  <a:srgbClr val="000000"/>
                </a:solidFill>
                <a:round/>
                <a:headEnd/>
                <a:tailEnd/>
              </a:ln>
            </p:spPr>
            <p:txBody>
              <a:bodyPr/>
              <a:lstStyle/>
              <a:p>
                <a:endParaRPr lang="en-US"/>
              </a:p>
            </p:txBody>
          </p:sp>
          <p:sp>
            <p:nvSpPr>
              <p:cNvPr id="75" name="Freeform 439">
                <a:extLst>
                  <a:ext uri="{FF2B5EF4-FFF2-40B4-BE49-F238E27FC236}">
                    <a16:creationId xmlns:a16="http://schemas.microsoft.com/office/drawing/2014/main" id="{EEFE027A-1B0C-4FC6-9D5E-6961CE2A67AA}"/>
                  </a:ext>
                </a:extLst>
              </p:cNvPr>
              <p:cNvSpPr>
                <a:spLocks/>
              </p:cNvSpPr>
              <p:nvPr/>
            </p:nvSpPr>
            <p:spPr bwMode="auto">
              <a:xfrm flipH="1">
                <a:off x="310" y="3179"/>
                <a:ext cx="62" cy="171"/>
              </a:xfrm>
              <a:custGeom>
                <a:avLst/>
                <a:gdLst>
                  <a:gd name="T0" fmla="*/ 0 w 238"/>
                  <a:gd name="T1" fmla="*/ 0 h 660"/>
                  <a:gd name="T2" fmla="*/ 0 w 238"/>
                  <a:gd name="T3" fmla="*/ 0 h 660"/>
                  <a:gd name="T4" fmla="*/ 0 w 238"/>
                  <a:gd name="T5" fmla="*/ 0 h 660"/>
                  <a:gd name="T6" fmla="*/ 0 w 238"/>
                  <a:gd name="T7" fmla="*/ 0 h 660"/>
                  <a:gd name="T8" fmla="*/ 0 w 238"/>
                  <a:gd name="T9" fmla="*/ 0 h 660"/>
                  <a:gd name="T10" fmla="*/ 0 w 238"/>
                  <a:gd name="T11" fmla="*/ 0 h 660"/>
                  <a:gd name="T12" fmla="*/ 0 w 238"/>
                  <a:gd name="T13" fmla="*/ 0 h 660"/>
                  <a:gd name="T14" fmla="*/ 0 w 238"/>
                  <a:gd name="T15" fmla="*/ 0 h 660"/>
                  <a:gd name="T16" fmla="*/ 0 w 238"/>
                  <a:gd name="T17" fmla="*/ 0 h 6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8"/>
                  <a:gd name="T28" fmla="*/ 0 h 660"/>
                  <a:gd name="T29" fmla="*/ 238 w 238"/>
                  <a:gd name="T30" fmla="*/ 660 h 6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8" h="660">
                    <a:moveTo>
                      <a:pt x="91" y="103"/>
                    </a:moveTo>
                    <a:lnTo>
                      <a:pt x="91" y="206"/>
                    </a:lnTo>
                    <a:lnTo>
                      <a:pt x="31" y="245"/>
                    </a:lnTo>
                    <a:lnTo>
                      <a:pt x="0" y="660"/>
                    </a:lnTo>
                    <a:lnTo>
                      <a:pt x="219" y="291"/>
                    </a:lnTo>
                    <a:lnTo>
                      <a:pt x="176" y="217"/>
                    </a:lnTo>
                    <a:lnTo>
                      <a:pt x="238" y="155"/>
                    </a:lnTo>
                    <a:lnTo>
                      <a:pt x="197" y="0"/>
                    </a:lnTo>
                    <a:lnTo>
                      <a:pt x="91" y="103"/>
                    </a:lnTo>
                    <a:close/>
                  </a:path>
                </a:pathLst>
              </a:custGeom>
              <a:solidFill>
                <a:srgbClr val="0000CC"/>
              </a:solidFill>
              <a:ln w="1651">
                <a:noFill/>
                <a:round/>
                <a:headEnd/>
                <a:tailEnd/>
              </a:ln>
            </p:spPr>
            <p:txBody>
              <a:bodyPr/>
              <a:lstStyle/>
              <a:p>
                <a:endParaRPr lang="en-US"/>
              </a:p>
            </p:txBody>
          </p:sp>
          <p:sp>
            <p:nvSpPr>
              <p:cNvPr id="76" name="Freeform 440">
                <a:extLst>
                  <a:ext uri="{FF2B5EF4-FFF2-40B4-BE49-F238E27FC236}">
                    <a16:creationId xmlns:a16="http://schemas.microsoft.com/office/drawing/2014/main" id="{6736821C-4543-4B07-9BAB-0B700037D10B}"/>
                  </a:ext>
                </a:extLst>
              </p:cNvPr>
              <p:cNvSpPr>
                <a:spLocks/>
              </p:cNvSpPr>
              <p:nvPr/>
            </p:nvSpPr>
            <p:spPr bwMode="auto">
              <a:xfrm flipH="1">
                <a:off x="371" y="2938"/>
                <a:ext cx="90" cy="93"/>
              </a:xfrm>
              <a:custGeom>
                <a:avLst/>
                <a:gdLst>
                  <a:gd name="T0" fmla="*/ 0 w 351"/>
                  <a:gd name="T1" fmla="*/ 0 h 361"/>
                  <a:gd name="T2" fmla="*/ 0 w 351"/>
                  <a:gd name="T3" fmla="*/ 0 h 361"/>
                  <a:gd name="T4" fmla="*/ 0 w 351"/>
                  <a:gd name="T5" fmla="*/ 0 h 361"/>
                  <a:gd name="T6" fmla="*/ 0 w 351"/>
                  <a:gd name="T7" fmla="*/ 0 h 361"/>
                  <a:gd name="T8" fmla="*/ 0 w 351"/>
                  <a:gd name="T9" fmla="*/ 0 h 361"/>
                  <a:gd name="T10" fmla="*/ 0 w 351"/>
                  <a:gd name="T11" fmla="*/ 0 h 361"/>
                  <a:gd name="T12" fmla="*/ 0 w 351"/>
                  <a:gd name="T13" fmla="*/ 0 h 361"/>
                  <a:gd name="T14" fmla="*/ 0 w 351"/>
                  <a:gd name="T15" fmla="*/ 0 h 361"/>
                  <a:gd name="T16" fmla="*/ 0 w 351"/>
                  <a:gd name="T17" fmla="*/ 0 h 361"/>
                  <a:gd name="T18" fmla="*/ 0 w 351"/>
                  <a:gd name="T19" fmla="*/ 0 h 361"/>
                  <a:gd name="T20" fmla="*/ 0 w 351"/>
                  <a:gd name="T21" fmla="*/ 0 h 361"/>
                  <a:gd name="T22" fmla="*/ 0 w 351"/>
                  <a:gd name="T23" fmla="*/ 0 h 361"/>
                  <a:gd name="T24" fmla="*/ 0 w 351"/>
                  <a:gd name="T25" fmla="*/ 0 h 361"/>
                  <a:gd name="T26" fmla="*/ 0 w 351"/>
                  <a:gd name="T27" fmla="*/ 0 h 361"/>
                  <a:gd name="T28" fmla="*/ 0 w 351"/>
                  <a:gd name="T29" fmla="*/ 0 h 361"/>
                  <a:gd name="T30" fmla="*/ 0 w 351"/>
                  <a:gd name="T31" fmla="*/ 0 h 361"/>
                  <a:gd name="T32" fmla="*/ 0 w 351"/>
                  <a:gd name="T33" fmla="*/ 0 h 361"/>
                  <a:gd name="T34" fmla="*/ 0 w 351"/>
                  <a:gd name="T35" fmla="*/ 0 h 361"/>
                  <a:gd name="T36" fmla="*/ 0 w 351"/>
                  <a:gd name="T37" fmla="*/ 0 h 361"/>
                  <a:gd name="T38" fmla="*/ 0 w 351"/>
                  <a:gd name="T39" fmla="*/ 0 h 361"/>
                  <a:gd name="T40" fmla="*/ 0 w 351"/>
                  <a:gd name="T41" fmla="*/ 0 h 361"/>
                  <a:gd name="T42" fmla="*/ 0 w 351"/>
                  <a:gd name="T43" fmla="*/ 0 h 361"/>
                  <a:gd name="T44" fmla="*/ 0 w 351"/>
                  <a:gd name="T45" fmla="*/ 0 h 361"/>
                  <a:gd name="T46" fmla="*/ 0 w 351"/>
                  <a:gd name="T47" fmla="*/ 0 h 361"/>
                  <a:gd name="T48" fmla="*/ 0 w 351"/>
                  <a:gd name="T49" fmla="*/ 0 h 361"/>
                  <a:gd name="T50" fmla="*/ 0 w 351"/>
                  <a:gd name="T51" fmla="*/ 0 h 361"/>
                  <a:gd name="T52" fmla="*/ 0 w 351"/>
                  <a:gd name="T53" fmla="*/ 0 h 361"/>
                  <a:gd name="T54" fmla="*/ 0 w 351"/>
                  <a:gd name="T55" fmla="*/ 0 h 361"/>
                  <a:gd name="T56" fmla="*/ 0 w 351"/>
                  <a:gd name="T57" fmla="*/ 0 h 361"/>
                  <a:gd name="T58" fmla="*/ 0 w 351"/>
                  <a:gd name="T59" fmla="*/ 0 h 361"/>
                  <a:gd name="T60" fmla="*/ 0 w 351"/>
                  <a:gd name="T61" fmla="*/ 0 h 361"/>
                  <a:gd name="T62" fmla="*/ 0 w 351"/>
                  <a:gd name="T63" fmla="*/ 0 h 361"/>
                  <a:gd name="T64" fmla="*/ 0 w 351"/>
                  <a:gd name="T65" fmla="*/ 0 h 3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1"/>
                  <a:gd name="T100" fmla="*/ 0 h 361"/>
                  <a:gd name="T101" fmla="*/ 351 w 351"/>
                  <a:gd name="T102" fmla="*/ 361 h 3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1" h="361">
                    <a:moveTo>
                      <a:pt x="336" y="8"/>
                    </a:moveTo>
                    <a:lnTo>
                      <a:pt x="309" y="25"/>
                    </a:lnTo>
                    <a:lnTo>
                      <a:pt x="276" y="41"/>
                    </a:lnTo>
                    <a:lnTo>
                      <a:pt x="237" y="51"/>
                    </a:lnTo>
                    <a:lnTo>
                      <a:pt x="198" y="62"/>
                    </a:lnTo>
                    <a:lnTo>
                      <a:pt x="154" y="70"/>
                    </a:lnTo>
                    <a:lnTo>
                      <a:pt x="111" y="84"/>
                    </a:lnTo>
                    <a:lnTo>
                      <a:pt x="70" y="99"/>
                    </a:lnTo>
                    <a:lnTo>
                      <a:pt x="37" y="122"/>
                    </a:lnTo>
                    <a:lnTo>
                      <a:pt x="14" y="155"/>
                    </a:lnTo>
                    <a:lnTo>
                      <a:pt x="2" y="198"/>
                    </a:lnTo>
                    <a:lnTo>
                      <a:pt x="0" y="243"/>
                    </a:lnTo>
                    <a:lnTo>
                      <a:pt x="10" y="287"/>
                    </a:lnTo>
                    <a:lnTo>
                      <a:pt x="30" y="322"/>
                    </a:lnTo>
                    <a:lnTo>
                      <a:pt x="66" y="349"/>
                    </a:lnTo>
                    <a:lnTo>
                      <a:pt x="119" y="361"/>
                    </a:lnTo>
                    <a:lnTo>
                      <a:pt x="189" y="355"/>
                    </a:lnTo>
                    <a:lnTo>
                      <a:pt x="200" y="346"/>
                    </a:lnTo>
                    <a:lnTo>
                      <a:pt x="212" y="336"/>
                    </a:lnTo>
                    <a:lnTo>
                      <a:pt x="223" y="326"/>
                    </a:lnTo>
                    <a:lnTo>
                      <a:pt x="237" y="316"/>
                    </a:lnTo>
                    <a:lnTo>
                      <a:pt x="249" y="305"/>
                    </a:lnTo>
                    <a:lnTo>
                      <a:pt x="260" y="293"/>
                    </a:lnTo>
                    <a:lnTo>
                      <a:pt x="274" y="283"/>
                    </a:lnTo>
                    <a:lnTo>
                      <a:pt x="287" y="278"/>
                    </a:lnTo>
                    <a:lnTo>
                      <a:pt x="291" y="262"/>
                    </a:lnTo>
                    <a:lnTo>
                      <a:pt x="303" y="225"/>
                    </a:lnTo>
                    <a:lnTo>
                      <a:pt x="318" y="175"/>
                    </a:lnTo>
                    <a:lnTo>
                      <a:pt x="334" y="119"/>
                    </a:lnTo>
                    <a:lnTo>
                      <a:pt x="346" y="64"/>
                    </a:lnTo>
                    <a:lnTo>
                      <a:pt x="351" y="22"/>
                    </a:lnTo>
                    <a:lnTo>
                      <a:pt x="350" y="0"/>
                    </a:lnTo>
                    <a:lnTo>
                      <a:pt x="336" y="8"/>
                    </a:lnTo>
                    <a:close/>
                  </a:path>
                </a:pathLst>
              </a:custGeom>
              <a:solidFill>
                <a:srgbClr val="EDC9B5"/>
              </a:solidFill>
              <a:ln w="1588">
                <a:solidFill>
                  <a:srgbClr val="000000"/>
                </a:solidFill>
                <a:round/>
                <a:headEnd/>
                <a:tailEnd/>
              </a:ln>
            </p:spPr>
            <p:txBody>
              <a:bodyPr/>
              <a:lstStyle/>
              <a:p>
                <a:endParaRPr lang="en-US"/>
              </a:p>
            </p:txBody>
          </p:sp>
          <p:sp>
            <p:nvSpPr>
              <p:cNvPr id="77" name="Freeform 441">
                <a:extLst>
                  <a:ext uri="{FF2B5EF4-FFF2-40B4-BE49-F238E27FC236}">
                    <a16:creationId xmlns:a16="http://schemas.microsoft.com/office/drawing/2014/main" id="{81A95BFE-9CCA-43D4-8B0B-7A4242F17C9B}"/>
                  </a:ext>
                </a:extLst>
              </p:cNvPr>
              <p:cNvSpPr>
                <a:spLocks/>
              </p:cNvSpPr>
              <p:nvPr/>
            </p:nvSpPr>
            <p:spPr bwMode="auto">
              <a:xfrm flipH="1">
                <a:off x="359" y="2940"/>
                <a:ext cx="74" cy="69"/>
              </a:xfrm>
              <a:custGeom>
                <a:avLst/>
                <a:gdLst>
                  <a:gd name="T0" fmla="*/ 0 w 285"/>
                  <a:gd name="T1" fmla="*/ 0 h 270"/>
                  <a:gd name="T2" fmla="*/ 0 w 285"/>
                  <a:gd name="T3" fmla="*/ 0 h 270"/>
                  <a:gd name="T4" fmla="*/ 0 w 285"/>
                  <a:gd name="T5" fmla="*/ 0 h 270"/>
                  <a:gd name="T6" fmla="*/ 0 w 285"/>
                  <a:gd name="T7" fmla="*/ 0 h 270"/>
                  <a:gd name="T8" fmla="*/ 0 w 285"/>
                  <a:gd name="T9" fmla="*/ 0 h 270"/>
                  <a:gd name="T10" fmla="*/ 0 w 285"/>
                  <a:gd name="T11" fmla="*/ 0 h 270"/>
                  <a:gd name="T12" fmla="*/ 0 w 285"/>
                  <a:gd name="T13" fmla="*/ 0 h 270"/>
                  <a:gd name="T14" fmla="*/ 0 w 285"/>
                  <a:gd name="T15" fmla="*/ 0 h 270"/>
                  <a:gd name="T16" fmla="*/ 0 w 285"/>
                  <a:gd name="T17" fmla="*/ 0 h 270"/>
                  <a:gd name="T18" fmla="*/ 0 w 285"/>
                  <a:gd name="T19" fmla="*/ 0 h 270"/>
                  <a:gd name="T20" fmla="*/ 0 w 285"/>
                  <a:gd name="T21" fmla="*/ 0 h 270"/>
                  <a:gd name="T22" fmla="*/ 0 w 285"/>
                  <a:gd name="T23" fmla="*/ 0 h 270"/>
                  <a:gd name="T24" fmla="*/ 0 w 285"/>
                  <a:gd name="T25" fmla="*/ 0 h 270"/>
                  <a:gd name="T26" fmla="*/ 0 w 285"/>
                  <a:gd name="T27" fmla="*/ 0 h 270"/>
                  <a:gd name="T28" fmla="*/ 0 w 285"/>
                  <a:gd name="T29" fmla="*/ 0 h 270"/>
                  <a:gd name="T30" fmla="*/ 0 w 285"/>
                  <a:gd name="T31" fmla="*/ 0 h 270"/>
                  <a:gd name="T32" fmla="*/ 0 w 285"/>
                  <a:gd name="T33" fmla="*/ 0 h 270"/>
                  <a:gd name="T34" fmla="*/ 0 w 285"/>
                  <a:gd name="T35" fmla="*/ 0 h 270"/>
                  <a:gd name="T36" fmla="*/ 0 w 285"/>
                  <a:gd name="T37" fmla="*/ 0 h 270"/>
                  <a:gd name="T38" fmla="*/ 0 w 285"/>
                  <a:gd name="T39" fmla="*/ 0 h 270"/>
                  <a:gd name="T40" fmla="*/ 0 w 285"/>
                  <a:gd name="T41" fmla="*/ 0 h 270"/>
                  <a:gd name="T42" fmla="*/ 0 w 285"/>
                  <a:gd name="T43" fmla="*/ 0 h 270"/>
                  <a:gd name="T44" fmla="*/ 0 w 285"/>
                  <a:gd name="T45" fmla="*/ 0 h 270"/>
                  <a:gd name="T46" fmla="*/ 0 w 285"/>
                  <a:gd name="T47" fmla="*/ 0 h 270"/>
                  <a:gd name="T48" fmla="*/ 0 w 285"/>
                  <a:gd name="T49" fmla="*/ 0 h 270"/>
                  <a:gd name="T50" fmla="*/ 0 w 285"/>
                  <a:gd name="T51" fmla="*/ 0 h 270"/>
                  <a:gd name="T52" fmla="*/ 0 w 285"/>
                  <a:gd name="T53" fmla="*/ 0 h 270"/>
                  <a:gd name="T54" fmla="*/ 0 w 285"/>
                  <a:gd name="T55" fmla="*/ 0 h 270"/>
                  <a:gd name="T56" fmla="*/ 0 w 285"/>
                  <a:gd name="T57" fmla="*/ 0 h 2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5"/>
                  <a:gd name="T88" fmla="*/ 0 h 270"/>
                  <a:gd name="T89" fmla="*/ 285 w 285"/>
                  <a:gd name="T90" fmla="*/ 270 h 27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5" h="270">
                    <a:moveTo>
                      <a:pt x="254" y="6"/>
                    </a:moveTo>
                    <a:lnTo>
                      <a:pt x="225" y="17"/>
                    </a:lnTo>
                    <a:lnTo>
                      <a:pt x="196" y="27"/>
                    </a:lnTo>
                    <a:lnTo>
                      <a:pt x="167" y="35"/>
                    </a:lnTo>
                    <a:lnTo>
                      <a:pt x="138" y="45"/>
                    </a:lnTo>
                    <a:lnTo>
                      <a:pt x="107" y="50"/>
                    </a:lnTo>
                    <a:lnTo>
                      <a:pt x="80" y="62"/>
                    </a:lnTo>
                    <a:lnTo>
                      <a:pt x="51" y="74"/>
                    </a:lnTo>
                    <a:lnTo>
                      <a:pt x="27" y="91"/>
                    </a:lnTo>
                    <a:lnTo>
                      <a:pt x="12" y="116"/>
                    </a:lnTo>
                    <a:lnTo>
                      <a:pt x="2" y="149"/>
                    </a:lnTo>
                    <a:lnTo>
                      <a:pt x="0" y="182"/>
                    </a:lnTo>
                    <a:lnTo>
                      <a:pt x="8" y="215"/>
                    </a:lnTo>
                    <a:lnTo>
                      <a:pt x="23" y="241"/>
                    </a:lnTo>
                    <a:lnTo>
                      <a:pt x="51" y="260"/>
                    </a:lnTo>
                    <a:lnTo>
                      <a:pt x="91" y="270"/>
                    </a:lnTo>
                    <a:lnTo>
                      <a:pt x="146" y="266"/>
                    </a:lnTo>
                    <a:lnTo>
                      <a:pt x="163" y="250"/>
                    </a:lnTo>
                    <a:lnTo>
                      <a:pt x="180" y="237"/>
                    </a:lnTo>
                    <a:lnTo>
                      <a:pt x="196" y="221"/>
                    </a:lnTo>
                    <a:lnTo>
                      <a:pt x="215" y="209"/>
                    </a:lnTo>
                    <a:lnTo>
                      <a:pt x="233" y="200"/>
                    </a:lnTo>
                    <a:lnTo>
                      <a:pt x="252" y="175"/>
                    </a:lnTo>
                    <a:lnTo>
                      <a:pt x="268" y="136"/>
                    </a:lnTo>
                    <a:lnTo>
                      <a:pt x="281" y="93"/>
                    </a:lnTo>
                    <a:lnTo>
                      <a:pt x="285" y="50"/>
                    </a:lnTo>
                    <a:lnTo>
                      <a:pt x="285" y="17"/>
                    </a:lnTo>
                    <a:lnTo>
                      <a:pt x="274" y="0"/>
                    </a:lnTo>
                    <a:lnTo>
                      <a:pt x="254" y="6"/>
                    </a:lnTo>
                    <a:close/>
                  </a:path>
                </a:pathLst>
              </a:custGeom>
              <a:solidFill>
                <a:srgbClr val="EDC9B5"/>
              </a:solidFill>
              <a:ln w="9525">
                <a:noFill/>
                <a:round/>
                <a:headEnd/>
                <a:tailEnd/>
              </a:ln>
            </p:spPr>
            <p:txBody>
              <a:bodyPr/>
              <a:lstStyle/>
              <a:p>
                <a:endParaRPr lang="en-US"/>
              </a:p>
            </p:txBody>
          </p:sp>
          <p:sp>
            <p:nvSpPr>
              <p:cNvPr id="78" name="Freeform 442">
                <a:extLst>
                  <a:ext uri="{FF2B5EF4-FFF2-40B4-BE49-F238E27FC236}">
                    <a16:creationId xmlns:a16="http://schemas.microsoft.com/office/drawing/2014/main" id="{918FE9DE-4445-4F18-8978-AA37D5C90066}"/>
                  </a:ext>
                </a:extLst>
              </p:cNvPr>
              <p:cNvSpPr>
                <a:spLocks/>
              </p:cNvSpPr>
              <p:nvPr/>
            </p:nvSpPr>
            <p:spPr bwMode="auto">
              <a:xfrm flipH="1">
                <a:off x="368" y="2954"/>
                <a:ext cx="25" cy="54"/>
              </a:xfrm>
              <a:custGeom>
                <a:avLst/>
                <a:gdLst>
                  <a:gd name="T0" fmla="*/ 0 w 101"/>
                  <a:gd name="T1" fmla="*/ 0 h 210"/>
                  <a:gd name="T2" fmla="*/ 0 w 101"/>
                  <a:gd name="T3" fmla="*/ 0 h 210"/>
                  <a:gd name="T4" fmla="*/ 0 w 101"/>
                  <a:gd name="T5" fmla="*/ 0 h 210"/>
                  <a:gd name="T6" fmla="*/ 0 w 101"/>
                  <a:gd name="T7" fmla="*/ 0 h 210"/>
                  <a:gd name="T8" fmla="*/ 0 w 101"/>
                  <a:gd name="T9" fmla="*/ 0 h 210"/>
                  <a:gd name="T10" fmla="*/ 0 w 101"/>
                  <a:gd name="T11" fmla="*/ 0 h 210"/>
                  <a:gd name="T12" fmla="*/ 0 w 101"/>
                  <a:gd name="T13" fmla="*/ 0 h 210"/>
                  <a:gd name="T14" fmla="*/ 0 w 101"/>
                  <a:gd name="T15" fmla="*/ 0 h 210"/>
                  <a:gd name="T16" fmla="*/ 0 w 101"/>
                  <a:gd name="T17" fmla="*/ 0 h 210"/>
                  <a:gd name="T18" fmla="*/ 0 w 101"/>
                  <a:gd name="T19" fmla="*/ 0 h 210"/>
                  <a:gd name="T20" fmla="*/ 0 w 101"/>
                  <a:gd name="T21" fmla="*/ 0 h 210"/>
                  <a:gd name="T22" fmla="*/ 0 w 101"/>
                  <a:gd name="T23" fmla="*/ 0 h 210"/>
                  <a:gd name="T24" fmla="*/ 0 w 101"/>
                  <a:gd name="T25" fmla="*/ 0 h 210"/>
                  <a:gd name="T26" fmla="*/ 0 w 101"/>
                  <a:gd name="T27" fmla="*/ 0 h 210"/>
                  <a:gd name="T28" fmla="*/ 0 w 101"/>
                  <a:gd name="T29" fmla="*/ 0 h 210"/>
                  <a:gd name="T30" fmla="*/ 0 w 101"/>
                  <a:gd name="T31" fmla="*/ 0 h 210"/>
                  <a:gd name="T32" fmla="*/ 0 w 101"/>
                  <a:gd name="T33" fmla="*/ 0 h 210"/>
                  <a:gd name="T34" fmla="*/ 0 w 101"/>
                  <a:gd name="T35" fmla="*/ 0 h 210"/>
                  <a:gd name="T36" fmla="*/ 0 w 101"/>
                  <a:gd name="T37" fmla="*/ 0 h 210"/>
                  <a:gd name="T38" fmla="*/ 0 w 101"/>
                  <a:gd name="T39" fmla="*/ 0 h 210"/>
                  <a:gd name="T40" fmla="*/ 0 w 101"/>
                  <a:gd name="T41" fmla="*/ 0 h 210"/>
                  <a:gd name="T42" fmla="*/ 0 w 101"/>
                  <a:gd name="T43" fmla="*/ 0 h 210"/>
                  <a:gd name="T44" fmla="*/ 0 w 101"/>
                  <a:gd name="T45" fmla="*/ 0 h 210"/>
                  <a:gd name="T46" fmla="*/ 0 w 101"/>
                  <a:gd name="T47" fmla="*/ 0 h 210"/>
                  <a:gd name="T48" fmla="*/ 0 w 101"/>
                  <a:gd name="T49" fmla="*/ 0 h 210"/>
                  <a:gd name="T50" fmla="*/ 0 w 101"/>
                  <a:gd name="T51" fmla="*/ 0 h 210"/>
                  <a:gd name="T52" fmla="*/ 0 w 101"/>
                  <a:gd name="T53" fmla="*/ 0 h 210"/>
                  <a:gd name="T54" fmla="*/ 0 w 101"/>
                  <a:gd name="T55" fmla="*/ 0 h 210"/>
                  <a:gd name="T56" fmla="*/ 0 w 101"/>
                  <a:gd name="T57" fmla="*/ 0 h 210"/>
                  <a:gd name="T58" fmla="*/ 0 w 101"/>
                  <a:gd name="T59" fmla="*/ 0 h 210"/>
                  <a:gd name="T60" fmla="*/ 0 w 101"/>
                  <a:gd name="T61" fmla="*/ 0 h 210"/>
                  <a:gd name="T62" fmla="*/ 0 w 101"/>
                  <a:gd name="T63" fmla="*/ 0 h 210"/>
                  <a:gd name="T64" fmla="*/ 0 w 101"/>
                  <a:gd name="T65" fmla="*/ 0 h 2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1"/>
                  <a:gd name="T100" fmla="*/ 0 h 210"/>
                  <a:gd name="T101" fmla="*/ 101 w 101"/>
                  <a:gd name="T102" fmla="*/ 210 h 2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1" h="210">
                    <a:moveTo>
                      <a:pt x="49" y="0"/>
                    </a:moveTo>
                    <a:lnTo>
                      <a:pt x="56" y="0"/>
                    </a:lnTo>
                    <a:lnTo>
                      <a:pt x="66" y="8"/>
                    </a:lnTo>
                    <a:lnTo>
                      <a:pt x="74" y="16"/>
                    </a:lnTo>
                    <a:lnTo>
                      <a:pt x="84" y="29"/>
                    </a:lnTo>
                    <a:lnTo>
                      <a:pt x="89" y="43"/>
                    </a:lnTo>
                    <a:lnTo>
                      <a:pt x="95" y="62"/>
                    </a:lnTo>
                    <a:lnTo>
                      <a:pt x="99" y="80"/>
                    </a:lnTo>
                    <a:lnTo>
                      <a:pt x="101" y="103"/>
                    </a:lnTo>
                    <a:lnTo>
                      <a:pt x="99" y="123"/>
                    </a:lnTo>
                    <a:lnTo>
                      <a:pt x="95" y="144"/>
                    </a:lnTo>
                    <a:lnTo>
                      <a:pt x="89" y="161"/>
                    </a:lnTo>
                    <a:lnTo>
                      <a:pt x="84" y="179"/>
                    </a:lnTo>
                    <a:lnTo>
                      <a:pt x="74" y="190"/>
                    </a:lnTo>
                    <a:lnTo>
                      <a:pt x="66" y="200"/>
                    </a:lnTo>
                    <a:lnTo>
                      <a:pt x="56" y="206"/>
                    </a:lnTo>
                    <a:lnTo>
                      <a:pt x="49" y="210"/>
                    </a:lnTo>
                    <a:lnTo>
                      <a:pt x="37" y="206"/>
                    </a:lnTo>
                    <a:lnTo>
                      <a:pt x="27" y="200"/>
                    </a:lnTo>
                    <a:lnTo>
                      <a:pt x="20" y="190"/>
                    </a:lnTo>
                    <a:lnTo>
                      <a:pt x="14" y="179"/>
                    </a:lnTo>
                    <a:lnTo>
                      <a:pt x="6" y="161"/>
                    </a:lnTo>
                    <a:lnTo>
                      <a:pt x="2" y="144"/>
                    </a:lnTo>
                    <a:lnTo>
                      <a:pt x="0" y="123"/>
                    </a:lnTo>
                    <a:lnTo>
                      <a:pt x="0" y="103"/>
                    </a:lnTo>
                    <a:lnTo>
                      <a:pt x="0" y="80"/>
                    </a:lnTo>
                    <a:lnTo>
                      <a:pt x="2" y="62"/>
                    </a:lnTo>
                    <a:lnTo>
                      <a:pt x="6" y="43"/>
                    </a:lnTo>
                    <a:lnTo>
                      <a:pt x="14" y="29"/>
                    </a:lnTo>
                    <a:lnTo>
                      <a:pt x="20" y="16"/>
                    </a:lnTo>
                    <a:lnTo>
                      <a:pt x="27" y="8"/>
                    </a:lnTo>
                    <a:lnTo>
                      <a:pt x="37" y="0"/>
                    </a:lnTo>
                    <a:lnTo>
                      <a:pt x="49" y="0"/>
                    </a:lnTo>
                    <a:close/>
                  </a:path>
                </a:pathLst>
              </a:custGeom>
              <a:solidFill>
                <a:srgbClr val="FAE0D1"/>
              </a:solidFill>
              <a:ln w="17463">
                <a:solidFill>
                  <a:srgbClr val="000000"/>
                </a:solidFill>
                <a:round/>
                <a:headEnd/>
                <a:tailEnd/>
              </a:ln>
            </p:spPr>
            <p:txBody>
              <a:bodyPr/>
              <a:lstStyle/>
              <a:p>
                <a:endParaRPr lang="en-US"/>
              </a:p>
            </p:txBody>
          </p:sp>
          <p:sp>
            <p:nvSpPr>
              <p:cNvPr id="79" name="Freeform 443">
                <a:extLst>
                  <a:ext uri="{FF2B5EF4-FFF2-40B4-BE49-F238E27FC236}">
                    <a16:creationId xmlns:a16="http://schemas.microsoft.com/office/drawing/2014/main" id="{A9D08EFD-4729-473A-AF11-D6E76C46A568}"/>
                  </a:ext>
                </a:extLst>
              </p:cNvPr>
              <p:cNvSpPr>
                <a:spLocks/>
              </p:cNvSpPr>
              <p:nvPr/>
            </p:nvSpPr>
            <p:spPr bwMode="auto">
              <a:xfrm flipH="1">
                <a:off x="389" y="2943"/>
                <a:ext cx="18" cy="20"/>
              </a:xfrm>
              <a:custGeom>
                <a:avLst/>
                <a:gdLst>
                  <a:gd name="T0" fmla="*/ 0 w 66"/>
                  <a:gd name="T1" fmla="*/ 0 h 75"/>
                  <a:gd name="T2" fmla="*/ 0 w 66"/>
                  <a:gd name="T3" fmla="*/ 0 h 75"/>
                  <a:gd name="T4" fmla="*/ 0 w 66"/>
                  <a:gd name="T5" fmla="*/ 0 h 75"/>
                  <a:gd name="T6" fmla="*/ 0 w 66"/>
                  <a:gd name="T7" fmla="*/ 0 h 75"/>
                  <a:gd name="T8" fmla="*/ 0 60000 65536"/>
                  <a:gd name="T9" fmla="*/ 0 60000 65536"/>
                  <a:gd name="T10" fmla="*/ 0 60000 65536"/>
                  <a:gd name="T11" fmla="*/ 0 60000 65536"/>
                  <a:gd name="T12" fmla="*/ 0 w 66"/>
                  <a:gd name="T13" fmla="*/ 0 h 75"/>
                  <a:gd name="T14" fmla="*/ 66 w 66"/>
                  <a:gd name="T15" fmla="*/ 75 h 75"/>
                </a:gdLst>
                <a:ahLst/>
                <a:cxnLst>
                  <a:cxn ang="T8">
                    <a:pos x="T0" y="T1"/>
                  </a:cxn>
                  <a:cxn ang="T9">
                    <a:pos x="T2" y="T3"/>
                  </a:cxn>
                  <a:cxn ang="T10">
                    <a:pos x="T4" y="T5"/>
                  </a:cxn>
                  <a:cxn ang="T11">
                    <a:pos x="T6" y="T7"/>
                  </a:cxn>
                </a:cxnLst>
                <a:rect l="T12" t="T13" r="T14" b="T15"/>
                <a:pathLst>
                  <a:path w="66" h="75">
                    <a:moveTo>
                      <a:pt x="0" y="27"/>
                    </a:moveTo>
                    <a:lnTo>
                      <a:pt x="37" y="0"/>
                    </a:lnTo>
                    <a:lnTo>
                      <a:pt x="60" y="35"/>
                    </a:lnTo>
                    <a:lnTo>
                      <a:pt x="66" y="75"/>
                    </a:lnTo>
                  </a:path>
                </a:pathLst>
              </a:custGeom>
              <a:noFill/>
              <a:ln w="17463">
                <a:solidFill>
                  <a:srgbClr val="000000"/>
                </a:solidFill>
                <a:round/>
                <a:headEnd/>
                <a:tailEnd/>
              </a:ln>
            </p:spPr>
            <p:txBody>
              <a:bodyPr/>
              <a:lstStyle/>
              <a:p>
                <a:endParaRPr lang="en-US"/>
              </a:p>
            </p:txBody>
          </p:sp>
          <p:sp useBgFill="1">
            <p:nvSpPr>
              <p:cNvPr id="80" name="Freeform 445">
                <a:extLst>
                  <a:ext uri="{FF2B5EF4-FFF2-40B4-BE49-F238E27FC236}">
                    <a16:creationId xmlns:a16="http://schemas.microsoft.com/office/drawing/2014/main" id="{93B0C6A4-788A-452E-AFCA-6D676F6F6CF8}"/>
                  </a:ext>
                </a:extLst>
              </p:cNvPr>
              <p:cNvSpPr>
                <a:spLocks/>
              </p:cNvSpPr>
              <p:nvPr/>
            </p:nvSpPr>
            <p:spPr bwMode="auto">
              <a:xfrm flipH="1">
                <a:off x="487" y="2921"/>
                <a:ext cx="60" cy="172"/>
              </a:xfrm>
              <a:custGeom>
                <a:avLst/>
                <a:gdLst>
                  <a:gd name="T0" fmla="*/ 1 w 117"/>
                  <a:gd name="T1" fmla="*/ 0 h 332"/>
                  <a:gd name="T2" fmla="*/ 1 w 117"/>
                  <a:gd name="T3" fmla="*/ 1 h 332"/>
                  <a:gd name="T4" fmla="*/ 1 w 117"/>
                  <a:gd name="T5" fmla="*/ 1 h 332"/>
                  <a:gd name="T6" fmla="*/ 1 w 117"/>
                  <a:gd name="T7" fmla="*/ 1 h 332"/>
                  <a:gd name="T8" fmla="*/ 1 w 117"/>
                  <a:gd name="T9" fmla="*/ 1 h 332"/>
                  <a:gd name="T10" fmla="*/ 1 w 117"/>
                  <a:gd name="T11" fmla="*/ 1 h 332"/>
                  <a:gd name="T12" fmla="*/ 1 w 117"/>
                  <a:gd name="T13" fmla="*/ 1 h 332"/>
                  <a:gd name="T14" fmla="*/ 1 w 117"/>
                  <a:gd name="T15" fmla="*/ 1 h 332"/>
                  <a:gd name="T16" fmla="*/ 1 w 117"/>
                  <a:gd name="T17" fmla="*/ 1 h 332"/>
                  <a:gd name="T18" fmla="*/ 1 w 117"/>
                  <a:gd name="T19" fmla="*/ 1 h 332"/>
                  <a:gd name="T20" fmla="*/ 1 w 117"/>
                  <a:gd name="T21" fmla="*/ 1 h 332"/>
                  <a:gd name="T22" fmla="*/ 1 w 117"/>
                  <a:gd name="T23" fmla="*/ 1 h 332"/>
                  <a:gd name="T24" fmla="*/ 1 w 117"/>
                  <a:gd name="T25" fmla="*/ 1 h 332"/>
                  <a:gd name="T26" fmla="*/ 1 w 117"/>
                  <a:gd name="T27" fmla="*/ 1 h 332"/>
                  <a:gd name="T28" fmla="*/ 1 w 117"/>
                  <a:gd name="T29" fmla="*/ 0 h 3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7"/>
                  <a:gd name="T46" fmla="*/ 0 h 332"/>
                  <a:gd name="T47" fmla="*/ 117 w 117"/>
                  <a:gd name="T48" fmla="*/ 332 h 3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7" h="332">
                    <a:moveTo>
                      <a:pt x="81" y="0"/>
                    </a:moveTo>
                    <a:cubicBezTo>
                      <a:pt x="57" y="8"/>
                      <a:pt x="30" y="14"/>
                      <a:pt x="9" y="28"/>
                    </a:cubicBezTo>
                    <a:cubicBezTo>
                      <a:pt x="0" y="55"/>
                      <a:pt x="2" y="64"/>
                      <a:pt x="13" y="88"/>
                    </a:cubicBezTo>
                    <a:cubicBezTo>
                      <a:pt x="16" y="96"/>
                      <a:pt x="18" y="104"/>
                      <a:pt x="21" y="112"/>
                    </a:cubicBezTo>
                    <a:cubicBezTo>
                      <a:pt x="22" y="116"/>
                      <a:pt x="25" y="124"/>
                      <a:pt x="25" y="124"/>
                    </a:cubicBezTo>
                    <a:cubicBezTo>
                      <a:pt x="31" y="106"/>
                      <a:pt x="28" y="102"/>
                      <a:pt x="13" y="92"/>
                    </a:cubicBezTo>
                    <a:cubicBezTo>
                      <a:pt x="2" y="108"/>
                      <a:pt x="0" y="113"/>
                      <a:pt x="5" y="132"/>
                    </a:cubicBezTo>
                    <a:cubicBezTo>
                      <a:pt x="6" y="191"/>
                      <a:pt x="7" y="249"/>
                      <a:pt x="9" y="308"/>
                    </a:cubicBezTo>
                    <a:cubicBezTo>
                      <a:pt x="10" y="331"/>
                      <a:pt x="9" y="327"/>
                      <a:pt x="25" y="332"/>
                    </a:cubicBezTo>
                    <a:cubicBezTo>
                      <a:pt x="37" y="313"/>
                      <a:pt x="41" y="299"/>
                      <a:pt x="61" y="292"/>
                    </a:cubicBezTo>
                    <a:cubicBezTo>
                      <a:pt x="69" y="280"/>
                      <a:pt x="93" y="264"/>
                      <a:pt x="93" y="264"/>
                    </a:cubicBezTo>
                    <a:cubicBezTo>
                      <a:pt x="97" y="251"/>
                      <a:pt x="105" y="241"/>
                      <a:pt x="109" y="228"/>
                    </a:cubicBezTo>
                    <a:cubicBezTo>
                      <a:pt x="111" y="165"/>
                      <a:pt x="117" y="110"/>
                      <a:pt x="109" y="48"/>
                    </a:cubicBezTo>
                    <a:cubicBezTo>
                      <a:pt x="109" y="45"/>
                      <a:pt x="100" y="17"/>
                      <a:pt x="93" y="12"/>
                    </a:cubicBezTo>
                    <a:cubicBezTo>
                      <a:pt x="74" y="0"/>
                      <a:pt x="57" y="8"/>
                      <a:pt x="81" y="0"/>
                    </a:cubicBezTo>
                    <a:close/>
                  </a:path>
                </a:pathLst>
              </a:custGeom>
              <a:ln w="12700">
                <a:noFill/>
                <a:round/>
                <a:headEnd type="none" w="sm" len="sm"/>
                <a:tailEnd type="none" w="sm" len="sm"/>
              </a:ln>
            </p:spPr>
            <p:txBody>
              <a:bodyPr/>
              <a:lstStyle/>
              <a:p>
                <a:endParaRPr lang="en-US"/>
              </a:p>
            </p:txBody>
          </p:sp>
          <p:sp>
            <p:nvSpPr>
              <p:cNvPr id="81" name="Freeform 446">
                <a:extLst>
                  <a:ext uri="{FF2B5EF4-FFF2-40B4-BE49-F238E27FC236}">
                    <a16:creationId xmlns:a16="http://schemas.microsoft.com/office/drawing/2014/main" id="{F3DED905-2357-4645-828C-ED325ECD6A48}"/>
                  </a:ext>
                </a:extLst>
              </p:cNvPr>
              <p:cNvSpPr>
                <a:spLocks/>
              </p:cNvSpPr>
              <p:nvPr/>
            </p:nvSpPr>
            <p:spPr bwMode="auto">
              <a:xfrm flipH="1">
                <a:off x="493" y="2952"/>
                <a:ext cx="60" cy="65"/>
              </a:xfrm>
              <a:custGeom>
                <a:avLst/>
                <a:gdLst>
                  <a:gd name="T0" fmla="*/ 1 w 117"/>
                  <a:gd name="T1" fmla="*/ 1 h 125"/>
                  <a:gd name="T2" fmla="*/ 1 w 117"/>
                  <a:gd name="T3" fmla="*/ 1 h 125"/>
                  <a:gd name="T4" fmla="*/ 1 w 117"/>
                  <a:gd name="T5" fmla="*/ 1 h 125"/>
                  <a:gd name="T6" fmla="*/ 1 w 117"/>
                  <a:gd name="T7" fmla="*/ 1 h 125"/>
                  <a:gd name="T8" fmla="*/ 1 w 117"/>
                  <a:gd name="T9" fmla="*/ 1 h 125"/>
                  <a:gd name="T10" fmla="*/ 1 w 117"/>
                  <a:gd name="T11" fmla="*/ 1 h 125"/>
                  <a:gd name="T12" fmla="*/ 1 w 117"/>
                  <a:gd name="T13" fmla="*/ 1 h 125"/>
                  <a:gd name="T14" fmla="*/ 0 w 117"/>
                  <a:gd name="T15" fmla="*/ 1 h 125"/>
                  <a:gd name="T16" fmla="*/ 1 w 117"/>
                  <a:gd name="T17" fmla="*/ 1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125"/>
                  <a:gd name="T29" fmla="*/ 117 w 117"/>
                  <a:gd name="T30" fmla="*/ 125 h 1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125">
                    <a:moveTo>
                      <a:pt x="4" y="21"/>
                    </a:moveTo>
                    <a:cubicBezTo>
                      <a:pt x="32" y="15"/>
                      <a:pt x="18" y="19"/>
                      <a:pt x="48" y="9"/>
                    </a:cubicBezTo>
                    <a:cubicBezTo>
                      <a:pt x="56" y="6"/>
                      <a:pt x="72" y="1"/>
                      <a:pt x="72" y="1"/>
                    </a:cubicBezTo>
                    <a:cubicBezTo>
                      <a:pt x="94" y="4"/>
                      <a:pt x="109" y="0"/>
                      <a:pt x="116" y="21"/>
                    </a:cubicBezTo>
                    <a:cubicBezTo>
                      <a:pt x="114" y="33"/>
                      <a:pt x="117" y="48"/>
                      <a:pt x="108" y="57"/>
                    </a:cubicBezTo>
                    <a:cubicBezTo>
                      <a:pt x="101" y="64"/>
                      <a:pt x="84" y="73"/>
                      <a:pt x="84" y="73"/>
                    </a:cubicBezTo>
                    <a:cubicBezTo>
                      <a:pt x="77" y="84"/>
                      <a:pt x="63" y="99"/>
                      <a:pt x="52" y="105"/>
                    </a:cubicBezTo>
                    <a:cubicBezTo>
                      <a:pt x="37" y="114"/>
                      <a:pt x="13" y="112"/>
                      <a:pt x="0" y="125"/>
                    </a:cubicBezTo>
                    <a:lnTo>
                      <a:pt x="4" y="21"/>
                    </a:lnTo>
                    <a:close/>
                  </a:path>
                </a:pathLst>
              </a:custGeom>
              <a:solidFill>
                <a:srgbClr val="FFDFBF"/>
              </a:solidFill>
              <a:ln w="12700">
                <a:noFill/>
                <a:round/>
                <a:headEnd type="none" w="sm" len="sm"/>
                <a:tailEnd type="none" w="sm" len="sm"/>
              </a:ln>
            </p:spPr>
            <p:txBody>
              <a:bodyPr/>
              <a:lstStyle/>
              <a:p>
                <a:endParaRPr lang="en-US"/>
              </a:p>
            </p:txBody>
          </p:sp>
          <p:sp>
            <p:nvSpPr>
              <p:cNvPr id="82" name="Freeform 447">
                <a:extLst>
                  <a:ext uri="{FF2B5EF4-FFF2-40B4-BE49-F238E27FC236}">
                    <a16:creationId xmlns:a16="http://schemas.microsoft.com/office/drawing/2014/main" id="{C603556E-0F4E-49C3-BFDC-D51CB22E36A3}"/>
                  </a:ext>
                </a:extLst>
              </p:cNvPr>
              <p:cNvSpPr>
                <a:spLocks/>
              </p:cNvSpPr>
              <p:nvPr/>
            </p:nvSpPr>
            <p:spPr bwMode="auto">
              <a:xfrm flipH="1">
                <a:off x="488" y="3052"/>
                <a:ext cx="62" cy="74"/>
              </a:xfrm>
              <a:custGeom>
                <a:avLst/>
                <a:gdLst>
                  <a:gd name="T0" fmla="*/ 1 w 120"/>
                  <a:gd name="T1" fmla="*/ 1 h 143"/>
                  <a:gd name="T2" fmla="*/ 1 w 120"/>
                  <a:gd name="T3" fmla="*/ 1 h 143"/>
                  <a:gd name="T4" fmla="*/ 1 w 120"/>
                  <a:gd name="T5" fmla="*/ 1 h 143"/>
                  <a:gd name="T6" fmla="*/ 1 w 120"/>
                  <a:gd name="T7" fmla="*/ 1 h 143"/>
                  <a:gd name="T8" fmla="*/ 1 w 120"/>
                  <a:gd name="T9" fmla="*/ 1 h 143"/>
                  <a:gd name="T10" fmla="*/ 1 w 120"/>
                  <a:gd name="T11" fmla="*/ 1 h 143"/>
                  <a:gd name="T12" fmla="*/ 1 w 120"/>
                  <a:gd name="T13" fmla="*/ 1 h 143"/>
                  <a:gd name="T14" fmla="*/ 1 w 120"/>
                  <a:gd name="T15" fmla="*/ 1 h 143"/>
                  <a:gd name="T16" fmla="*/ 1 w 120"/>
                  <a:gd name="T17" fmla="*/ 1 h 143"/>
                  <a:gd name="T18" fmla="*/ 0 w 120"/>
                  <a:gd name="T19" fmla="*/ 1 h 143"/>
                  <a:gd name="T20" fmla="*/ 1 w 120"/>
                  <a:gd name="T21" fmla="*/ 1 h 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0"/>
                  <a:gd name="T34" fmla="*/ 0 h 143"/>
                  <a:gd name="T35" fmla="*/ 120 w 120"/>
                  <a:gd name="T36" fmla="*/ 143 h 1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0" h="143">
                    <a:moveTo>
                      <a:pt x="44" y="143"/>
                    </a:moveTo>
                    <a:cubicBezTo>
                      <a:pt x="58" y="133"/>
                      <a:pt x="58" y="125"/>
                      <a:pt x="72" y="115"/>
                    </a:cubicBezTo>
                    <a:cubicBezTo>
                      <a:pt x="91" y="86"/>
                      <a:pt x="81" y="98"/>
                      <a:pt x="100" y="79"/>
                    </a:cubicBezTo>
                    <a:cubicBezTo>
                      <a:pt x="108" y="56"/>
                      <a:pt x="113" y="59"/>
                      <a:pt x="108" y="31"/>
                    </a:cubicBezTo>
                    <a:cubicBezTo>
                      <a:pt x="109" y="26"/>
                      <a:pt x="110" y="20"/>
                      <a:pt x="112" y="15"/>
                    </a:cubicBezTo>
                    <a:cubicBezTo>
                      <a:pt x="113" y="11"/>
                      <a:pt x="120" y="4"/>
                      <a:pt x="116" y="3"/>
                    </a:cubicBezTo>
                    <a:cubicBezTo>
                      <a:pt x="103" y="0"/>
                      <a:pt x="76" y="22"/>
                      <a:pt x="68" y="27"/>
                    </a:cubicBezTo>
                    <a:cubicBezTo>
                      <a:pt x="64" y="30"/>
                      <a:pt x="56" y="35"/>
                      <a:pt x="56" y="35"/>
                    </a:cubicBezTo>
                    <a:cubicBezTo>
                      <a:pt x="45" y="51"/>
                      <a:pt x="32" y="68"/>
                      <a:pt x="16" y="79"/>
                    </a:cubicBezTo>
                    <a:cubicBezTo>
                      <a:pt x="9" y="90"/>
                      <a:pt x="6" y="100"/>
                      <a:pt x="0" y="111"/>
                    </a:cubicBezTo>
                    <a:cubicBezTo>
                      <a:pt x="55" y="137"/>
                      <a:pt x="65" y="122"/>
                      <a:pt x="44" y="143"/>
                    </a:cubicBezTo>
                    <a:close/>
                  </a:path>
                </a:pathLst>
              </a:custGeom>
              <a:solidFill>
                <a:srgbClr val="EAEAEA"/>
              </a:solidFill>
              <a:ln w="12700">
                <a:noFill/>
                <a:round/>
                <a:headEnd type="none" w="sm" len="sm"/>
                <a:tailEnd type="none" w="sm" len="sm"/>
              </a:ln>
            </p:spPr>
            <p:txBody>
              <a:bodyPr/>
              <a:lstStyle/>
              <a:p>
                <a:endParaRPr lang="en-US"/>
              </a:p>
            </p:txBody>
          </p:sp>
          <p:sp>
            <p:nvSpPr>
              <p:cNvPr id="83" name="Freeform 448">
                <a:extLst>
                  <a:ext uri="{FF2B5EF4-FFF2-40B4-BE49-F238E27FC236}">
                    <a16:creationId xmlns:a16="http://schemas.microsoft.com/office/drawing/2014/main" id="{DCCE303E-E4FE-4E55-88FD-A0C277FAB048}"/>
                  </a:ext>
                </a:extLst>
              </p:cNvPr>
              <p:cNvSpPr>
                <a:spLocks/>
              </p:cNvSpPr>
              <p:nvPr/>
            </p:nvSpPr>
            <p:spPr bwMode="auto">
              <a:xfrm flipH="1">
                <a:off x="262" y="3072"/>
                <a:ext cx="21" cy="32"/>
              </a:xfrm>
              <a:custGeom>
                <a:avLst/>
                <a:gdLst>
                  <a:gd name="T0" fmla="*/ 0 w 42"/>
                  <a:gd name="T1" fmla="*/ 0 h 60"/>
                  <a:gd name="T2" fmla="*/ 1 w 42"/>
                  <a:gd name="T3" fmla="*/ 1 h 60"/>
                  <a:gd name="T4" fmla="*/ 1 w 42"/>
                  <a:gd name="T5" fmla="*/ 1 h 60"/>
                  <a:gd name="T6" fmla="*/ 0 60000 65536"/>
                  <a:gd name="T7" fmla="*/ 0 60000 65536"/>
                  <a:gd name="T8" fmla="*/ 0 60000 65536"/>
                  <a:gd name="T9" fmla="*/ 0 w 42"/>
                  <a:gd name="T10" fmla="*/ 0 h 60"/>
                  <a:gd name="T11" fmla="*/ 42 w 42"/>
                  <a:gd name="T12" fmla="*/ 60 h 60"/>
                </a:gdLst>
                <a:ahLst/>
                <a:cxnLst>
                  <a:cxn ang="T6">
                    <a:pos x="T0" y="T1"/>
                  </a:cxn>
                  <a:cxn ang="T7">
                    <a:pos x="T2" y="T3"/>
                  </a:cxn>
                  <a:cxn ang="T8">
                    <a:pos x="T4" y="T5"/>
                  </a:cxn>
                </a:cxnLst>
                <a:rect l="T9" t="T10" r="T11" b="T12"/>
                <a:pathLst>
                  <a:path w="42" h="60">
                    <a:moveTo>
                      <a:pt x="0" y="0"/>
                    </a:moveTo>
                    <a:cubicBezTo>
                      <a:pt x="29" y="7"/>
                      <a:pt x="33" y="14"/>
                      <a:pt x="42" y="42"/>
                    </a:cubicBezTo>
                    <a:cubicBezTo>
                      <a:pt x="40" y="48"/>
                      <a:pt x="36" y="60"/>
                      <a:pt x="36" y="60"/>
                    </a:cubicBezTo>
                  </a:path>
                </a:pathLst>
              </a:custGeom>
              <a:noFill/>
              <a:ln w="12700">
                <a:solidFill>
                  <a:schemeClr val="tx1"/>
                </a:solidFill>
                <a:round/>
                <a:headEnd type="none" w="sm" len="sm"/>
                <a:tailEnd type="none" w="sm" len="sm"/>
              </a:ln>
            </p:spPr>
            <p:txBody>
              <a:bodyPr/>
              <a:lstStyle/>
              <a:p>
                <a:endParaRPr lang="en-US"/>
              </a:p>
            </p:txBody>
          </p:sp>
          <p:sp>
            <p:nvSpPr>
              <p:cNvPr id="84" name="AutoShape 449">
                <a:extLst>
                  <a:ext uri="{FF2B5EF4-FFF2-40B4-BE49-F238E27FC236}">
                    <a16:creationId xmlns:a16="http://schemas.microsoft.com/office/drawing/2014/main" id="{4057F017-D99E-4A9C-8057-C5773E8067F1}"/>
                  </a:ext>
                </a:extLst>
              </p:cNvPr>
              <p:cNvSpPr>
                <a:spLocks noChangeArrowheads="1"/>
              </p:cNvSpPr>
              <p:nvPr/>
            </p:nvSpPr>
            <p:spPr bwMode="auto">
              <a:xfrm flipH="1" flipV="1">
                <a:off x="-60" y="3597"/>
                <a:ext cx="1152" cy="12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96 w 21600"/>
                  <a:gd name="T13" fmla="*/ 3484 h 21600"/>
                  <a:gd name="T14" fmla="*/ 18104 w 21600"/>
                  <a:gd name="T15" fmla="*/ 18116 h 21600"/>
                </a:gdLst>
                <a:ahLst/>
                <a:cxnLst>
                  <a:cxn ang="T8">
                    <a:pos x="T0" y="T1"/>
                  </a:cxn>
                  <a:cxn ang="T9">
                    <a:pos x="T2" y="T3"/>
                  </a:cxn>
                  <a:cxn ang="T10">
                    <a:pos x="T4" y="T5"/>
                  </a:cxn>
                  <a:cxn ang="T11">
                    <a:pos x="T6" y="T7"/>
                  </a:cxn>
                </a:cxnLst>
                <a:rect l="T12" t="T13" r="T14" b="T15"/>
                <a:pathLst>
                  <a:path w="21600" h="21600">
                    <a:moveTo>
                      <a:pt x="0" y="0"/>
                    </a:moveTo>
                    <a:lnTo>
                      <a:pt x="3395" y="21600"/>
                    </a:lnTo>
                    <a:lnTo>
                      <a:pt x="18205" y="21600"/>
                    </a:lnTo>
                    <a:lnTo>
                      <a:pt x="21600" y="0"/>
                    </a:lnTo>
                    <a:lnTo>
                      <a:pt x="0" y="0"/>
                    </a:lnTo>
                    <a:close/>
                  </a:path>
                </a:pathLst>
              </a:custGeom>
              <a:solidFill>
                <a:srgbClr val="CC9900"/>
              </a:solidFill>
              <a:ln w="12700">
                <a:solidFill>
                  <a:schemeClr val="tx1"/>
                </a:solidFill>
                <a:miter lim="800000"/>
                <a:headEnd type="none" w="sm" len="sm"/>
                <a:tailEnd type="none" w="sm" len="sm"/>
              </a:ln>
            </p:spPr>
            <p:txBody>
              <a:bodyPr wrap="none" anchor="ctr"/>
              <a:lstStyle/>
              <a:p>
                <a:endParaRPr lang="en-US"/>
              </a:p>
            </p:txBody>
          </p:sp>
          <p:sp>
            <p:nvSpPr>
              <p:cNvPr id="85" name="Freeform 450">
                <a:extLst>
                  <a:ext uri="{FF2B5EF4-FFF2-40B4-BE49-F238E27FC236}">
                    <a16:creationId xmlns:a16="http://schemas.microsoft.com/office/drawing/2014/main" id="{9CB279C1-AF1D-45E1-BC8B-401FE886EDD4}"/>
                  </a:ext>
                </a:extLst>
              </p:cNvPr>
              <p:cNvSpPr>
                <a:spLocks/>
              </p:cNvSpPr>
              <p:nvPr/>
            </p:nvSpPr>
            <p:spPr bwMode="auto">
              <a:xfrm flipH="1">
                <a:off x="34" y="3196"/>
                <a:ext cx="443" cy="459"/>
              </a:xfrm>
              <a:custGeom>
                <a:avLst/>
                <a:gdLst>
                  <a:gd name="T0" fmla="*/ 0 w 1726"/>
                  <a:gd name="T1" fmla="*/ 0 h 1773"/>
                  <a:gd name="T2" fmla="*/ 0 w 1726"/>
                  <a:gd name="T3" fmla="*/ 0 h 1773"/>
                  <a:gd name="T4" fmla="*/ 0 w 1726"/>
                  <a:gd name="T5" fmla="*/ 0 h 1773"/>
                  <a:gd name="T6" fmla="*/ 0 w 1726"/>
                  <a:gd name="T7" fmla="*/ 0 h 1773"/>
                  <a:gd name="T8" fmla="*/ 0 w 1726"/>
                  <a:gd name="T9" fmla="*/ 0 h 1773"/>
                  <a:gd name="T10" fmla="*/ 0 w 1726"/>
                  <a:gd name="T11" fmla="*/ 0 h 1773"/>
                  <a:gd name="T12" fmla="*/ 0 w 1726"/>
                  <a:gd name="T13" fmla="*/ 0 h 1773"/>
                  <a:gd name="T14" fmla="*/ 0 w 1726"/>
                  <a:gd name="T15" fmla="*/ 0 h 1773"/>
                  <a:gd name="T16" fmla="*/ 0 w 1726"/>
                  <a:gd name="T17" fmla="*/ 0 h 1773"/>
                  <a:gd name="T18" fmla="*/ 0 w 1726"/>
                  <a:gd name="T19" fmla="*/ 0 h 1773"/>
                  <a:gd name="T20" fmla="*/ 0 w 1726"/>
                  <a:gd name="T21" fmla="*/ 0 h 1773"/>
                  <a:gd name="T22" fmla="*/ 0 w 1726"/>
                  <a:gd name="T23" fmla="*/ 0 h 1773"/>
                  <a:gd name="T24" fmla="*/ 0 w 1726"/>
                  <a:gd name="T25" fmla="*/ 0 h 1773"/>
                  <a:gd name="T26" fmla="*/ 0 w 1726"/>
                  <a:gd name="T27" fmla="*/ 0 h 1773"/>
                  <a:gd name="T28" fmla="*/ 0 w 1726"/>
                  <a:gd name="T29" fmla="*/ 0 h 1773"/>
                  <a:gd name="T30" fmla="*/ 0 w 1726"/>
                  <a:gd name="T31" fmla="*/ 0 h 1773"/>
                  <a:gd name="T32" fmla="*/ 0 w 1726"/>
                  <a:gd name="T33" fmla="*/ 0 h 1773"/>
                  <a:gd name="T34" fmla="*/ 0 w 1726"/>
                  <a:gd name="T35" fmla="*/ 0 h 1773"/>
                  <a:gd name="T36" fmla="*/ 0 w 1726"/>
                  <a:gd name="T37" fmla="*/ 0 h 1773"/>
                  <a:gd name="T38" fmla="*/ 0 w 1726"/>
                  <a:gd name="T39" fmla="*/ 0 h 1773"/>
                  <a:gd name="T40" fmla="*/ 0 w 1726"/>
                  <a:gd name="T41" fmla="*/ 0 h 1773"/>
                  <a:gd name="T42" fmla="*/ 0 w 1726"/>
                  <a:gd name="T43" fmla="*/ 0 h 1773"/>
                  <a:gd name="T44" fmla="*/ 0 w 1726"/>
                  <a:gd name="T45" fmla="*/ 0 h 1773"/>
                  <a:gd name="T46" fmla="*/ 0 w 1726"/>
                  <a:gd name="T47" fmla="*/ 0 h 1773"/>
                  <a:gd name="T48" fmla="*/ 0 w 1726"/>
                  <a:gd name="T49" fmla="*/ 0 h 1773"/>
                  <a:gd name="T50" fmla="*/ 0 w 1726"/>
                  <a:gd name="T51" fmla="*/ 0 h 1773"/>
                  <a:gd name="T52" fmla="*/ 0 w 1726"/>
                  <a:gd name="T53" fmla="*/ 0 h 1773"/>
                  <a:gd name="T54" fmla="*/ 0 w 1726"/>
                  <a:gd name="T55" fmla="*/ 0 h 1773"/>
                  <a:gd name="T56" fmla="*/ 0 w 1726"/>
                  <a:gd name="T57" fmla="*/ 0 h 1773"/>
                  <a:gd name="T58" fmla="*/ 0 w 1726"/>
                  <a:gd name="T59" fmla="*/ 0 h 1773"/>
                  <a:gd name="T60" fmla="*/ 0 w 1726"/>
                  <a:gd name="T61" fmla="*/ 0 h 1773"/>
                  <a:gd name="T62" fmla="*/ 0 w 1726"/>
                  <a:gd name="T63" fmla="*/ 0 h 1773"/>
                  <a:gd name="T64" fmla="*/ 0 w 1726"/>
                  <a:gd name="T65" fmla="*/ 0 h 1773"/>
                  <a:gd name="T66" fmla="*/ 0 w 1726"/>
                  <a:gd name="T67" fmla="*/ 0 h 1773"/>
                  <a:gd name="T68" fmla="*/ 0 w 1726"/>
                  <a:gd name="T69" fmla="*/ 0 h 1773"/>
                  <a:gd name="T70" fmla="*/ 0 w 1726"/>
                  <a:gd name="T71" fmla="*/ 0 h 1773"/>
                  <a:gd name="T72" fmla="*/ 0 w 1726"/>
                  <a:gd name="T73" fmla="*/ 0 h 1773"/>
                  <a:gd name="T74" fmla="*/ 0 w 1726"/>
                  <a:gd name="T75" fmla="*/ 0 h 1773"/>
                  <a:gd name="T76" fmla="*/ 0 w 1726"/>
                  <a:gd name="T77" fmla="*/ 0 h 1773"/>
                  <a:gd name="T78" fmla="*/ 0 w 1726"/>
                  <a:gd name="T79" fmla="*/ 0 h 1773"/>
                  <a:gd name="T80" fmla="*/ 0 w 1726"/>
                  <a:gd name="T81" fmla="*/ 0 h 1773"/>
                  <a:gd name="T82" fmla="*/ 0 w 1726"/>
                  <a:gd name="T83" fmla="*/ 0 h 1773"/>
                  <a:gd name="T84" fmla="*/ 0 w 1726"/>
                  <a:gd name="T85" fmla="*/ 0 h 1773"/>
                  <a:gd name="T86" fmla="*/ 0 w 1726"/>
                  <a:gd name="T87" fmla="*/ 0 h 1773"/>
                  <a:gd name="T88" fmla="*/ 0 w 1726"/>
                  <a:gd name="T89" fmla="*/ 0 h 1773"/>
                  <a:gd name="T90" fmla="*/ 0 w 1726"/>
                  <a:gd name="T91" fmla="*/ 0 h 1773"/>
                  <a:gd name="T92" fmla="*/ 0 w 1726"/>
                  <a:gd name="T93" fmla="*/ 0 h 1773"/>
                  <a:gd name="T94" fmla="*/ 0 w 1726"/>
                  <a:gd name="T95" fmla="*/ 0 h 1773"/>
                  <a:gd name="T96" fmla="*/ 0 w 1726"/>
                  <a:gd name="T97" fmla="*/ 0 h 1773"/>
                  <a:gd name="T98" fmla="*/ 0 w 1726"/>
                  <a:gd name="T99" fmla="*/ 0 h 1773"/>
                  <a:gd name="T100" fmla="*/ 0 w 1726"/>
                  <a:gd name="T101" fmla="*/ 0 h 1773"/>
                  <a:gd name="T102" fmla="*/ 0 w 1726"/>
                  <a:gd name="T103" fmla="*/ 0 h 1773"/>
                  <a:gd name="T104" fmla="*/ 0 w 1726"/>
                  <a:gd name="T105" fmla="*/ 0 h 1773"/>
                  <a:gd name="T106" fmla="*/ 0 w 1726"/>
                  <a:gd name="T107" fmla="*/ 0 h 1773"/>
                  <a:gd name="T108" fmla="*/ 0 w 1726"/>
                  <a:gd name="T109" fmla="*/ 0 h 1773"/>
                  <a:gd name="T110" fmla="*/ 0 w 1726"/>
                  <a:gd name="T111" fmla="*/ 0 h 1773"/>
                  <a:gd name="T112" fmla="*/ 0 w 1726"/>
                  <a:gd name="T113" fmla="*/ 0 h 17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26"/>
                  <a:gd name="T172" fmla="*/ 0 h 1773"/>
                  <a:gd name="T173" fmla="*/ 1726 w 1726"/>
                  <a:gd name="T174" fmla="*/ 1773 h 17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26" h="1773">
                    <a:moveTo>
                      <a:pt x="1699" y="567"/>
                    </a:moveTo>
                    <a:lnTo>
                      <a:pt x="1682" y="603"/>
                    </a:lnTo>
                    <a:lnTo>
                      <a:pt x="1668" y="642"/>
                    </a:lnTo>
                    <a:lnTo>
                      <a:pt x="1651" y="679"/>
                    </a:lnTo>
                    <a:lnTo>
                      <a:pt x="1637" y="720"/>
                    </a:lnTo>
                    <a:lnTo>
                      <a:pt x="1622" y="757"/>
                    </a:lnTo>
                    <a:lnTo>
                      <a:pt x="1608" y="795"/>
                    </a:lnTo>
                    <a:lnTo>
                      <a:pt x="1593" y="832"/>
                    </a:lnTo>
                    <a:lnTo>
                      <a:pt x="1581" y="873"/>
                    </a:lnTo>
                    <a:lnTo>
                      <a:pt x="1496" y="1016"/>
                    </a:lnTo>
                    <a:lnTo>
                      <a:pt x="1399" y="1150"/>
                    </a:lnTo>
                    <a:lnTo>
                      <a:pt x="1286" y="1271"/>
                    </a:lnTo>
                    <a:lnTo>
                      <a:pt x="1160" y="1379"/>
                    </a:lnTo>
                    <a:lnTo>
                      <a:pt x="1015" y="1470"/>
                    </a:lnTo>
                    <a:lnTo>
                      <a:pt x="852" y="1546"/>
                    </a:lnTo>
                    <a:lnTo>
                      <a:pt x="670" y="1604"/>
                    </a:lnTo>
                    <a:lnTo>
                      <a:pt x="468" y="1649"/>
                    </a:lnTo>
                    <a:lnTo>
                      <a:pt x="408" y="1660"/>
                    </a:lnTo>
                    <a:lnTo>
                      <a:pt x="359" y="1676"/>
                    </a:lnTo>
                    <a:lnTo>
                      <a:pt x="315" y="1691"/>
                    </a:lnTo>
                    <a:lnTo>
                      <a:pt x="276" y="1709"/>
                    </a:lnTo>
                    <a:lnTo>
                      <a:pt x="233" y="1724"/>
                    </a:lnTo>
                    <a:lnTo>
                      <a:pt x="190" y="1742"/>
                    </a:lnTo>
                    <a:lnTo>
                      <a:pt x="140" y="1757"/>
                    </a:lnTo>
                    <a:lnTo>
                      <a:pt x="84" y="1773"/>
                    </a:lnTo>
                    <a:lnTo>
                      <a:pt x="82" y="1720"/>
                    </a:lnTo>
                    <a:lnTo>
                      <a:pt x="76" y="1666"/>
                    </a:lnTo>
                    <a:lnTo>
                      <a:pt x="64" y="1610"/>
                    </a:lnTo>
                    <a:lnTo>
                      <a:pt x="53" y="1554"/>
                    </a:lnTo>
                    <a:lnTo>
                      <a:pt x="35" y="1497"/>
                    </a:lnTo>
                    <a:lnTo>
                      <a:pt x="20" y="1445"/>
                    </a:lnTo>
                    <a:lnTo>
                      <a:pt x="8" y="1397"/>
                    </a:lnTo>
                    <a:lnTo>
                      <a:pt x="0" y="1354"/>
                    </a:lnTo>
                    <a:lnTo>
                      <a:pt x="105" y="1292"/>
                    </a:lnTo>
                    <a:lnTo>
                      <a:pt x="206" y="1241"/>
                    </a:lnTo>
                    <a:lnTo>
                      <a:pt x="301" y="1193"/>
                    </a:lnTo>
                    <a:lnTo>
                      <a:pt x="394" y="1152"/>
                    </a:lnTo>
                    <a:lnTo>
                      <a:pt x="485" y="1108"/>
                    </a:lnTo>
                    <a:lnTo>
                      <a:pt x="580" y="1061"/>
                    </a:lnTo>
                    <a:lnTo>
                      <a:pt x="679" y="1011"/>
                    </a:lnTo>
                    <a:lnTo>
                      <a:pt x="790" y="952"/>
                    </a:lnTo>
                    <a:lnTo>
                      <a:pt x="821" y="877"/>
                    </a:lnTo>
                    <a:lnTo>
                      <a:pt x="862" y="795"/>
                    </a:lnTo>
                    <a:lnTo>
                      <a:pt x="906" y="706"/>
                    </a:lnTo>
                    <a:lnTo>
                      <a:pt x="957" y="617"/>
                    </a:lnTo>
                    <a:lnTo>
                      <a:pt x="1005" y="526"/>
                    </a:lnTo>
                    <a:lnTo>
                      <a:pt x="1052" y="439"/>
                    </a:lnTo>
                    <a:lnTo>
                      <a:pt x="1090" y="355"/>
                    </a:lnTo>
                    <a:lnTo>
                      <a:pt x="1123" y="283"/>
                    </a:lnTo>
                    <a:lnTo>
                      <a:pt x="1278" y="144"/>
                    </a:lnTo>
                    <a:lnTo>
                      <a:pt x="1416" y="49"/>
                    </a:lnTo>
                    <a:lnTo>
                      <a:pt x="1531" y="0"/>
                    </a:lnTo>
                    <a:lnTo>
                      <a:pt x="1624" y="4"/>
                    </a:lnTo>
                    <a:lnTo>
                      <a:pt x="1686" y="56"/>
                    </a:lnTo>
                    <a:lnTo>
                      <a:pt x="1723" y="167"/>
                    </a:lnTo>
                    <a:lnTo>
                      <a:pt x="1726" y="336"/>
                    </a:lnTo>
                    <a:lnTo>
                      <a:pt x="1699" y="567"/>
                    </a:lnTo>
                    <a:close/>
                  </a:path>
                </a:pathLst>
              </a:custGeom>
              <a:solidFill>
                <a:srgbClr val="EDE8DE"/>
              </a:solidFill>
              <a:ln w="1588">
                <a:solidFill>
                  <a:srgbClr val="000000"/>
                </a:solidFill>
                <a:round/>
                <a:headEnd/>
                <a:tailEnd/>
              </a:ln>
            </p:spPr>
            <p:txBody>
              <a:bodyPr/>
              <a:lstStyle/>
              <a:p>
                <a:endParaRPr lang="en-US"/>
              </a:p>
            </p:txBody>
          </p:sp>
          <p:sp>
            <p:nvSpPr>
              <p:cNvPr id="86" name="Freeform 451">
                <a:extLst>
                  <a:ext uri="{FF2B5EF4-FFF2-40B4-BE49-F238E27FC236}">
                    <a16:creationId xmlns:a16="http://schemas.microsoft.com/office/drawing/2014/main" id="{66B8E1C1-61DB-4CF2-A012-6741393C94AB}"/>
                  </a:ext>
                </a:extLst>
              </p:cNvPr>
              <p:cNvSpPr>
                <a:spLocks/>
              </p:cNvSpPr>
              <p:nvPr/>
            </p:nvSpPr>
            <p:spPr bwMode="auto">
              <a:xfrm flipH="1">
                <a:off x="450" y="3512"/>
                <a:ext cx="210" cy="132"/>
              </a:xfrm>
              <a:custGeom>
                <a:avLst/>
                <a:gdLst>
                  <a:gd name="T0" fmla="*/ 0 w 816"/>
                  <a:gd name="T1" fmla="*/ 0 h 510"/>
                  <a:gd name="T2" fmla="*/ 0 w 816"/>
                  <a:gd name="T3" fmla="*/ 0 h 510"/>
                  <a:gd name="T4" fmla="*/ 0 w 816"/>
                  <a:gd name="T5" fmla="*/ 0 h 510"/>
                  <a:gd name="T6" fmla="*/ 0 w 816"/>
                  <a:gd name="T7" fmla="*/ 0 h 510"/>
                  <a:gd name="T8" fmla="*/ 0 w 816"/>
                  <a:gd name="T9" fmla="*/ 0 h 510"/>
                  <a:gd name="T10" fmla="*/ 0 w 816"/>
                  <a:gd name="T11" fmla="*/ 0 h 510"/>
                  <a:gd name="T12" fmla="*/ 0 w 816"/>
                  <a:gd name="T13" fmla="*/ 0 h 510"/>
                  <a:gd name="T14" fmla="*/ 0 w 816"/>
                  <a:gd name="T15" fmla="*/ 0 h 510"/>
                  <a:gd name="T16" fmla="*/ 0 w 816"/>
                  <a:gd name="T17" fmla="*/ 0 h 510"/>
                  <a:gd name="T18" fmla="*/ 0 w 816"/>
                  <a:gd name="T19" fmla="*/ 0 h 510"/>
                  <a:gd name="T20" fmla="*/ 0 w 816"/>
                  <a:gd name="T21" fmla="*/ 0 h 510"/>
                  <a:gd name="T22" fmla="*/ 0 w 816"/>
                  <a:gd name="T23" fmla="*/ 0 h 510"/>
                  <a:gd name="T24" fmla="*/ 0 w 816"/>
                  <a:gd name="T25" fmla="*/ 0 h 510"/>
                  <a:gd name="T26" fmla="*/ 0 w 816"/>
                  <a:gd name="T27" fmla="*/ 0 h 510"/>
                  <a:gd name="T28" fmla="*/ 0 w 816"/>
                  <a:gd name="T29" fmla="*/ 0 h 510"/>
                  <a:gd name="T30" fmla="*/ 0 w 816"/>
                  <a:gd name="T31" fmla="*/ 0 h 510"/>
                  <a:gd name="T32" fmla="*/ 0 w 816"/>
                  <a:gd name="T33" fmla="*/ 0 h 510"/>
                  <a:gd name="T34" fmla="*/ 0 w 816"/>
                  <a:gd name="T35" fmla="*/ 0 h 510"/>
                  <a:gd name="T36" fmla="*/ 0 w 816"/>
                  <a:gd name="T37" fmla="*/ 0 h 510"/>
                  <a:gd name="T38" fmla="*/ 0 w 816"/>
                  <a:gd name="T39" fmla="*/ 0 h 510"/>
                  <a:gd name="T40" fmla="*/ 0 w 816"/>
                  <a:gd name="T41" fmla="*/ 0 h 510"/>
                  <a:gd name="T42" fmla="*/ 0 w 816"/>
                  <a:gd name="T43" fmla="*/ 0 h 510"/>
                  <a:gd name="T44" fmla="*/ 0 w 816"/>
                  <a:gd name="T45" fmla="*/ 0 h 510"/>
                  <a:gd name="T46" fmla="*/ 0 w 816"/>
                  <a:gd name="T47" fmla="*/ 0 h 510"/>
                  <a:gd name="T48" fmla="*/ 0 w 816"/>
                  <a:gd name="T49" fmla="*/ 0 h 510"/>
                  <a:gd name="T50" fmla="*/ 0 w 816"/>
                  <a:gd name="T51" fmla="*/ 0 h 510"/>
                  <a:gd name="T52" fmla="*/ 0 w 816"/>
                  <a:gd name="T53" fmla="*/ 0 h 510"/>
                  <a:gd name="T54" fmla="*/ 0 w 816"/>
                  <a:gd name="T55" fmla="*/ 0 h 510"/>
                  <a:gd name="T56" fmla="*/ 0 w 816"/>
                  <a:gd name="T57" fmla="*/ 0 h 510"/>
                  <a:gd name="T58" fmla="*/ 0 w 816"/>
                  <a:gd name="T59" fmla="*/ 0 h 510"/>
                  <a:gd name="T60" fmla="*/ 0 w 816"/>
                  <a:gd name="T61" fmla="*/ 0 h 510"/>
                  <a:gd name="T62" fmla="*/ 0 w 816"/>
                  <a:gd name="T63" fmla="*/ 0 h 510"/>
                  <a:gd name="T64" fmla="*/ 0 w 816"/>
                  <a:gd name="T65" fmla="*/ 0 h 510"/>
                  <a:gd name="T66" fmla="*/ 0 w 816"/>
                  <a:gd name="T67" fmla="*/ 0 h 510"/>
                  <a:gd name="T68" fmla="*/ 0 w 816"/>
                  <a:gd name="T69" fmla="*/ 0 h 510"/>
                  <a:gd name="T70" fmla="*/ 0 w 816"/>
                  <a:gd name="T71" fmla="*/ 0 h 510"/>
                  <a:gd name="T72" fmla="*/ 0 w 816"/>
                  <a:gd name="T73" fmla="*/ 0 h 510"/>
                  <a:gd name="T74" fmla="*/ 0 w 816"/>
                  <a:gd name="T75" fmla="*/ 0 h 510"/>
                  <a:gd name="T76" fmla="*/ 0 w 816"/>
                  <a:gd name="T77" fmla="*/ 0 h 510"/>
                  <a:gd name="T78" fmla="*/ 0 w 816"/>
                  <a:gd name="T79" fmla="*/ 0 h 510"/>
                  <a:gd name="T80" fmla="*/ 0 w 816"/>
                  <a:gd name="T81" fmla="*/ 0 h 510"/>
                  <a:gd name="T82" fmla="*/ 0 w 816"/>
                  <a:gd name="T83" fmla="*/ 0 h 5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16"/>
                  <a:gd name="T127" fmla="*/ 0 h 510"/>
                  <a:gd name="T128" fmla="*/ 816 w 816"/>
                  <a:gd name="T129" fmla="*/ 510 h 5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16" h="510">
                    <a:moveTo>
                      <a:pt x="802" y="134"/>
                    </a:moveTo>
                    <a:lnTo>
                      <a:pt x="762" y="116"/>
                    </a:lnTo>
                    <a:lnTo>
                      <a:pt x="723" y="99"/>
                    </a:lnTo>
                    <a:lnTo>
                      <a:pt x="684" y="82"/>
                    </a:lnTo>
                    <a:lnTo>
                      <a:pt x="647" y="66"/>
                    </a:lnTo>
                    <a:lnTo>
                      <a:pt x="607" y="49"/>
                    </a:lnTo>
                    <a:lnTo>
                      <a:pt x="570" y="31"/>
                    </a:lnTo>
                    <a:lnTo>
                      <a:pt x="531" y="16"/>
                    </a:lnTo>
                    <a:lnTo>
                      <a:pt x="494" y="0"/>
                    </a:lnTo>
                    <a:lnTo>
                      <a:pt x="459" y="10"/>
                    </a:lnTo>
                    <a:lnTo>
                      <a:pt x="424" y="19"/>
                    </a:lnTo>
                    <a:lnTo>
                      <a:pt x="387" y="29"/>
                    </a:lnTo>
                    <a:lnTo>
                      <a:pt x="351" y="41"/>
                    </a:lnTo>
                    <a:lnTo>
                      <a:pt x="312" y="51"/>
                    </a:lnTo>
                    <a:lnTo>
                      <a:pt x="277" y="60"/>
                    </a:lnTo>
                    <a:lnTo>
                      <a:pt x="242" y="72"/>
                    </a:lnTo>
                    <a:lnTo>
                      <a:pt x="209" y="83"/>
                    </a:lnTo>
                    <a:lnTo>
                      <a:pt x="190" y="99"/>
                    </a:lnTo>
                    <a:lnTo>
                      <a:pt x="172" y="116"/>
                    </a:lnTo>
                    <a:lnTo>
                      <a:pt x="157" y="136"/>
                    </a:lnTo>
                    <a:lnTo>
                      <a:pt x="143" y="155"/>
                    </a:lnTo>
                    <a:lnTo>
                      <a:pt x="128" y="173"/>
                    </a:lnTo>
                    <a:lnTo>
                      <a:pt x="114" y="190"/>
                    </a:lnTo>
                    <a:lnTo>
                      <a:pt x="96" y="208"/>
                    </a:lnTo>
                    <a:lnTo>
                      <a:pt x="79" y="227"/>
                    </a:lnTo>
                    <a:lnTo>
                      <a:pt x="71" y="241"/>
                    </a:lnTo>
                    <a:lnTo>
                      <a:pt x="65" y="256"/>
                    </a:lnTo>
                    <a:lnTo>
                      <a:pt x="58" y="272"/>
                    </a:lnTo>
                    <a:lnTo>
                      <a:pt x="52" y="287"/>
                    </a:lnTo>
                    <a:lnTo>
                      <a:pt x="44" y="301"/>
                    </a:lnTo>
                    <a:lnTo>
                      <a:pt x="38" y="316"/>
                    </a:lnTo>
                    <a:lnTo>
                      <a:pt x="31" y="332"/>
                    </a:lnTo>
                    <a:lnTo>
                      <a:pt x="25" y="347"/>
                    </a:lnTo>
                    <a:lnTo>
                      <a:pt x="36" y="347"/>
                    </a:lnTo>
                    <a:lnTo>
                      <a:pt x="52" y="347"/>
                    </a:lnTo>
                    <a:lnTo>
                      <a:pt x="64" y="347"/>
                    </a:lnTo>
                    <a:lnTo>
                      <a:pt x="79" y="347"/>
                    </a:lnTo>
                    <a:lnTo>
                      <a:pt x="91" y="347"/>
                    </a:lnTo>
                    <a:lnTo>
                      <a:pt x="106" y="347"/>
                    </a:lnTo>
                    <a:lnTo>
                      <a:pt x="118" y="347"/>
                    </a:lnTo>
                    <a:lnTo>
                      <a:pt x="133" y="347"/>
                    </a:lnTo>
                    <a:lnTo>
                      <a:pt x="116" y="357"/>
                    </a:lnTo>
                    <a:lnTo>
                      <a:pt x="98" y="367"/>
                    </a:lnTo>
                    <a:lnTo>
                      <a:pt x="81" y="376"/>
                    </a:lnTo>
                    <a:lnTo>
                      <a:pt x="65" y="388"/>
                    </a:lnTo>
                    <a:lnTo>
                      <a:pt x="48" y="398"/>
                    </a:lnTo>
                    <a:lnTo>
                      <a:pt x="31" y="407"/>
                    </a:lnTo>
                    <a:lnTo>
                      <a:pt x="15" y="417"/>
                    </a:lnTo>
                    <a:lnTo>
                      <a:pt x="0" y="429"/>
                    </a:lnTo>
                    <a:lnTo>
                      <a:pt x="7" y="448"/>
                    </a:lnTo>
                    <a:lnTo>
                      <a:pt x="19" y="469"/>
                    </a:lnTo>
                    <a:lnTo>
                      <a:pt x="27" y="489"/>
                    </a:lnTo>
                    <a:lnTo>
                      <a:pt x="38" y="510"/>
                    </a:lnTo>
                    <a:lnTo>
                      <a:pt x="62" y="502"/>
                    </a:lnTo>
                    <a:lnTo>
                      <a:pt x="89" y="495"/>
                    </a:lnTo>
                    <a:lnTo>
                      <a:pt x="112" y="489"/>
                    </a:lnTo>
                    <a:lnTo>
                      <a:pt x="139" y="483"/>
                    </a:lnTo>
                    <a:lnTo>
                      <a:pt x="162" y="475"/>
                    </a:lnTo>
                    <a:lnTo>
                      <a:pt x="190" y="469"/>
                    </a:lnTo>
                    <a:lnTo>
                      <a:pt x="213" y="462"/>
                    </a:lnTo>
                    <a:lnTo>
                      <a:pt x="240" y="456"/>
                    </a:lnTo>
                    <a:lnTo>
                      <a:pt x="259" y="446"/>
                    </a:lnTo>
                    <a:lnTo>
                      <a:pt x="279" y="438"/>
                    </a:lnTo>
                    <a:lnTo>
                      <a:pt x="298" y="429"/>
                    </a:lnTo>
                    <a:lnTo>
                      <a:pt x="320" y="421"/>
                    </a:lnTo>
                    <a:lnTo>
                      <a:pt x="337" y="411"/>
                    </a:lnTo>
                    <a:lnTo>
                      <a:pt x="358" y="404"/>
                    </a:lnTo>
                    <a:lnTo>
                      <a:pt x="378" y="396"/>
                    </a:lnTo>
                    <a:lnTo>
                      <a:pt x="399" y="388"/>
                    </a:lnTo>
                    <a:lnTo>
                      <a:pt x="442" y="433"/>
                    </a:lnTo>
                    <a:lnTo>
                      <a:pt x="488" y="464"/>
                    </a:lnTo>
                    <a:lnTo>
                      <a:pt x="535" y="481"/>
                    </a:lnTo>
                    <a:lnTo>
                      <a:pt x="583" y="493"/>
                    </a:lnTo>
                    <a:lnTo>
                      <a:pt x="634" y="495"/>
                    </a:lnTo>
                    <a:lnTo>
                      <a:pt x="690" y="495"/>
                    </a:lnTo>
                    <a:lnTo>
                      <a:pt x="750" y="495"/>
                    </a:lnTo>
                    <a:lnTo>
                      <a:pt x="816" y="497"/>
                    </a:lnTo>
                    <a:lnTo>
                      <a:pt x="812" y="450"/>
                    </a:lnTo>
                    <a:lnTo>
                      <a:pt x="810" y="405"/>
                    </a:lnTo>
                    <a:lnTo>
                      <a:pt x="808" y="359"/>
                    </a:lnTo>
                    <a:lnTo>
                      <a:pt x="808" y="314"/>
                    </a:lnTo>
                    <a:lnTo>
                      <a:pt x="806" y="268"/>
                    </a:lnTo>
                    <a:lnTo>
                      <a:pt x="804" y="223"/>
                    </a:lnTo>
                    <a:lnTo>
                      <a:pt x="802" y="179"/>
                    </a:lnTo>
                    <a:lnTo>
                      <a:pt x="802" y="134"/>
                    </a:lnTo>
                    <a:close/>
                  </a:path>
                </a:pathLst>
              </a:custGeom>
              <a:solidFill>
                <a:srgbClr val="EDC9B5"/>
              </a:solidFill>
              <a:ln w="1588">
                <a:solidFill>
                  <a:srgbClr val="000000"/>
                </a:solidFill>
                <a:round/>
                <a:headEnd/>
                <a:tailEnd/>
              </a:ln>
            </p:spPr>
            <p:txBody>
              <a:bodyPr/>
              <a:lstStyle/>
              <a:p>
                <a:endParaRPr lang="en-US"/>
              </a:p>
            </p:txBody>
          </p:sp>
          <p:sp>
            <p:nvSpPr>
              <p:cNvPr id="87" name="Freeform 452">
                <a:extLst>
                  <a:ext uri="{FF2B5EF4-FFF2-40B4-BE49-F238E27FC236}">
                    <a16:creationId xmlns:a16="http://schemas.microsoft.com/office/drawing/2014/main" id="{C5616A98-2920-4AEF-B7E4-E1F03B9377A9}"/>
                  </a:ext>
                </a:extLst>
              </p:cNvPr>
              <p:cNvSpPr>
                <a:spLocks/>
              </p:cNvSpPr>
              <p:nvPr/>
            </p:nvSpPr>
            <p:spPr bwMode="auto">
              <a:xfrm flipH="1">
                <a:off x="182" y="3440"/>
                <a:ext cx="110" cy="52"/>
              </a:xfrm>
              <a:custGeom>
                <a:avLst/>
                <a:gdLst>
                  <a:gd name="T0" fmla="*/ 0 w 425"/>
                  <a:gd name="T1" fmla="*/ 0 h 197"/>
                  <a:gd name="T2" fmla="*/ 0 w 425"/>
                  <a:gd name="T3" fmla="*/ 0 h 197"/>
                  <a:gd name="T4" fmla="*/ 0 w 425"/>
                  <a:gd name="T5" fmla="*/ 0 h 197"/>
                  <a:gd name="T6" fmla="*/ 0 w 425"/>
                  <a:gd name="T7" fmla="*/ 0 h 197"/>
                  <a:gd name="T8" fmla="*/ 0 w 425"/>
                  <a:gd name="T9" fmla="*/ 0 h 197"/>
                  <a:gd name="T10" fmla="*/ 0 w 425"/>
                  <a:gd name="T11" fmla="*/ 0 h 197"/>
                  <a:gd name="T12" fmla="*/ 0 w 425"/>
                  <a:gd name="T13" fmla="*/ 0 h 197"/>
                  <a:gd name="T14" fmla="*/ 0 w 425"/>
                  <a:gd name="T15" fmla="*/ 0 h 197"/>
                  <a:gd name="T16" fmla="*/ 0 w 425"/>
                  <a:gd name="T17" fmla="*/ 0 h 197"/>
                  <a:gd name="T18" fmla="*/ 0 w 425"/>
                  <a:gd name="T19" fmla="*/ 0 h 197"/>
                  <a:gd name="T20" fmla="*/ 0 w 425"/>
                  <a:gd name="T21" fmla="*/ 0 h 197"/>
                  <a:gd name="T22" fmla="*/ 0 w 425"/>
                  <a:gd name="T23" fmla="*/ 0 h 1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5"/>
                  <a:gd name="T37" fmla="*/ 0 h 197"/>
                  <a:gd name="T38" fmla="*/ 425 w 425"/>
                  <a:gd name="T39" fmla="*/ 197 h 1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5" h="197">
                    <a:moveTo>
                      <a:pt x="74" y="7"/>
                    </a:moveTo>
                    <a:lnTo>
                      <a:pt x="211" y="0"/>
                    </a:lnTo>
                    <a:lnTo>
                      <a:pt x="339" y="21"/>
                    </a:lnTo>
                    <a:lnTo>
                      <a:pt x="425" y="54"/>
                    </a:lnTo>
                    <a:lnTo>
                      <a:pt x="271" y="46"/>
                    </a:lnTo>
                    <a:lnTo>
                      <a:pt x="128" y="33"/>
                    </a:lnTo>
                    <a:lnTo>
                      <a:pt x="252" y="87"/>
                    </a:lnTo>
                    <a:lnTo>
                      <a:pt x="312" y="137"/>
                    </a:lnTo>
                    <a:lnTo>
                      <a:pt x="345" y="197"/>
                    </a:lnTo>
                    <a:lnTo>
                      <a:pt x="198" y="133"/>
                    </a:lnTo>
                    <a:lnTo>
                      <a:pt x="0" y="73"/>
                    </a:lnTo>
                    <a:lnTo>
                      <a:pt x="74" y="7"/>
                    </a:lnTo>
                    <a:close/>
                  </a:path>
                </a:pathLst>
              </a:custGeom>
              <a:solidFill>
                <a:srgbClr val="C9BDBA"/>
              </a:solidFill>
              <a:ln w="9525">
                <a:noFill/>
                <a:round/>
                <a:headEnd/>
                <a:tailEnd/>
              </a:ln>
            </p:spPr>
            <p:txBody>
              <a:bodyPr/>
              <a:lstStyle/>
              <a:p>
                <a:endParaRPr lang="en-US"/>
              </a:p>
            </p:txBody>
          </p:sp>
          <p:sp>
            <p:nvSpPr>
              <p:cNvPr id="88" name="AutoShape 453">
                <a:extLst>
                  <a:ext uri="{FF2B5EF4-FFF2-40B4-BE49-F238E27FC236}">
                    <a16:creationId xmlns:a16="http://schemas.microsoft.com/office/drawing/2014/main" id="{D1FFDBDD-A336-4C96-BB11-87E656B77B35}"/>
                  </a:ext>
                </a:extLst>
              </p:cNvPr>
              <p:cNvSpPr>
                <a:spLocks noChangeArrowheads="1"/>
              </p:cNvSpPr>
              <p:nvPr/>
            </p:nvSpPr>
            <p:spPr bwMode="auto">
              <a:xfrm flipH="1" flipV="1">
                <a:off x="235" y="3645"/>
                <a:ext cx="363" cy="7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11 w 21600"/>
                  <a:gd name="T13" fmla="*/ 3456 h 21600"/>
                  <a:gd name="T14" fmla="*/ 18089 w 21600"/>
                  <a:gd name="T15" fmla="*/ 18144 h 21600"/>
                </a:gdLst>
                <a:ahLst/>
                <a:cxnLst>
                  <a:cxn ang="T8">
                    <a:pos x="T0" y="T1"/>
                  </a:cxn>
                  <a:cxn ang="T9">
                    <a:pos x="T2" y="T3"/>
                  </a:cxn>
                  <a:cxn ang="T10">
                    <a:pos x="T4" y="T5"/>
                  </a:cxn>
                  <a:cxn ang="T11">
                    <a:pos x="T6" y="T7"/>
                  </a:cxn>
                </a:cxnLst>
                <a:rect l="T12" t="T13" r="T14" b="T15"/>
                <a:pathLst>
                  <a:path w="21600" h="21600">
                    <a:moveTo>
                      <a:pt x="0" y="0"/>
                    </a:moveTo>
                    <a:lnTo>
                      <a:pt x="3395" y="21600"/>
                    </a:lnTo>
                    <a:lnTo>
                      <a:pt x="18205" y="21600"/>
                    </a:lnTo>
                    <a:lnTo>
                      <a:pt x="21600" y="0"/>
                    </a:lnTo>
                    <a:lnTo>
                      <a:pt x="0" y="0"/>
                    </a:lnTo>
                    <a:close/>
                  </a:path>
                </a:pathLst>
              </a:custGeom>
              <a:solidFill>
                <a:schemeClr val="bg1"/>
              </a:solidFill>
              <a:ln w="12700">
                <a:solidFill>
                  <a:schemeClr val="tx1"/>
                </a:solidFill>
                <a:miter lim="800000"/>
                <a:headEnd type="none" w="sm" len="sm"/>
                <a:tailEnd type="none" w="sm" len="sm"/>
              </a:ln>
            </p:spPr>
            <p:txBody>
              <a:bodyPr wrap="none" anchor="ctr"/>
              <a:lstStyle/>
              <a:p>
                <a:endParaRPr lang="en-US"/>
              </a:p>
            </p:txBody>
          </p:sp>
          <p:sp>
            <p:nvSpPr>
              <p:cNvPr id="89" name="Rectangle 454">
                <a:extLst>
                  <a:ext uri="{FF2B5EF4-FFF2-40B4-BE49-F238E27FC236}">
                    <a16:creationId xmlns:a16="http://schemas.microsoft.com/office/drawing/2014/main" id="{988E8899-918A-458F-A143-739551BDB5A8}"/>
                  </a:ext>
                </a:extLst>
              </p:cNvPr>
              <p:cNvSpPr>
                <a:spLocks noChangeArrowheads="1"/>
              </p:cNvSpPr>
              <p:nvPr/>
            </p:nvSpPr>
            <p:spPr bwMode="auto">
              <a:xfrm flipH="1">
                <a:off x="-31" y="3769"/>
                <a:ext cx="1094" cy="432"/>
              </a:xfrm>
              <a:prstGeom prst="rect">
                <a:avLst/>
              </a:prstGeom>
              <a:solidFill>
                <a:srgbClr val="EAEAEA"/>
              </a:solidFill>
              <a:ln w="12700">
                <a:solidFill>
                  <a:schemeClr val="tx1"/>
                </a:solidFill>
                <a:miter lim="800000"/>
                <a:headEnd type="none" w="sm" len="sm"/>
                <a:tailEnd type="none" w="sm" len="sm"/>
              </a:ln>
            </p:spPr>
            <p:txBody>
              <a:bodyPr wrap="none" anchor="ctr"/>
              <a:lstStyle/>
              <a:p>
                <a:pPr algn="l" eaLnBrk="0" hangingPunct="0"/>
                <a:endParaRPr lang="he-IL" sz="1600" b="1">
                  <a:solidFill>
                    <a:srgbClr val="000000"/>
                  </a:solidFill>
                </a:endParaRPr>
              </a:p>
            </p:txBody>
          </p:sp>
          <p:sp>
            <p:nvSpPr>
              <p:cNvPr id="90" name="Rectangle 455">
                <a:extLst>
                  <a:ext uri="{FF2B5EF4-FFF2-40B4-BE49-F238E27FC236}">
                    <a16:creationId xmlns:a16="http://schemas.microsoft.com/office/drawing/2014/main" id="{CBD99A2A-E831-4E63-966D-5D37ED066CE2}"/>
                  </a:ext>
                </a:extLst>
              </p:cNvPr>
              <p:cNvSpPr>
                <a:spLocks noChangeArrowheads="1"/>
              </p:cNvSpPr>
              <p:nvPr/>
            </p:nvSpPr>
            <p:spPr bwMode="auto">
              <a:xfrm flipH="1">
                <a:off x="-1" y="3774"/>
                <a:ext cx="1055" cy="573"/>
              </a:xfrm>
              <a:prstGeom prst="rect">
                <a:avLst/>
              </a:prstGeom>
              <a:noFill/>
              <a:ln w="9525">
                <a:noFill/>
                <a:miter lim="800000"/>
                <a:headEnd/>
                <a:tailEnd/>
              </a:ln>
            </p:spPr>
            <p:txBody>
              <a:bodyPr wrap="none">
                <a:spAutoFit/>
              </a:bodyPr>
              <a:lstStyle/>
              <a:p>
                <a:pPr algn="ctr" eaLnBrk="0" hangingPunct="0"/>
                <a:r>
                  <a:rPr lang="en-US" sz="1400" b="1" dirty="0">
                    <a:solidFill>
                      <a:srgbClr val="333399"/>
                    </a:solidFill>
                    <a:latin typeface="Arial" panose="020B0604020202020204" pitchFamily="34" charset="0"/>
                    <a:cs typeface="Arial" panose="020B0604020202020204" pitchFamily="34" charset="0"/>
                  </a:rPr>
                  <a:t>The Book of Psalms</a:t>
                </a:r>
              </a:p>
              <a:p>
                <a:pPr algn="ctr" eaLnBrk="0" hangingPunct="0">
                  <a:lnSpc>
                    <a:spcPts val="1900"/>
                  </a:lnSpc>
                </a:pPr>
                <a:r>
                  <a:rPr lang="en-US" sz="2000" dirty="0">
                    <a:solidFill>
                      <a:srgbClr val="000066"/>
                    </a:solidFill>
                    <a:latin typeface="Gabriola" panose="04040605051002020D02" pitchFamily="82" charset="0"/>
                  </a:rPr>
                  <a:t>Interpretation &amp;</a:t>
                </a:r>
              </a:p>
              <a:p>
                <a:pPr algn="ctr" rtl="1" eaLnBrk="0" hangingPunct="0">
                  <a:lnSpc>
                    <a:spcPts val="1900"/>
                  </a:lnSpc>
                </a:pPr>
                <a:r>
                  <a:rPr lang="en-US" sz="2000" dirty="0">
                    <a:solidFill>
                      <a:srgbClr val="000066"/>
                    </a:solidFill>
                    <a:latin typeface="Gabriola" panose="04040605051002020D02" pitchFamily="82" charset="0"/>
                  </a:rPr>
                  <a:t> Teachings</a:t>
                </a:r>
              </a:p>
              <a:p>
                <a:pPr algn="ctr" rtl="1" eaLnBrk="0" hangingPunct="0"/>
                <a:endParaRPr lang="en-US" sz="2000" b="1" dirty="0">
                  <a:solidFill>
                    <a:srgbClr val="333399"/>
                  </a:solidFill>
                  <a:latin typeface="David" pitchFamily="34" charset="-79"/>
                  <a:cs typeface="Guttman Keren" panose="02010401010101010101" pitchFamily="2" charset="-79"/>
                </a:endParaRPr>
              </a:p>
            </p:txBody>
          </p:sp>
        </p:grpSp>
        <p:sp>
          <p:nvSpPr>
            <p:cNvPr id="39" name="Freeform 1030">
              <a:extLst>
                <a:ext uri="{FF2B5EF4-FFF2-40B4-BE49-F238E27FC236}">
                  <a16:creationId xmlns:a16="http://schemas.microsoft.com/office/drawing/2014/main" id="{BD2AA7E0-464C-4E78-A54F-05E12F8F3E82}"/>
                </a:ext>
              </a:extLst>
            </p:cNvPr>
            <p:cNvSpPr>
              <a:spLocks/>
            </p:cNvSpPr>
            <p:nvPr/>
          </p:nvSpPr>
          <p:spPr bwMode="auto">
            <a:xfrm rot="322867">
              <a:off x="3815030" y="3020778"/>
              <a:ext cx="239715" cy="133297"/>
            </a:xfrm>
            <a:custGeom>
              <a:avLst/>
              <a:gdLst>
                <a:gd name="T0" fmla="*/ 2147483647 w 160"/>
                <a:gd name="T1" fmla="*/ 2147483647 h 84"/>
                <a:gd name="T2" fmla="*/ 2147483647 w 160"/>
                <a:gd name="T3" fmla="*/ 2147483647 h 84"/>
                <a:gd name="T4" fmla="*/ 2147483647 w 160"/>
                <a:gd name="T5" fmla="*/ 2147483647 h 84"/>
                <a:gd name="T6" fmla="*/ 2147483647 w 160"/>
                <a:gd name="T7" fmla="*/ 2147483647 h 84"/>
                <a:gd name="T8" fmla="*/ 2147483647 w 160"/>
                <a:gd name="T9" fmla="*/ 0 h 84"/>
                <a:gd name="T10" fmla="*/ 2147483647 w 160"/>
                <a:gd name="T11" fmla="*/ 2147483647 h 84"/>
                <a:gd name="T12" fmla="*/ 0 60000 65536"/>
                <a:gd name="T13" fmla="*/ 0 60000 65536"/>
                <a:gd name="T14" fmla="*/ 0 60000 65536"/>
                <a:gd name="T15" fmla="*/ 0 60000 65536"/>
                <a:gd name="T16" fmla="*/ 0 60000 65536"/>
                <a:gd name="T17" fmla="*/ 0 60000 65536"/>
                <a:gd name="T18" fmla="*/ 0 w 160"/>
                <a:gd name="T19" fmla="*/ 0 h 84"/>
                <a:gd name="T20" fmla="*/ 160 w 160"/>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160" h="84">
                  <a:moveTo>
                    <a:pt x="160" y="24"/>
                  </a:moveTo>
                  <a:cubicBezTo>
                    <a:pt x="130" y="19"/>
                    <a:pt x="122" y="16"/>
                    <a:pt x="82" y="24"/>
                  </a:cubicBezTo>
                  <a:cubicBezTo>
                    <a:pt x="51" y="30"/>
                    <a:pt x="35" y="78"/>
                    <a:pt x="16" y="84"/>
                  </a:cubicBezTo>
                  <a:cubicBezTo>
                    <a:pt x="0" y="79"/>
                    <a:pt x="16" y="66"/>
                    <a:pt x="22" y="54"/>
                  </a:cubicBezTo>
                  <a:cubicBezTo>
                    <a:pt x="37" y="23"/>
                    <a:pt x="58" y="11"/>
                    <a:pt x="91" y="0"/>
                  </a:cubicBezTo>
                  <a:cubicBezTo>
                    <a:pt x="118" y="3"/>
                    <a:pt x="140" y="4"/>
                    <a:pt x="160" y="24"/>
                  </a:cubicBezTo>
                  <a:close/>
                </a:path>
              </a:pathLst>
            </a:custGeom>
            <a:solidFill>
              <a:schemeClr val="bg1"/>
            </a:solidFill>
            <a:ln w="12700">
              <a:solidFill>
                <a:srgbClr val="0346DB"/>
              </a:solidFill>
              <a:round/>
              <a:headEnd type="none" w="sm" len="sm"/>
              <a:tailEnd type="none" w="sm" len="sm"/>
            </a:ln>
          </p:spPr>
          <p:txBody>
            <a:bodyPr/>
            <a:lstStyle/>
            <a:p>
              <a:endParaRPr lang="en-US"/>
            </a:p>
          </p:txBody>
        </p:sp>
        <p:sp>
          <p:nvSpPr>
            <p:cNvPr id="40" name="Freeform 168">
              <a:extLst>
                <a:ext uri="{FF2B5EF4-FFF2-40B4-BE49-F238E27FC236}">
                  <a16:creationId xmlns:a16="http://schemas.microsoft.com/office/drawing/2014/main" id="{D882C1B7-A326-4F80-AA43-8409FD14C5AE}"/>
                </a:ext>
              </a:extLst>
            </p:cNvPr>
            <p:cNvSpPr/>
            <p:nvPr/>
          </p:nvSpPr>
          <p:spPr bwMode="auto">
            <a:xfrm>
              <a:off x="4147718" y="3006547"/>
              <a:ext cx="73152" cy="102413"/>
            </a:xfrm>
            <a:custGeom>
              <a:avLst/>
              <a:gdLst>
                <a:gd name="connsiteX0" fmla="*/ 0 w 73152"/>
                <a:gd name="connsiteY0" fmla="*/ 102413 h 102413"/>
                <a:gd name="connsiteX1" fmla="*/ 14631 w 73152"/>
                <a:gd name="connsiteY1" fmla="*/ 80467 h 102413"/>
                <a:gd name="connsiteX2" fmla="*/ 21946 w 73152"/>
                <a:gd name="connsiteY2" fmla="*/ 58522 h 102413"/>
                <a:gd name="connsiteX3" fmla="*/ 58522 w 73152"/>
                <a:gd name="connsiteY3" fmla="*/ 29261 h 102413"/>
                <a:gd name="connsiteX4" fmla="*/ 73152 w 73152"/>
                <a:gd name="connsiteY4" fmla="*/ 0 h 102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 h="102413">
                  <a:moveTo>
                    <a:pt x="0" y="102413"/>
                  </a:moveTo>
                  <a:cubicBezTo>
                    <a:pt x="4877" y="95098"/>
                    <a:pt x="10699" y="88331"/>
                    <a:pt x="14631" y="80467"/>
                  </a:cubicBezTo>
                  <a:cubicBezTo>
                    <a:pt x="18079" y="73570"/>
                    <a:pt x="17979" y="65134"/>
                    <a:pt x="21946" y="58522"/>
                  </a:cubicBezTo>
                  <a:cubicBezTo>
                    <a:pt x="28896" y="46938"/>
                    <a:pt x="48552" y="35908"/>
                    <a:pt x="58522" y="29261"/>
                  </a:cubicBezTo>
                  <a:lnTo>
                    <a:pt x="73152" y="0"/>
                  </a:lnTo>
                </a:path>
              </a:pathLst>
            </a:cu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Times New Roman" pitchFamily="18" charset="0"/>
                <a:cs typeface="Times New Roman" pitchFamily="18" charset="0"/>
              </a:endParaRPr>
            </a:p>
          </p:txBody>
        </p:sp>
        <p:sp>
          <p:nvSpPr>
            <p:cNvPr id="41" name="Freeform 169">
              <a:extLst>
                <a:ext uri="{FF2B5EF4-FFF2-40B4-BE49-F238E27FC236}">
                  <a16:creationId xmlns:a16="http://schemas.microsoft.com/office/drawing/2014/main" id="{86AD6653-64AB-4916-8DD6-5CDE92D4E8C0}"/>
                </a:ext>
              </a:extLst>
            </p:cNvPr>
            <p:cNvSpPr/>
            <p:nvPr/>
          </p:nvSpPr>
          <p:spPr bwMode="auto">
            <a:xfrm>
              <a:off x="4104861" y="3014826"/>
              <a:ext cx="38660" cy="86819"/>
            </a:xfrm>
            <a:custGeom>
              <a:avLst/>
              <a:gdLst>
                <a:gd name="connsiteX0" fmla="*/ 21946 w 38660"/>
                <a:gd name="connsiteY0" fmla="*/ 86819 h 86819"/>
                <a:gd name="connsiteX1" fmla="*/ 21946 w 38660"/>
                <a:gd name="connsiteY1" fmla="*/ 6351 h 86819"/>
                <a:gd name="connsiteX2" fmla="*/ 0 w 38660"/>
                <a:gd name="connsiteY2" fmla="*/ 6351 h 86819"/>
              </a:gdLst>
              <a:ahLst/>
              <a:cxnLst>
                <a:cxn ang="0">
                  <a:pos x="connsiteX0" y="connsiteY0"/>
                </a:cxn>
                <a:cxn ang="0">
                  <a:pos x="connsiteX1" y="connsiteY1"/>
                </a:cxn>
                <a:cxn ang="0">
                  <a:pos x="connsiteX2" y="connsiteY2"/>
                </a:cxn>
              </a:cxnLst>
              <a:rect l="l" t="t" r="r" b="b"/>
              <a:pathLst>
                <a:path w="38660" h="86819">
                  <a:moveTo>
                    <a:pt x="21946" y="86819"/>
                  </a:moveTo>
                  <a:cubicBezTo>
                    <a:pt x="28791" y="59437"/>
                    <a:pt x="38660" y="35601"/>
                    <a:pt x="21946" y="6351"/>
                  </a:cubicBezTo>
                  <a:cubicBezTo>
                    <a:pt x="18317" y="0"/>
                    <a:pt x="7315" y="6351"/>
                    <a:pt x="0" y="6351"/>
                  </a:cubicBezTo>
                </a:path>
              </a:pathLst>
            </a:cu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Times New Roman" pitchFamily="18" charset="0"/>
                <a:cs typeface="Times New Roman" pitchFamily="18" charset="0"/>
              </a:endParaRPr>
            </a:p>
          </p:txBody>
        </p:sp>
      </p:grpSp>
      <p:sp>
        <p:nvSpPr>
          <p:cNvPr id="103" name="TextBox 102">
            <a:extLst>
              <a:ext uri="{FF2B5EF4-FFF2-40B4-BE49-F238E27FC236}">
                <a16:creationId xmlns:a16="http://schemas.microsoft.com/office/drawing/2014/main" id="{695AC39C-1AEF-4CC5-A47D-7C2F6A5966B9}"/>
              </a:ext>
            </a:extLst>
          </p:cNvPr>
          <p:cNvSpPr txBox="1"/>
          <p:nvPr/>
        </p:nvSpPr>
        <p:spPr>
          <a:xfrm>
            <a:off x="1564702" y="1484784"/>
            <a:ext cx="6844682" cy="1512658"/>
          </a:xfrm>
          <a:prstGeom prst="rect">
            <a:avLst/>
          </a:prstGeom>
          <a:noFill/>
          <a:ln w="38100">
            <a:noFill/>
          </a:ln>
        </p:spPr>
        <p:txBody>
          <a:bodyPr wrap="square" rtlCol="0">
            <a:spAutoFit/>
          </a:bodyPr>
          <a:lstStyle/>
          <a:p>
            <a:pPr algn="ctr">
              <a:lnSpc>
                <a:spcPts val="3840"/>
              </a:lnSpc>
            </a:pPr>
            <a:r>
              <a:rPr lang="en-US" sz="3200" b="1" i="0" dirty="0">
                <a:solidFill>
                  <a:srgbClr val="000066"/>
                </a:solidFill>
                <a:effectLst/>
                <a:latin typeface="Arial" panose="020B0604020202020204" pitchFamily="34" charset="0"/>
              </a:rPr>
              <a:t>The Narrative of </a:t>
            </a:r>
            <a:r>
              <a:rPr lang="en-US" sz="3200" b="1" i="0" dirty="0" err="1">
                <a:solidFill>
                  <a:srgbClr val="000066"/>
                </a:solidFill>
                <a:effectLst/>
                <a:latin typeface="Arial" panose="020B0604020202020204" pitchFamily="34" charset="0"/>
              </a:rPr>
              <a:t>Sefer</a:t>
            </a:r>
            <a:r>
              <a:rPr lang="en-US" sz="3200" b="1" i="0" dirty="0">
                <a:solidFill>
                  <a:srgbClr val="000066"/>
                </a:solidFill>
                <a:effectLst/>
                <a:latin typeface="Arial" panose="020B0604020202020204" pitchFamily="34" charset="0"/>
              </a:rPr>
              <a:t> </a:t>
            </a:r>
            <a:r>
              <a:rPr lang="en-US" sz="3200" b="1" i="0" dirty="0" err="1">
                <a:solidFill>
                  <a:srgbClr val="000066"/>
                </a:solidFill>
                <a:effectLst/>
                <a:latin typeface="Arial" panose="020B0604020202020204" pitchFamily="34" charset="0"/>
              </a:rPr>
              <a:t>Tehillim</a:t>
            </a:r>
            <a:endParaRPr lang="en-US" sz="3200" b="0" i="0" dirty="0">
              <a:solidFill>
                <a:srgbClr val="000066"/>
              </a:solidFill>
              <a:effectLst/>
              <a:latin typeface="Arial" panose="020B0604020202020204" pitchFamily="34" charset="0"/>
            </a:endParaRPr>
          </a:p>
          <a:p>
            <a:pPr algn="ctr">
              <a:lnSpc>
                <a:spcPts val="3840"/>
              </a:lnSpc>
            </a:pPr>
            <a:r>
              <a:rPr lang="en-US" sz="3200" b="1" dirty="0">
                <a:solidFill>
                  <a:srgbClr val="000066"/>
                </a:solidFill>
                <a:latin typeface="Gabriola" panose="04040605051002020D02" pitchFamily="82" charset="0"/>
              </a:rPr>
              <a:t>According to the Contextual Interpretation</a:t>
            </a:r>
          </a:p>
          <a:p>
            <a:pPr algn="ctr">
              <a:lnSpc>
                <a:spcPts val="3840"/>
              </a:lnSpc>
            </a:pPr>
            <a:r>
              <a:rPr lang="en-US" b="1" dirty="0">
                <a:solidFill>
                  <a:srgbClr val="000066"/>
                </a:solidFill>
                <a:latin typeface="Arial" panose="020B0604020202020204" pitchFamily="34" charset="0"/>
                <a:cs typeface="Arial" panose="020B0604020202020204" pitchFamily="34" charset="0"/>
              </a:rPr>
              <a:t>Online syllabus of 30 lectures </a:t>
            </a:r>
            <a:endParaRPr lang="en-US" b="1"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0BBFF737-0D4F-4475-8DA8-711256EE44AB}"/>
              </a:ext>
            </a:extLst>
          </p:cNvPr>
          <p:cNvGrpSpPr/>
          <p:nvPr/>
        </p:nvGrpSpPr>
        <p:grpSpPr>
          <a:xfrm>
            <a:off x="163918" y="85391"/>
            <a:ext cx="9613618" cy="1543410"/>
            <a:chOff x="-124114" y="85390"/>
            <a:chExt cx="9973658" cy="1729421"/>
          </a:xfrm>
        </p:grpSpPr>
        <p:grpSp>
          <p:nvGrpSpPr>
            <p:cNvPr id="105" name="Group 104">
              <a:extLst>
                <a:ext uri="{FF2B5EF4-FFF2-40B4-BE49-F238E27FC236}">
                  <a16:creationId xmlns:a16="http://schemas.microsoft.com/office/drawing/2014/main" id="{F55AA734-F475-47FA-994C-9950AE3BA333}"/>
                </a:ext>
              </a:extLst>
            </p:cNvPr>
            <p:cNvGrpSpPr/>
            <p:nvPr/>
          </p:nvGrpSpPr>
          <p:grpSpPr>
            <a:xfrm>
              <a:off x="-124114" y="85390"/>
              <a:ext cx="9973658" cy="1729421"/>
              <a:chOff x="-124114" y="85390"/>
              <a:chExt cx="9973658" cy="1729421"/>
            </a:xfrm>
          </p:grpSpPr>
          <p:pic>
            <p:nvPicPr>
              <p:cNvPr id="1028" name="Picture 4" descr="Rabbi Jay Kelman's picture">
                <a:extLst>
                  <a:ext uri="{FF2B5EF4-FFF2-40B4-BE49-F238E27FC236}">
                    <a16:creationId xmlns:a16="http://schemas.microsoft.com/office/drawing/2014/main" id="{E4E33707-E264-42ED-92AC-BCCEB48F37D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5135"/>
              <a:stretch/>
            </p:blipFill>
            <p:spPr bwMode="auto">
              <a:xfrm>
                <a:off x="69673" y="85390"/>
                <a:ext cx="814984" cy="1042070"/>
              </a:xfrm>
              <a:prstGeom prst="rect">
                <a:avLst/>
              </a:prstGeom>
              <a:noFill/>
              <a:extLst>
                <a:ext uri="{909E8E84-426E-40DD-AFC4-6F175D3DCCD1}">
                  <a14:hiddenFill xmlns:a14="http://schemas.microsoft.com/office/drawing/2010/main">
                    <a:solidFill>
                      <a:srgbClr val="FFFFFF"/>
                    </a:solidFill>
                  </a14:hiddenFill>
                </a:ext>
              </a:extLst>
            </p:spPr>
          </p:pic>
          <p:sp>
            <p:nvSpPr>
              <p:cNvPr id="99" name="Rectangle 5">
                <a:extLst>
                  <a:ext uri="{FF2B5EF4-FFF2-40B4-BE49-F238E27FC236}">
                    <a16:creationId xmlns:a16="http://schemas.microsoft.com/office/drawing/2014/main" id="{01EF3B7B-7C40-4921-8780-7D9545C15319}"/>
                  </a:ext>
                </a:extLst>
              </p:cNvPr>
              <p:cNvSpPr>
                <a:spLocks noChangeArrowheads="1"/>
              </p:cNvSpPr>
              <p:nvPr/>
            </p:nvSpPr>
            <p:spPr bwMode="auto">
              <a:xfrm>
                <a:off x="-124114" y="1202181"/>
                <a:ext cx="2032813" cy="61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119025" numCol="1" anchor="ctr" anchorCtr="0" compatLnSpc="1">
                <a:prstTxWarp prst="textNoShape">
                  <a:avLst/>
                </a:prstTxWarp>
                <a:spAutoFit/>
              </a:bodyPr>
              <a:lstStyle/>
              <a:p>
                <a:pPr algn="ctr" defTabSz="914400" eaLnBrk="0" fontAlgn="base" hangingPunct="0">
                  <a:spcBef>
                    <a:spcPct val="0"/>
                  </a:spcBef>
                  <a:spcAft>
                    <a:spcPct val="0"/>
                  </a:spcAft>
                </a:pPr>
                <a:r>
                  <a:rPr lang="en-US" altLang="en-US" sz="1600" b="1" dirty="0">
                    <a:solidFill>
                      <a:srgbClr val="414142"/>
                    </a:solidFill>
                    <a:latin typeface="MuseoSlab300"/>
                  </a:rPr>
                  <a:t>Rabbi Jay &amp; Ilana </a:t>
                </a:r>
                <a:r>
                  <a:rPr lang="en-US" altLang="en-US" sz="1600" b="1" dirty="0" err="1">
                    <a:solidFill>
                      <a:srgbClr val="414142"/>
                    </a:solidFill>
                    <a:latin typeface="MuseoSlab300"/>
                  </a:rPr>
                  <a:t>Kelman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1" name="Picture 7" descr="Ilana Kelman's picture">
                <a:extLst>
                  <a:ext uri="{FF2B5EF4-FFF2-40B4-BE49-F238E27FC236}">
                    <a16:creationId xmlns:a16="http://schemas.microsoft.com/office/drawing/2014/main" id="{77A92B80-2632-4D67-8300-C23C3F7CF82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3086"/>
              <a:stretch/>
            </p:blipFill>
            <p:spPr bwMode="auto">
              <a:xfrm>
                <a:off x="920662" y="86749"/>
                <a:ext cx="808300" cy="105846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Torah In Motion |">
                <a:extLst>
                  <a:ext uri="{FF2B5EF4-FFF2-40B4-BE49-F238E27FC236}">
                    <a16:creationId xmlns:a16="http://schemas.microsoft.com/office/drawing/2014/main" id="{374B2126-D5A5-473E-BDAA-B73F9B3C23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6893" y="122926"/>
                <a:ext cx="1241892" cy="798359"/>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Rabbi Adam Mintz | Torah In Motion">
                <a:extLst>
                  <a:ext uri="{FF2B5EF4-FFF2-40B4-BE49-F238E27FC236}">
                    <a16:creationId xmlns:a16="http://schemas.microsoft.com/office/drawing/2014/main" id="{A8BEC710-DE2F-4E06-9B0F-BC879A705734}"/>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7102" t="5075" r="13799" b="22755"/>
              <a:stretch/>
            </p:blipFill>
            <p:spPr bwMode="auto">
              <a:xfrm>
                <a:off x="9109505" y="110932"/>
                <a:ext cx="690668" cy="94551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929 English Podcast">
                <a:extLst>
                  <a:ext uri="{FF2B5EF4-FFF2-40B4-BE49-F238E27FC236}">
                    <a16:creationId xmlns:a16="http://schemas.microsoft.com/office/drawing/2014/main" id="{54236125-222E-4526-9A64-5EF6AE81671F}"/>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1714" b="31779"/>
              <a:stretch/>
            </p:blipFill>
            <p:spPr bwMode="auto">
              <a:xfrm>
                <a:off x="7808693" y="335518"/>
                <a:ext cx="1301987" cy="605518"/>
              </a:xfrm>
              <a:prstGeom prst="rect">
                <a:avLst/>
              </a:prstGeom>
              <a:noFill/>
              <a:extLst>
                <a:ext uri="{909E8E84-426E-40DD-AFC4-6F175D3DCCD1}">
                  <a14:hiddenFill xmlns:a14="http://schemas.microsoft.com/office/drawing/2010/main">
                    <a:solidFill>
                      <a:srgbClr val="FFFFFF"/>
                    </a:solidFill>
                  </a14:hiddenFill>
                </a:ext>
              </a:extLst>
            </p:spPr>
          </p:pic>
          <p:sp>
            <p:nvSpPr>
              <p:cNvPr id="100" name="Rectangle 5">
                <a:extLst>
                  <a:ext uri="{FF2B5EF4-FFF2-40B4-BE49-F238E27FC236}">
                    <a16:creationId xmlns:a16="http://schemas.microsoft.com/office/drawing/2014/main" id="{C38C0BB5-3F34-4F6A-B586-6AA27DFD12B8}"/>
                  </a:ext>
                </a:extLst>
              </p:cNvPr>
              <p:cNvSpPr>
                <a:spLocks noChangeArrowheads="1"/>
              </p:cNvSpPr>
              <p:nvPr/>
            </p:nvSpPr>
            <p:spPr bwMode="auto">
              <a:xfrm>
                <a:off x="7907534" y="1140609"/>
                <a:ext cx="1942010" cy="366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119025" numCol="1" anchor="ctr" anchorCtr="0" compatLnSpc="1">
                <a:prstTxWarp prst="textNoShape">
                  <a:avLst/>
                </a:prstTxWarp>
                <a:spAutoFit/>
              </a:bodyPr>
              <a:lstStyle/>
              <a:p>
                <a:pPr algn="ctr" defTabSz="914400" eaLnBrk="0" fontAlgn="base" hangingPunct="0">
                  <a:spcBef>
                    <a:spcPct val="0"/>
                  </a:spcBef>
                  <a:spcAft>
                    <a:spcPct val="0"/>
                  </a:spcAft>
                </a:pPr>
                <a:r>
                  <a:rPr lang="en-US" altLang="en-US" sz="1600" b="1" dirty="0">
                    <a:solidFill>
                      <a:srgbClr val="414142"/>
                    </a:solidFill>
                    <a:latin typeface="MuseoSlab300"/>
                  </a:rPr>
                  <a:t>Rabbi Adam </a:t>
                </a:r>
                <a:r>
                  <a:rPr lang="en-US" altLang="en-US" sz="1600" b="1" dirty="0" err="1">
                    <a:solidFill>
                      <a:srgbClr val="414142"/>
                    </a:solidFill>
                    <a:latin typeface="MuseoSlab300"/>
                  </a:rPr>
                  <a:t>Mintz</a:t>
                </a:r>
                <a:endParaRPr lang="en-US" altLang="en-US" sz="1600" b="1" dirty="0">
                  <a:solidFill>
                    <a:srgbClr val="414142"/>
                  </a:solidFill>
                  <a:latin typeface="MuseoSlab300"/>
                </a:endParaRPr>
              </a:p>
            </p:txBody>
          </p:sp>
          <p:sp>
            <p:nvSpPr>
              <p:cNvPr id="101" name="Rectangle 5">
                <a:extLst>
                  <a:ext uri="{FF2B5EF4-FFF2-40B4-BE49-F238E27FC236}">
                    <a16:creationId xmlns:a16="http://schemas.microsoft.com/office/drawing/2014/main" id="{9F4454A7-63E8-46BC-869D-0EC031761670}"/>
                  </a:ext>
                </a:extLst>
              </p:cNvPr>
              <p:cNvSpPr>
                <a:spLocks noChangeArrowheads="1"/>
              </p:cNvSpPr>
              <p:nvPr/>
            </p:nvSpPr>
            <p:spPr bwMode="auto">
              <a:xfrm>
                <a:off x="5817096" y="1128470"/>
                <a:ext cx="2090059" cy="366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119025"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u="none" strike="noStrike" cap="none" normalizeH="0" baseline="0" dirty="0">
                    <a:ln>
                      <a:noFill/>
                    </a:ln>
                    <a:solidFill>
                      <a:srgbClr val="414142"/>
                    </a:solidFill>
                    <a:effectLst/>
                    <a:latin typeface="MuseoSlab300"/>
                  </a:rPr>
                  <a:t>Rabbi Dr. Benny Lau</a:t>
                </a:r>
                <a:endParaRPr kumimoji="0" lang="en-US" altLang="en-US" sz="1600" b="1" u="none" strike="noStrike" cap="none" normalizeH="0" baseline="0" dirty="0">
                  <a:ln>
                    <a:noFill/>
                  </a:ln>
                  <a:solidFill>
                    <a:schemeClr val="tx1"/>
                  </a:solidFill>
                  <a:effectLst/>
                  <a:latin typeface="Arial" panose="020B0604020202020204" pitchFamily="34" charset="0"/>
                </a:endParaRPr>
              </a:p>
            </p:txBody>
          </p:sp>
          <p:pic>
            <p:nvPicPr>
              <p:cNvPr id="104" name="Picture 2" descr="http://upload-community.kipa.co.il/magazine/1231201418430.jpg">
                <a:extLst>
                  <a:ext uri="{FF2B5EF4-FFF2-40B4-BE49-F238E27FC236}">
                    <a16:creationId xmlns:a16="http://schemas.microsoft.com/office/drawing/2014/main" id="{2AC9DAB3-DE9A-4510-B951-78FEB70FBA8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42611" y="404664"/>
                <a:ext cx="874685" cy="49300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הרב בני לאו - Home | Facebook">
                <a:extLst>
                  <a:ext uri="{FF2B5EF4-FFF2-40B4-BE49-F238E27FC236}">
                    <a16:creationId xmlns:a16="http://schemas.microsoft.com/office/drawing/2014/main" id="{993DA71E-4E60-4163-93DA-9E7D40C07CC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7391" t="9467" r="15777" b="13071"/>
              <a:stretch/>
            </p:blipFill>
            <p:spPr bwMode="auto">
              <a:xfrm>
                <a:off x="5889104" y="97674"/>
                <a:ext cx="819530" cy="949891"/>
              </a:xfrm>
              <a:prstGeom prst="rect">
                <a:avLst/>
              </a:prstGeom>
              <a:noFill/>
              <a:extLst>
                <a:ext uri="{909E8E84-426E-40DD-AFC4-6F175D3DCCD1}">
                  <a14:hiddenFill xmlns:a14="http://schemas.microsoft.com/office/drawing/2010/main">
                    <a:solidFill>
                      <a:srgbClr val="FFFFFF"/>
                    </a:solidFill>
                  </a14:hiddenFill>
                </a:ext>
              </a:extLst>
            </p:spPr>
          </p:pic>
        </p:grpSp>
        <p:pic>
          <p:nvPicPr>
            <p:cNvPr id="16386" name="Picture 2">
              <a:extLst>
                <a:ext uri="{FF2B5EF4-FFF2-40B4-BE49-F238E27FC236}">
                  <a16:creationId xmlns:a16="http://schemas.microsoft.com/office/drawing/2014/main" id="{86748040-63A2-47D6-A42E-5E0304F8474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96816" y="188640"/>
              <a:ext cx="2016224" cy="8997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DEC04282-DB4B-4581-A324-B58232F48F3A}"/>
              </a:ext>
            </a:extLst>
          </p:cNvPr>
          <p:cNvGrpSpPr/>
          <p:nvPr/>
        </p:nvGrpSpPr>
        <p:grpSpPr>
          <a:xfrm>
            <a:off x="2000672" y="2996952"/>
            <a:ext cx="5616624" cy="2652047"/>
            <a:chOff x="2000673" y="3153218"/>
            <a:chExt cx="5616624" cy="2147990"/>
          </a:xfrm>
        </p:grpSpPr>
        <p:pic>
          <p:nvPicPr>
            <p:cNvPr id="4" name="Picture 6" descr="http://images.clipartlogo.com/files/images/40/404949/chalk-board-clip-art_f.jpg">
              <a:extLst>
                <a:ext uri="{FF2B5EF4-FFF2-40B4-BE49-F238E27FC236}">
                  <a16:creationId xmlns:a16="http://schemas.microsoft.com/office/drawing/2014/main" id="{25ED6E6B-7575-488D-87B3-D8D4E092E665}"/>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b="20972"/>
            <a:stretch/>
          </p:blipFill>
          <p:spPr bwMode="auto">
            <a:xfrm>
              <a:off x="2000673" y="3153218"/>
              <a:ext cx="5616624" cy="21479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53F8070-7C42-4E6A-B7D7-151D58CE978F}"/>
                </a:ext>
              </a:extLst>
            </p:cNvPr>
            <p:cNvSpPr txBox="1"/>
            <p:nvPr/>
          </p:nvSpPr>
          <p:spPr>
            <a:xfrm>
              <a:off x="2072681" y="3207357"/>
              <a:ext cx="5481593" cy="1869596"/>
            </a:xfrm>
            <a:prstGeom prst="rect">
              <a:avLst/>
            </a:prstGeom>
            <a:noFill/>
            <a:ln w="38100">
              <a:noFill/>
            </a:ln>
          </p:spPr>
          <p:txBody>
            <a:bodyPr wrap="square" rtlCol="0">
              <a:spAutoFit/>
            </a:bodyPr>
            <a:lstStyle/>
            <a:p>
              <a:pPr algn="ctr"/>
              <a:r>
                <a:rPr lang="en-US" sz="1800" b="1" i="0" u="sng" dirty="0">
                  <a:solidFill>
                    <a:schemeClr val="bg1"/>
                  </a:solidFill>
                  <a:effectLst/>
                  <a:latin typeface="Arial" panose="020B0604020202020204" pitchFamily="34" charset="0"/>
                </a:rPr>
                <a:t>Lecture #10 </a:t>
              </a:r>
            </a:p>
            <a:p>
              <a:pPr marL="177800" indent="-177800" algn="l">
                <a:buFont typeface="Arial" panose="020B0604020202020204" pitchFamily="34" charset="0"/>
                <a:buChar char="•"/>
              </a:pPr>
              <a:r>
                <a:rPr lang="en-US" sz="1800" dirty="0" err="1">
                  <a:solidFill>
                    <a:schemeClr val="bg1"/>
                  </a:solidFill>
                  <a:latin typeface="Arial" panose="020B0604020202020204" pitchFamily="34" charset="0"/>
                </a:rPr>
                <a:t>Mizmor</a:t>
              </a:r>
              <a:r>
                <a:rPr lang="en-US" sz="1800" dirty="0">
                  <a:solidFill>
                    <a:schemeClr val="bg1"/>
                  </a:solidFill>
                  <a:latin typeface="Arial" panose="020B0604020202020204" pitchFamily="34" charset="0"/>
                </a:rPr>
                <a:t> 51 – Structure &amp; Messages</a:t>
              </a:r>
            </a:p>
            <a:p>
              <a:pPr marL="177800" indent="-177800" algn="l">
                <a:buFont typeface="Arial" panose="020B0604020202020204" pitchFamily="34" charset="0"/>
                <a:buChar char="•"/>
              </a:pPr>
              <a:r>
                <a:rPr lang="en-US" sz="1800" dirty="0" err="1">
                  <a:solidFill>
                    <a:schemeClr val="bg1"/>
                  </a:solidFill>
                  <a:latin typeface="Arial" panose="020B0604020202020204" pitchFamily="34" charset="0"/>
                </a:rPr>
                <a:t>Mizmor</a:t>
              </a:r>
              <a:r>
                <a:rPr lang="en-US" sz="1800" dirty="0">
                  <a:solidFill>
                    <a:schemeClr val="bg1"/>
                  </a:solidFill>
                  <a:latin typeface="Arial" panose="020B0604020202020204" pitchFamily="34" charset="0"/>
                </a:rPr>
                <a:t> 51 versus the story in II Samuel 11-12</a:t>
              </a:r>
            </a:p>
            <a:p>
              <a:pPr marL="177800" indent="-177800" algn="l">
                <a:buFont typeface="Arial" panose="020B0604020202020204" pitchFamily="34" charset="0"/>
                <a:buChar char="•"/>
              </a:pPr>
              <a:r>
                <a:rPr lang="en-US" sz="1800" dirty="0">
                  <a:solidFill>
                    <a:schemeClr val="bg1"/>
                  </a:solidFill>
                  <a:latin typeface="Arial" panose="020B0604020202020204" pitchFamily="34" charset="0"/>
                </a:rPr>
                <a:t>II Samuel (1</a:t>
              </a:r>
              <a:r>
                <a:rPr lang="en-US" sz="1800" baseline="30000" dirty="0">
                  <a:solidFill>
                    <a:schemeClr val="bg1"/>
                  </a:solidFill>
                  <a:latin typeface="Arial" panose="020B0604020202020204" pitchFamily="34" charset="0"/>
                </a:rPr>
                <a:t>st</a:t>
              </a:r>
              <a:r>
                <a:rPr lang="en-US" sz="1800" dirty="0">
                  <a:solidFill>
                    <a:schemeClr val="bg1"/>
                  </a:solidFill>
                  <a:latin typeface="Arial" panose="020B0604020202020204" pitchFamily="34" charset="0"/>
                </a:rPr>
                <a:t> Temple) </a:t>
              </a:r>
              <a:r>
                <a:rPr lang="en-US" sz="1800" dirty="0">
                  <a:solidFill>
                    <a:schemeClr val="bg1"/>
                  </a:solidFill>
                  <a:latin typeface="Arial" panose="020B0604020202020204" pitchFamily="34" charset="0"/>
                  <a:sym typeface="Wingdings" panose="05000000000000000000" pitchFamily="2" charset="2"/>
                </a:rPr>
                <a:t> </a:t>
              </a:r>
              <a:r>
                <a:rPr lang="en-US" sz="1800" dirty="0" err="1">
                  <a:solidFill>
                    <a:schemeClr val="bg1"/>
                  </a:solidFill>
                  <a:latin typeface="Arial" panose="020B0604020202020204" pitchFamily="34" charset="0"/>
                  <a:sym typeface="Wingdings" panose="05000000000000000000" pitchFamily="2" charset="2"/>
                </a:rPr>
                <a:t>Tehillim</a:t>
              </a:r>
              <a:r>
                <a:rPr lang="en-US" sz="1800" dirty="0">
                  <a:solidFill>
                    <a:schemeClr val="bg1"/>
                  </a:solidFill>
                  <a:latin typeface="Arial" panose="020B0604020202020204" pitchFamily="34" charset="0"/>
                  <a:sym typeface="Wingdings" panose="05000000000000000000" pitchFamily="2" charset="2"/>
                </a:rPr>
                <a:t> (2</a:t>
              </a:r>
              <a:r>
                <a:rPr lang="en-US" sz="1800" baseline="30000" dirty="0">
                  <a:solidFill>
                    <a:schemeClr val="bg1"/>
                  </a:solidFill>
                  <a:latin typeface="Arial" panose="020B0604020202020204" pitchFamily="34" charset="0"/>
                  <a:sym typeface="Wingdings" panose="05000000000000000000" pitchFamily="2" charset="2"/>
                </a:rPr>
                <a:t>nd</a:t>
              </a:r>
              <a:r>
                <a:rPr lang="en-US" sz="1800" dirty="0">
                  <a:solidFill>
                    <a:schemeClr val="bg1"/>
                  </a:solidFill>
                  <a:latin typeface="Arial" panose="020B0604020202020204" pitchFamily="34" charset="0"/>
                  <a:sym typeface="Wingdings" panose="05000000000000000000" pitchFamily="2" charset="2"/>
                </a:rPr>
                <a:t> Temple) </a:t>
              </a:r>
              <a:endParaRPr lang="en-US" sz="1800" dirty="0">
                <a:solidFill>
                  <a:schemeClr val="bg1"/>
                </a:solidFill>
                <a:latin typeface="Arial" panose="020B0604020202020204" pitchFamily="34" charset="0"/>
              </a:endParaRPr>
            </a:p>
            <a:p>
              <a:pPr marL="177800" indent="-177800" algn="l">
                <a:buFont typeface="Arial" panose="020B0604020202020204" pitchFamily="34" charset="0"/>
                <a:buChar char="•"/>
              </a:pPr>
              <a:r>
                <a:rPr lang="en-US" sz="1800" dirty="0" err="1">
                  <a:solidFill>
                    <a:schemeClr val="bg1"/>
                  </a:solidFill>
                  <a:latin typeface="Arial" panose="020B0604020202020204" pitchFamily="34" charset="0"/>
                </a:rPr>
                <a:t>Mizmor</a:t>
              </a:r>
              <a:r>
                <a:rPr lang="en-US" sz="1800" dirty="0">
                  <a:solidFill>
                    <a:schemeClr val="bg1"/>
                  </a:solidFill>
                  <a:latin typeface="Arial" panose="020B0604020202020204" pitchFamily="34" charset="0"/>
                </a:rPr>
                <a:t> 51 – Image of King David in </a:t>
              </a:r>
              <a:r>
                <a:rPr lang="en-US" sz="1800" dirty="0" err="1">
                  <a:solidFill>
                    <a:schemeClr val="bg1"/>
                  </a:solidFill>
                  <a:latin typeface="Arial" panose="020B0604020202020204" pitchFamily="34" charset="0"/>
                </a:rPr>
                <a:t>Tehillim</a:t>
              </a:r>
              <a:r>
                <a:rPr lang="en-US" sz="1800" dirty="0">
                  <a:solidFill>
                    <a:schemeClr val="bg1"/>
                  </a:solidFill>
                  <a:latin typeface="Arial" panose="020B0604020202020204" pitchFamily="34" charset="0"/>
                </a:rPr>
                <a:t>  </a:t>
              </a:r>
            </a:p>
            <a:p>
              <a:pPr algn="l"/>
              <a:r>
                <a:rPr lang="en-US" sz="1800" b="0" i="1" dirty="0">
                  <a:solidFill>
                    <a:schemeClr val="bg1"/>
                  </a:solidFill>
                  <a:latin typeface="Arial" panose="020B0604020202020204" pitchFamily="34" charset="0"/>
                </a:rPr>
                <a:t>    (</a:t>
              </a:r>
              <a:r>
                <a:rPr lang="en-US" sz="1800" b="0" i="1" dirty="0">
                  <a:solidFill>
                    <a:schemeClr val="bg1"/>
                  </a:solidFill>
                  <a:latin typeface="Calibri" panose="020F0502020204030204" pitchFamily="34" charset="0"/>
                  <a:cs typeface="Calibri" panose="020F0502020204030204" pitchFamily="34" charset="0"/>
                </a:rPr>
                <a:t>→ </a:t>
              </a:r>
              <a:r>
                <a:rPr lang="en-US" sz="1800" b="0" i="1" dirty="0">
                  <a:solidFill>
                    <a:schemeClr val="bg1"/>
                  </a:solidFill>
                  <a:latin typeface="Arial" panose="020B0604020202020204" pitchFamily="34" charset="0"/>
                </a:rPr>
                <a:t>Talmud </a:t>
              </a:r>
              <a:r>
                <a:rPr lang="en-US" sz="1800" b="0" i="1" dirty="0">
                  <a:solidFill>
                    <a:schemeClr val="bg1"/>
                  </a:solidFill>
                  <a:latin typeface="Calibri" panose="020F0502020204030204" pitchFamily="34" charset="0"/>
                  <a:cs typeface="Calibri" panose="020F0502020204030204" pitchFamily="34" charset="0"/>
                </a:rPr>
                <a:t>= Contextual Interpretation of </a:t>
              </a:r>
              <a:r>
                <a:rPr lang="en-US" sz="1800" b="0" i="1" dirty="0" err="1">
                  <a:solidFill>
                    <a:schemeClr val="bg1"/>
                  </a:solidFill>
                  <a:latin typeface="Calibri" panose="020F0502020204030204" pitchFamily="34" charset="0"/>
                  <a:cs typeface="Calibri" panose="020F0502020204030204" pitchFamily="34" charset="0"/>
                </a:rPr>
                <a:t>Tehillim</a:t>
              </a:r>
              <a:r>
                <a:rPr lang="en-US" sz="1800" b="0" i="1" dirty="0">
                  <a:solidFill>
                    <a:schemeClr val="bg1"/>
                  </a:solidFill>
                  <a:latin typeface="Arial" panose="020B0604020202020204" pitchFamily="34" charset="0"/>
                </a:rPr>
                <a:t>) </a:t>
              </a:r>
            </a:p>
            <a:p>
              <a:pPr marL="177800" indent="-177800" algn="l">
                <a:buFont typeface="Arial" panose="020B0604020202020204" pitchFamily="34" charset="0"/>
                <a:buChar char="•"/>
              </a:pPr>
              <a:r>
                <a:rPr lang="en-US" sz="1800" dirty="0" err="1">
                  <a:solidFill>
                    <a:schemeClr val="bg1">
                      <a:lumMod val="65000"/>
                    </a:schemeClr>
                  </a:solidFill>
                  <a:latin typeface="Arial" panose="020B0604020202020204" pitchFamily="34" charset="0"/>
                </a:rPr>
                <a:t>Mizmor</a:t>
              </a:r>
              <a:r>
                <a:rPr lang="en-US" sz="1800" dirty="0">
                  <a:solidFill>
                    <a:schemeClr val="bg1">
                      <a:lumMod val="65000"/>
                    </a:schemeClr>
                  </a:solidFill>
                  <a:latin typeface="Arial" panose="020B0604020202020204" pitchFamily="34" charset="0"/>
                </a:rPr>
                <a:t> 51 – between Asaf I (50) + D2 (52-72)</a:t>
              </a:r>
            </a:p>
            <a:p>
              <a:pPr marL="177800" indent="-177800" algn="l">
                <a:buFont typeface="Arial" panose="020B0604020202020204" pitchFamily="34" charset="0"/>
                <a:buChar char="•"/>
              </a:pPr>
              <a:r>
                <a:rPr lang="en-US" sz="1800" dirty="0">
                  <a:solidFill>
                    <a:schemeClr val="bg1">
                      <a:lumMod val="65000"/>
                    </a:schemeClr>
                  </a:solidFill>
                  <a:latin typeface="Arial" panose="020B0604020202020204" pitchFamily="34" charset="0"/>
                </a:rPr>
                <a:t>1</a:t>
              </a:r>
              <a:r>
                <a:rPr lang="en-US" sz="1800" baseline="30000" dirty="0">
                  <a:solidFill>
                    <a:schemeClr val="bg1">
                      <a:lumMod val="65000"/>
                    </a:schemeClr>
                  </a:solidFill>
                  <a:latin typeface="Arial" panose="020B0604020202020204" pitchFamily="34" charset="0"/>
                </a:rPr>
                <a:t>st</a:t>
              </a:r>
              <a:r>
                <a:rPr lang="en-US" sz="1800" dirty="0">
                  <a:solidFill>
                    <a:schemeClr val="bg1">
                      <a:lumMod val="65000"/>
                    </a:schemeClr>
                  </a:solidFill>
                  <a:latin typeface="Arial" panose="020B0604020202020204" pitchFamily="34" charset="0"/>
                </a:rPr>
                <a:t> + 2</a:t>
              </a:r>
              <a:r>
                <a:rPr lang="en-US" sz="1800" baseline="30000" dirty="0">
                  <a:solidFill>
                    <a:schemeClr val="bg1">
                      <a:lumMod val="65000"/>
                    </a:schemeClr>
                  </a:solidFill>
                  <a:latin typeface="Arial" panose="020B0604020202020204" pitchFamily="34" charset="0"/>
                </a:rPr>
                <a:t>nd</a:t>
              </a:r>
              <a:r>
                <a:rPr lang="en-US" sz="1800" dirty="0">
                  <a:solidFill>
                    <a:schemeClr val="bg1">
                      <a:lumMod val="65000"/>
                    </a:schemeClr>
                  </a:solidFill>
                  <a:latin typeface="Arial" panose="020B0604020202020204" pitchFamily="34" charset="0"/>
                </a:rPr>
                <a:t> collections of King David (D1+D2)</a:t>
              </a:r>
            </a:p>
          </p:txBody>
        </p:sp>
      </p:grpSp>
      <p:grpSp>
        <p:nvGrpSpPr>
          <p:cNvPr id="6" name="Group 5">
            <a:extLst>
              <a:ext uri="{FF2B5EF4-FFF2-40B4-BE49-F238E27FC236}">
                <a16:creationId xmlns:a16="http://schemas.microsoft.com/office/drawing/2014/main" id="{5CB0FB0D-0384-4E26-8470-8A3A9FFB2791}"/>
              </a:ext>
            </a:extLst>
          </p:cNvPr>
          <p:cNvGrpSpPr/>
          <p:nvPr/>
        </p:nvGrpSpPr>
        <p:grpSpPr>
          <a:xfrm>
            <a:off x="8625408" y="1700808"/>
            <a:ext cx="1082456" cy="3364176"/>
            <a:chOff x="8625408" y="1700808"/>
            <a:chExt cx="1082456" cy="3364176"/>
          </a:xfrm>
        </p:grpSpPr>
        <p:sp>
          <p:nvSpPr>
            <p:cNvPr id="95" name="Arrow: Down 94">
              <a:extLst>
                <a:ext uri="{FF2B5EF4-FFF2-40B4-BE49-F238E27FC236}">
                  <a16:creationId xmlns:a16="http://schemas.microsoft.com/office/drawing/2014/main" id="{919BE6F2-1436-455C-BA0C-9D9C3859CEC3}"/>
                </a:ext>
              </a:extLst>
            </p:cNvPr>
            <p:cNvSpPr/>
            <p:nvPr/>
          </p:nvSpPr>
          <p:spPr bwMode="auto">
            <a:xfrm flipV="1">
              <a:off x="8625408" y="1700808"/>
              <a:ext cx="144016" cy="3352479"/>
            </a:xfrm>
            <a:prstGeom prst="downArrow">
              <a:avLst>
                <a:gd name="adj1" fmla="val 32114"/>
                <a:gd name="adj2" fmla="val 50000"/>
              </a:avLst>
            </a:prstGeom>
            <a:solidFill>
              <a:schemeClr val="accent5">
                <a:lumMod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grpSp>
          <p:nvGrpSpPr>
            <p:cNvPr id="96" name="Group 95">
              <a:extLst>
                <a:ext uri="{FF2B5EF4-FFF2-40B4-BE49-F238E27FC236}">
                  <a16:creationId xmlns:a16="http://schemas.microsoft.com/office/drawing/2014/main" id="{25E864C3-B01D-4B94-9019-5A0CC6300931}"/>
                </a:ext>
              </a:extLst>
            </p:cNvPr>
            <p:cNvGrpSpPr/>
            <p:nvPr/>
          </p:nvGrpSpPr>
          <p:grpSpPr>
            <a:xfrm>
              <a:off x="8820400" y="1740919"/>
              <a:ext cx="887464" cy="3324065"/>
              <a:chOff x="8962080" y="3501007"/>
              <a:chExt cx="887464" cy="3324065"/>
            </a:xfrm>
          </p:grpSpPr>
          <p:grpSp>
            <p:nvGrpSpPr>
              <p:cNvPr id="97" name="Group 96">
                <a:extLst>
                  <a:ext uri="{FF2B5EF4-FFF2-40B4-BE49-F238E27FC236}">
                    <a16:creationId xmlns:a16="http://schemas.microsoft.com/office/drawing/2014/main" id="{36F59061-DCF1-49E2-B722-4D642863AC27}"/>
                  </a:ext>
                </a:extLst>
              </p:cNvPr>
              <p:cNvGrpSpPr/>
              <p:nvPr/>
            </p:nvGrpSpPr>
            <p:grpSpPr>
              <a:xfrm>
                <a:off x="8962080" y="3501007"/>
                <a:ext cx="887464" cy="3324065"/>
                <a:chOff x="3175" y="990601"/>
                <a:chExt cx="1458256" cy="4535084"/>
              </a:xfrm>
            </p:grpSpPr>
            <p:pic>
              <p:nvPicPr>
                <p:cNvPr id="102" name="Picture 2" descr="http://images.spaceref.com/news/2012/ooMEXSAT-3_low.jpg">
                  <a:extLst>
                    <a:ext uri="{FF2B5EF4-FFF2-40B4-BE49-F238E27FC236}">
                      <a16:creationId xmlns:a16="http://schemas.microsoft.com/office/drawing/2014/main" id="{57190B44-BC20-45B9-9303-6F40A2EDE9E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75" y="990601"/>
                  <a:ext cx="1458256" cy="853951"/>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descr="https://upload.wikimedia.org/wikipedia/commons/a/a0/ILPD_Bell206.jpg">
                  <a:extLst>
                    <a:ext uri="{FF2B5EF4-FFF2-40B4-BE49-F238E27FC236}">
                      <a16:creationId xmlns:a16="http://schemas.microsoft.com/office/drawing/2014/main" id="{9356D468-4DF5-4F7D-A227-10573F5721C6}"/>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930" y="1912068"/>
                  <a:ext cx="1440000" cy="846486"/>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6" descr="http://previews.123rf.com/images/denispc/denispc1212/denispc121200017/16829003-Business-man-climbing-high-ladder-above-the-clouds--Stock-Vector.jpg">
                  <a:extLst>
                    <a:ext uri="{FF2B5EF4-FFF2-40B4-BE49-F238E27FC236}">
                      <a16:creationId xmlns:a16="http://schemas.microsoft.com/office/drawing/2014/main" id="{EBF9BB8D-022D-4993-9742-4DA4F92D6DA4}"/>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982" t="26799" r="25643" b="20924"/>
                <a:stretch/>
              </p:blipFill>
              <p:spPr bwMode="auto">
                <a:xfrm>
                  <a:off x="8965" y="3733801"/>
                  <a:ext cx="1440000" cy="822665"/>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8" descr="http://science.lotsoflessons.com/science_microscope.gif">
                  <a:extLst>
                    <a:ext uri="{FF2B5EF4-FFF2-40B4-BE49-F238E27FC236}">
                      <a16:creationId xmlns:a16="http://schemas.microsoft.com/office/drawing/2014/main" id="{79E703C3-4217-4453-BA9E-12CA6B3B1E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7930" y="4648201"/>
                  <a:ext cx="1440000" cy="877484"/>
                </a:xfrm>
                <a:prstGeom prst="rect">
                  <a:avLst/>
                </a:prstGeom>
                <a:noFill/>
                <a:extLst>
                  <a:ext uri="{909E8E84-426E-40DD-AFC4-6F175D3DCCD1}">
                    <a14:hiddenFill xmlns:a14="http://schemas.microsoft.com/office/drawing/2010/main">
                      <a:solidFill>
                        <a:srgbClr val="FFFFFF"/>
                      </a:solidFill>
                    </a14:hiddenFill>
                  </a:ext>
                </a:extLst>
              </p:spPr>
            </p:pic>
          </p:grpSp>
          <p:pic>
            <p:nvPicPr>
              <p:cNvPr id="98" name="Picture 2" descr="&quot;From way up, you look like an ant.&quot;">
                <a:extLst>
                  <a:ext uri="{FF2B5EF4-FFF2-40B4-BE49-F238E27FC236}">
                    <a16:creationId xmlns:a16="http://schemas.microsoft.com/office/drawing/2014/main" id="{7D135468-D8E4-4C3D-AA91-694D330E4E97}"/>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57788" r="12850" b="69651"/>
              <a:stretch/>
            </p:blipFill>
            <p:spPr bwMode="auto">
              <a:xfrm>
                <a:off x="9057456" y="4823279"/>
                <a:ext cx="720080" cy="699589"/>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8" name="TextBox 7">
            <a:extLst>
              <a:ext uri="{FF2B5EF4-FFF2-40B4-BE49-F238E27FC236}">
                <a16:creationId xmlns:a16="http://schemas.microsoft.com/office/drawing/2014/main" id="{986CDF49-1BA3-4399-838D-3F5CBAE9BF86}"/>
              </a:ext>
            </a:extLst>
          </p:cNvPr>
          <p:cNvSpPr txBox="1"/>
          <p:nvPr/>
        </p:nvSpPr>
        <p:spPr>
          <a:xfrm>
            <a:off x="-2031776" y="1556792"/>
            <a:ext cx="1944216" cy="2246769"/>
          </a:xfrm>
          <a:prstGeom prst="rect">
            <a:avLst/>
          </a:prstGeom>
          <a:solidFill>
            <a:srgbClr val="FFFF00"/>
          </a:solidFill>
        </p:spPr>
        <p:txBody>
          <a:bodyPr wrap="square" rtlCol="0">
            <a:spAutoFit/>
          </a:bodyPr>
          <a:lstStyle/>
          <a:p>
            <a:pPr algn="l"/>
            <a:r>
              <a:rPr lang="en-US" sz="1400" b="0" dirty="0">
                <a:latin typeface="Arial" panose="020B0604020202020204" pitchFamily="34" charset="0"/>
                <a:cs typeface="Arial" panose="020B0604020202020204" pitchFamily="34" charset="0"/>
              </a:rPr>
              <a:t>+Kraus</a:t>
            </a:r>
          </a:p>
          <a:p>
            <a:pPr algn="l"/>
            <a:r>
              <a:rPr lang="en-US" sz="1400" b="0" dirty="0">
                <a:latin typeface="Arial" panose="020B0604020202020204" pitchFamily="34" charset="0"/>
                <a:cs typeface="Arial" panose="020B0604020202020204" pitchFamily="34" charset="0"/>
              </a:rPr>
              <a:t>-ZH</a:t>
            </a:r>
          </a:p>
          <a:p>
            <a:pPr algn="l"/>
            <a:r>
              <a:rPr lang="en-US" sz="1400" b="0" dirty="0">
                <a:latin typeface="Arial" panose="020B0604020202020204" pitchFamily="34" charset="0"/>
                <a:cs typeface="Arial" panose="020B0604020202020204" pitchFamily="34" charset="0"/>
              </a:rPr>
              <a:t>-</a:t>
            </a:r>
            <a:r>
              <a:rPr lang="en-US" sz="1400" b="0" dirty="0" err="1">
                <a:latin typeface="Arial" panose="020B0604020202020204" pitchFamily="34" charset="0"/>
                <a:cs typeface="Arial" panose="020B0604020202020204" pitchFamily="34" charset="0"/>
              </a:rPr>
              <a:t>Delitzsch</a:t>
            </a:r>
            <a:endParaRPr lang="en-US" sz="1400" b="0" dirty="0">
              <a:latin typeface="Arial" panose="020B0604020202020204" pitchFamily="34" charset="0"/>
              <a:cs typeface="Arial" panose="020B0604020202020204" pitchFamily="34" charset="0"/>
            </a:endParaRPr>
          </a:p>
          <a:p>
            <a:pPr algn="l"/>
            <a:r>
              <a:rPr lang="en-US" sz="1400" b="0" dirty="0">
                <a:latin typeface="Arial" panose="020B0604020202020204" pitchFamily="34" charset="0"/>
                <a:cs typeface="Arial" panose="020B0604020202020204" pitchFamily="34" charset="0"/>
              </a:rPr>
              <a:t>-</a:t>
            </a:r>
            <a:r>
              <a:rPr lang="en-US" sz="1400" b="0" dirty="0" err="1">
                <a:latin typeface="Arial" panose="020B0604020202020204" pitchFamily="34" charset="0"/>
                <a:cs typeface="Arial" panose="020B0604020202020204" pitchFamily="34" charset="0"/>
              </a:rPr>
              <a:t>Zipora</a:t>
            </a:r>
            <a:endParaRPr lang="en-US" sz="1400" b="0" dirty="0">
              <a:latin typeface="Arial" panose="020B0604020202020204" pitchFamily="34" charset="0"/>
              <a:cs typeface="Arial" panose="020B0604020202020204" pitchFamily="34" charset="0"/>
            </a:endParaRPr>
          </a:p>
          <a:p>
            <a:pPr algn="l"/>
            <a:r>
              <a:rPr lang="en-US" sz="1400" b="0" dirty="0">
                <a:latin typeface="Arial" panose="020B0604020202020204" pitchFamily="34" charset="0"/>
                <a:cs typeface="Arial" panose="020B0604020202020204" pitchFamily="34" charset="0"/>
              </a:rPr>
              <a:t>-</a:t>
            </a:r>
            <a:r>
              <a:rPr lang="en-US" sz="1400" b="0" dirty="0" err="1">
                <a:latin typeface="Arial" panose="020B0604020202020204" pitchFamily="34" charset="0"/>
                <a:cs typeface="Arial" panose="020B0604020202020204" pitchFamily="34" charset="0"/>
              </a:rPr>
              <a:t>Elizur</a:t>
            </a:r>
            <a:r>
              <a:rPr lang="en-US" sz="1400" b="0" dirty="0">
                <a:latin typeface="Arial" panose="020B0604020202020204" pitchFamily="34" charset="0"/>
                <a:cs typeface="Arial" panose="020B0604020202020204" pitchFamily="34" charset="0"/>
              </a:rPr>
              <a:t> </a:t>
            </a:r>
            <a:r>
              <a:rPr lang="en-US" sz="1400" b="0" dirty="0" err="1">
                <a:latin typeface="Arial" panose="020B0604020202020204" pitchFamily="34" charset="0"/>
                <a:cs typeface="Arial" panose="020B0604020202020204" pitchFamily="34" charset="0"/>
              </a:rPr>
              <a:t>Daat</a:t>
            </a:r>
            <a:endParaRPr lang="en-US" sz="1400" b="0" dirty="0">
              <a:latin typeface="Arial" panose="020B0604020202020204" pitchFamily="34" charset="0"/>
              <a:cs typeface="Arial" panose="020B0604020202020204" pitchFamily="34" charset="0"/>
            </a:endParaRPr>
          </a:p>
          <a:p>
            <a:pPr algn="l"/>
            <a:r>
              <a:rPr lang="en-US" sz="1400" b="0" dirty="0">
                <a:latin typeface="Arial" panose="020B0604020202020204" pitchFamily="34" charset="0"/>
                <a:cs typeface="Arial" panose="020B0604020202020204" pitchFamily="34" charset="0"/>
              </a:rPr>
              <a:t>-JJ on Ibn Ezra</a:t>
            </a:r>
          </a:p>
          <a:p>
            <a:pPr marL="285750" indent="-285750" algn="l">
              <a:buFontTx/>
              <a:buChar char="-"/>
            </a:pPr>
            <a:r>
              <a:rPr lang="en-US" sz="1400" b="0" dirty="0">
                <a:latin typeface="Arial" panose="020B0604020202020204" pitchFamily="34" charset="0"/>
                <a:cs typeface="Arial" panose="020B0604020202020204" pitchFamily="34" charset="0"/>
              </a:rPr>
              <a:t>My PPP</a:t>
            </a:r>
          </a:p>
          <a:p>
            <a:pPr marL="285750" indent="-285750" algn="l">
              <a:buFontTx/>
              <a:buChar char="-"/>
            </a:pPr>
            <a:r>
              <a:rPr lang="en-US" sz="1400" b="0" dirty="0">
                <a:latin typeface="Arial" panose="020B0604020202020204" pitchFamily="34" charset="0"/>
                <a:cs typeface="Arial" panose="020B0604020202020204" pitchFamily="34" charset="0"/>
              </a:rPr>
              <a:t>Doc file</a:t>
            </a:r>
          </a:p>
          <a:p>
            <a:pPr marL="285750" indent="-285750" algn="l">
              <a:buFontTx/>
              <a:buChar char="-"/>
            </a:pPr>
            <a:r>
              <a:rPr lang="en-US" sz="1400" b="0" dirty="0">
                <a:latin typeface="Arial" panose="020B0604020202020204" pitchFamily="34" charset="0"/>
                <a:cs typeface="Arial" panose="020B0604020202020204" pitchFamily="34" charset="0"/>
              </a:rPr>
              <a:t>Zenger </a:t>
            </a:r>
            <a:r>
              <a:rPr lang="en-US" sz="1400" b="0" dirty="0" err="1">
                <a:latin typeface="Arial" panose="020B0604020202020204" pitchFamily="34" charset="0"/>
                <a:cs typeface="Arial" panose="020B0604020202020204" pitchFamily="34" charset="0"/>
              </a:rPr>
              <a:t>Buechlein</a:t>
            </a:r>
            <a:endParaRPr lang="en-US" sz="1400" b="0" dirty="0">
              <a:latin typeface="Arial" panose="020B0604020202020204" pitchFamily="34" charset="0"/>
              <a:cs typeface="Arial" panose="020B0604020202020204" pitchFamily="34" charset="0"/>
            </a:endParaRPr>
          </a:p>
          <a:p>
            <a:pPr marL="285750" indent="-285750" algn="l">
              <a:buFontTx/>
              <a:buChar char="-"/>
            </a:pPr>
            <a:r>
              <a:rPr lang="en-US" sz="1400" b="0" dirty="0" err="1">
                <a:latin typeface="Arial" panose="020B0604020202020204" pitchFamily="34" charset="0"/>
                <a:cs typeface="Arial" panose="020B0604020202020204" pitchFamily="34" charset="0"/>
              </a:rPr>
              <a:t>Yemei</a:t>
            </a:r>
            <a:r>
              <a:rPr lang="en-US" sz="1400" b="0" dirty="0">
                <a:latin typeface="Arial" panose="020B0604020202020204" pitchFamily="34" charset="0"/>
                <a:cs typeface="Arial" panose="020B0604020202020204" pitchFamily="34" charset="0"/>
              </a:rPr>
              <a:t> </a:t>
            </a:r>
            <a:r>
              <a:rPr lang="en-US" sz="1400" b="0" dirty="0" err="1">
                <a:latin typeface="Arial" panose="020B0604020202020204" pitchFamily="34" charset="0"/>
                <a:cs typeface="Arial" panose="020B0604020202020204" pitchFamily="34" charset="0"/>
              </a:rPr>
              <a:t>Iyun</a:t>
            </a:r>
            <a:endParaRPr lang="en-US" sz="1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833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30D2C16-89BA-4317-8E83-9ACB53BE452B}"/>
              </a:ext>
            </a:extLst>
          </p:cNvPr>
          <p:cNvPicPr>
            <a:picLocks noChangeAspect="1"/>
          </p:cNvPicPr>
          <p:nvPr/>
        </p:nvPicPr>
        <p:blipFill rotWithShape="1">
          <a:blip r:embed="rId2"/>
          <a:srcRect l="4023" t="14406" r="14198" b="8858"/>
          <a:stretch/>
        </p:blipFill>
        <p:spPr>
          <a:xfrm>
            <a:off x="-15553" y="26124"/>
            <a:ext cx="9900000" cy="6107808"/>
          </a:xfrm>
          <a:prstGeom prst="rect">
            <a:avLst/>
          </a:prstGeom>
        </p:spPr>
      </p:pic>
      <p:sp>
        <p:nvSpPr>
          <p:cNvPr id="4" name="Rectangle 3">
            <a:extLst>
              <a:ext uri="{FF2B5EF4-FFF2-40B4-BE49-F238E27FC236}">
                <a16:creationId xmlns:a16="http://schemas.microsoft.com/office/drawing/2014/main" id="{62E1E3C7-78DE-4AE4-88AD-00DC496B864C}"/>
              </a:ext>
            </a:extLst>
          </p:cNvPr>
          <p:cNvSpPr/>
          <p:nvPr/>
        </p:nvSpPr>
        <p:spPr bwMode="auto">
          <a:xfrm>
            <a:off x="4880992" y="2014966"/>
            <a:ext cx="2735992" cy="1854791"/>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grpSp>
        <p:nvGrpSpPr>
          <p:cNvPr id="10" name="Group 9">
            <a:extLst>
              <a:ext uri="{FF2B5EF4-FFF2-40B4-BE49-F238E27FC236}">
                <a16:creationId xmlns:a16="http://schemas.microsoft.com/office/drawing/2014/main" id="{5637BEA1-C6AF-4F4E-8C7E-263F2DED179C}"/>
              </a:ext>
            </a:extLst>
          </p:cNvPr>
          <p:cNvGrpSpPr/>
          <p:nvPr/>
        </p:nvGrpSpPr>
        <p:grpSpPr>
          <a:xfrm>
            <a:off x="6033120" y="1952848"/>
            <a:ext cx="2880320" cy="692773"/>
            <a:chOff x="6033120" y="1952848"/>
            <a:chExt cx="2880320" cy="692773"/>
          </a:xfrm>
        </p:grpSpPr>
        <p:sp>
          <p:nvSpPr>
            <p:cNvPr id="11" name="Rectangle 10">
              <a:extLst>
                <a:ext uri="{FF2B5EF4-FFF2-40B4-BE49-F238E27FC236}">
                  <a16:creationId xmlns:a16="http://schemas.microsoft.com/office/drawing/2014/main" id="{42853601-2A56-43BB-9727-2069F7AD95CE}"/>
                </a:ext>
              </a:extLst>
            </p:cNvPr>
            <p:cNvSpPr/>
            <p:nvPr/>
          </p:nvSpPr>
          <p:spPr bwMode="auto">
            <a:xfrm>
              <a:off x="6033120" y="2052139"/>
              <a:ext cx="828000" cy="584773"/>
            </a:xfrm>
            <a:prstGeom prst="rect">
              <a:avLst/>
            </a:prstGeom>
            <a:no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3" name="Rectangle 12">
              <a:extLst>
                <a:ext uri="{FF2B5EF4-FFF2-40B4-BE49-F238E27FC236}">
                  <a16:creationId xmlns:a16="http://schemas.microsoft.com/office/drawing/2014/main" id="{409AC21A-CBFD-49EC-B0A3-720D77830A3F}"/>
                </a:ext>
              </a:extLst>
            </p:cNvPr>
            <p:cNvSpPr/>
            <p:nvPr/>
          </p:nvSpPr>
          <p:spPr bwMode="auto">
            <a:xfrm>
              <a:off x="7664870" y="2060848"/>
              <a:ext cx="1248570" cy="584773"/>
            </a:xfrm>
            <a:prstGeom prst="rect">
              <a:avLst/>
            </a:prstGeom>
            <a:no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4" name="Right Bracket 13">
              <a:extLst>
                <a:ext uri="{FF2B5EF4-FFF2-40B4-BE49-F238E27FC236}">
                  <a16:creationId xmlns:a16="http://schemas.microsoft.com/office/drawing/2014/main" id="{383F9234-36D9-4B7D-A233-BD3FF1D03265}"/>
                </a:ext>
              </a:extLst>
            </p:cNvPr>
            <p:cNvSpPr/>
            <p:nvPr/>
          </p:nvSpPr>
          <p:spPr bwMode="auto">
            <a:xfrm rot="16200000">
              <a:off x="6880882" y="1196848"/>
              <a:ext cx="108000" cy="1620000"/>
            </a:xfrm>
            <a:prstGeom prst="rightBracket">
              <a:avLst/>
            </a:prstGeom>
            <a:no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5" name="Right Bracket 14">
              <a:extLst>
                <a:ext uri="{FF2B5EF4-FFF2-40B4-BE49-F238E27FC236}">
                  <a16:creationId xmlns:a16="http://schemas.microsoft.com/office/drawing/2014/main" id="{C933EB01-1C66-48DC-AC8E-DF7CAA5EB1C4}"/>
                </a:ext>
              </a:extLst>
            </p:cNvPr>
            <p:cNvSpPr/>
            <p:nvPr/>
          </p:nvSpPr>
          <p:spPr bwMode="auto">
            <a:xfrm rot="16200000">
              <a:off x="7671200" y="1072005"/>
              <a:ext cx="72000" cy="1908000"/>
            </a:xfrm>
            <a:prstGeom prst="rightBracket">
              <a:avLst/>
            </a:prstGeom>
            <a:no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grpSp>
      <p:grpSp>
        <p:nvGrpSpPr>
          <p:cNvPr id="16" name="Group 15">
            <a:extLst>
              <a:ext uri="{FF2B5EF4-FFF2-40B4-BE49-F238E27FC236}">
                <a16:creationId xmlns:a16="http://schemas.microsoft.com/office/drawing/2014/main" id="{40D680E2-4303-44F9-A613-CE3189F05296}"/>
              </a:ext>
            </a:extLst>
          </p:cNvPr>
          <p:cNvGrpSpPr/>
          <p:nvPr/>
        </p:nvGrpSpPr>
        <p:grpSpPr>
          <a:xfrm>
            <a:off x="5097016" y="2600896"/>
            <a:ext cx="2501608" cy="728708"/>
            <a:chOff x="5987239" y="2052139"/>
            <a:chExt cx="2501608" cy="728708"/>
          </a:xfrm>
        </p:grpSpPr>
        <p:sp>
          <p:nvSpPr>
            <p:cNvPr id="17" name="Rectangle 16">
              <a:extLst>
                <a:ext uri="{FF2B5EF4-FFF2-40B4-BE49-F238E27FC236}">
                  <a16:creationId xmlns:a16="http://schemas.microsoft.com/office/drawing/2014/main" id="{A960B6CC-E72B-47A8-9651-AF6E665954AE}"/>
                </a:ext>
              </a:extLst>
            </p:cNvPr>
            <p:cNvSpPr/>
            <p:nvPr/>
          </p:nvSpPr>
          <p:spPr bwMode="auto">
            <a:xfrm>
              <a:off x="5987239" y="2052139"/>
              <a:ext cx="873881" cy="720000"/>
            </a:xfrm>
            <a:prstGeom prst="rect">
              <a:avLst/>
            </a:prstGeom>
            <a:noFill/>
            <a:ln w="38100" cap="flat" cmpd="sng" algn="ctr">
              <a:solidFill>
                <a:srgbClr val="00990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18" name="Rectangle 17">
              <a:extLst>
                <a:ext uri="{FF2B5EF4-FFF2-40B4-BE49-F238E27FC236}">
                  <a16:creationId xmlns:a16="http://schemas.microsoft.com/office/drawing/2014/main" id="{40F85E03-5DDA-4B85-A42B-8C6F01FB8743}"/>
                </a:ext>
              </a:extLst>
            </p:cNvPr>
            <p:cNvSpPr/>
            <p:nvPr/>
          </p:nvSpPr>
          <p:spPr bwMode="auto">
            <a:xfrm>
              <a:off x="7732847" y="2060847"/>
              <a:ext cx="756000" cy="720000"/>
            </a:xfrm>
            <a:prstGeom prst="rect">
              <a:avLst/>
            </a:prstGeom>
            <a:noFill/>
            <a:ln w="38100" cap="flat" cmpd="sng" algn="ctr">
              <a:solidFill>
                <a:srgbClr val="00990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pSp>
      <p:cxnSp>
        <p:nvCxnSpPr>
          <p:cNvPr id="19" name="Straight Connector 18">
            <a:extLst>
              <a:ext uri="{FF2B5EF4-FFF2-40B4-BE49-F238E27FC236}">
                <a16:creationId xmlns:a16="http://schemas.microsoft.com/office/drawing/2014/main" id="{581BFCAD-3D57-4031-AE87-B33954A2D93C}"/>
              </a:ext>
            </a:extLst>
          </p:cNvPr>
          <p:cNvCxnSpPr/>
          <p:nvPr/>
        </p:nvCxnSpPr>
        <p:spPr bwMode="auto">
          <a:xfrm>
            <a:off x="4754394" y="1268760"/>
            <a:ext cx="0" cy="4824536"/>
          </a:xfrm>
          <a:prstGeom prst="line">
            <a:avLst/>
          </a:prstGeom>
          <a:solidFill>
            <a:schemeClr val="accent1"/>
          </a:solidFill>
          <a:ln w="76200" cap="flat" cmpd="sng" algn="ctr">
            <a:solidFill>
              <a:srgbClr val="FF0000"/>
            </a:solidFill>
            <a:prstDash val="solid"/>
            <a:round/>
            <a:headEnd type="none" w="med" len="med"/>
            <a:tailEnd type="none" w="med" len="med"/>
          </a:ln>
          <a:effectLst/>
        </p:spPr>
      </p:cxnSp>
      <p:sp>
        <p:nvSpPr>
          <p:cNvPr id="20" name="Rectangle 19">
            <a:extLst>
              <a:ext uri="{FF2B5EF4-FFF2-40B4-BE49-F238E27FC236}">
                <a16:creationId xmlns:a16="http://schemas.microsoft.com/office/drawing/2014/main" id="{70DD4625-2AF0-4609-BBF2-B0C4783A849B}"/>
              </a:ext>
            </a:extLst>
          </p:cNvPr>
          <p:cNvSpPr/>
          <p:nvPr/>
        </p:nvSpPr>
        <p:spPr bwMode="auto">
          <a:xfrm>
            <a:off x="5448595" y="4166497"/>
            <a:ext cx="2124000" cy="162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grpSp>
        <p:nvGrpSpPr>
          <p:cNvPr id="21" name="Group 20">
            <a:extLst>
              <a:ext uri="{FF2B5EF4-FFF2-40B4-BE49-F238E27FC236}">
                <a16:creationId xmlns:a16="http://schemas.microsoft.com/office/drawing/2014/main" id="{2D9C625F-7165-4609-A2B5-874699585CFC}"/>
              </a:ext>
            </a:extLst>
          </p:cNvPr>
          <p:cNvGrpSpPr/>
          <p:nvPr/>
        </p:nvGrpSpPr>
        <p:grpSpPr>
          <a:xfrm flipV="1">
            <a:off x="6537176" y="1196752"/>
            <a:ext cx="576064" cy="864096"/>
            <a:chOff x="6519758" y="2636912"/>
            <a:chExt cx="576064" cy="1080120"/>
          </a:xfrm>
        </p:grpSpPr>
        <p:sp>
          <p:nvSpPr>
            <p:cNvPr id="22" name="Arrow: Down 21">
              <a:extLst>
                <a:ext uri="{FF2B5EF4-FFF2-40B4-BE49-F238E27FC236}">
                  <a16:creationId xmlns:a16="http://schemas.microsoft.com/office/drawing/2014/main" id="{438D4014-2AA0-4A96-BEF3-608436D99648}"/>
                </a:ext>
              </a:extLst>
            </p:cNvPr>
            <p:cNvSpPr/>
            <p:nvPr/>
          </p:nvSpPr>
          <p:spPr bwMode="auto">
            <a:xfrm flipV="1">
              <a:off x="6589430" y="2636912"/>
              <a:ext cx="432048" cy="1080120"/>
            </a:xfrm>
            <a:prstGeom prst="downArrow">
              <a:avLst>
                <a:gd name="adj1" fmla="val 21780"/>
                <a:gd name="adj2" fmla="val 60078"/>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3" name="TextBox 22">
              <a:extLst>
                <a:ext uri="{FF2B5EF4-FFF2-40B4-BE49-F238E27FC236}">
                  <a16:creationId xmlns:a16="http://schemas.microsoft.com/office/drawing/2014/main" id="{43E5558F-5BD2-46EF-8350-3BFB07925E34}"/>
                </a:ext>
              </a:extLst>
            </p:cNvPr>
            <p:cNvSpPr txBox="1"/>
            <p:nvPr/>
          </p:nvSpPr>
          <p:spPr>
            <a:xfrm rot="10800000">
              <a:off x="6519758" y="2747952"/>
              <a:ext cx="576064" cy="261610"/>
            </a:xfrm>
            <a:prstGeom prst="rect">
              <a:avLst/>
            </a:prstGeom>
            <a:noFill/>
          </p:spPr>
          <p:txBody>
            <a:bodyPr wrap="square" rtlCol="0">
              <a:spAutoFit/>
            </a:bodyPr>
            <a:lstStyle/>
            <a:p>
              <a:r>
                <a:rPr lang="en-US" sz="1100" dirty="0">
                  <a:solidFill>
                    <a:schemeClr val="bg1"/>
                  </a:solidFill>
                  <a:latin typeface="Arial" panose="020B0604020202020204" pitchFamily="34" charset="0"/>
                  <a:cs typeface="Arial" panose="020B0604020202020204" pitchFamily="34" charset="0"/>
                </a:rPr>
                <a:t>51</a:t>
              </a:r>
            </a:p>
          </p:txBody>
        </p:sp>
      </p:grpSp>
    </p:spTree>
    <p:extLst>
      <p:ext uri="{BB962C8B-B14F-4D97-AF65-F5344CB8AC3E}">
        <p14:creationId xmlns:p14="http://schemas.microsoft.com/office/powerpoint/2010/main" val="163620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3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3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3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3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9D13AE-A66A-4462-B11E-1211E8576248}"/>
              </a:ext>
            </a:extLst>
          </p:cNvPr>
          <p:cNvPicPr>
            <a:picLocks noChangeAspect="1"/>
          </p:cNvPicPr>
          <p:nvPr/>
        </p:nvPicPr>
        <p:blipFill rotWithShape="1">
          <a:blip r:embed="rId2"/>
          <a:srcRect l="3604" t="16124" r="16132" b="11584"/>
          <a:stretch/>
        </p:blipFill>
        <p:spPr>
          <a:xfrm>
            <a:off x="56456" y="44624"/>
            <a:ext cx="9813921" cy="5372107"/>
          </a:xfrm>
          <a:prstGeom prst="rect">
            <a:avLst/>
          </a:prstGeom>
        </p:spPr>
      </p:pic>
      <p:grpSp>
        <p:nvGrpSpPr>
          <p:cNvPr id="16" name="Group 15">
            <a:extLst>
              <a:ext uri="{FF2B5EF4-FFF2-40B4-BE49-F238E27FC236}">
                <a16:creationId xmlns:a16="http://schemas.microsoft.com/office/drawing/2014/main" id="{7491A0B7-6BC4-49BC-87A0-584E1EACF555}"/>
              </a:ext>
            </a:extLst>
          </p:cNvPr>
          <p:cNvGrpSpPr/>
          <p:nvPr/>
        </p:nvGrpSpPr>
        <p:grpSpPr>
          <a:xfrm flipH="1">
            <a:off x="1029725" y="1700808"/>
            <a:ext cx="2788561" cy="620765"/>
            <a:chOff x="6033120" y="1952848"/>
            <a:chExt cx="2842432" cy="692773"/>
          </a:xfrm>
        </p:grpSpPr>
        <p:sp>
          <p:nvSpPr>
            <p:cNvPr id="17" name="Rectangle 16">
              <a:extLst>
                <a:ext uri="{FF2B5EF4-FFF2-40B4-BE49-F238E27FC236}">
                  <a16:creationId xmlns:a16="http://schemas.microsoft.com/office/drawing/2014/main" id="{D62661BB-87A1-4E84-B449-196F62922320}"/>
                </a:ext>
              </a:extLst>
            </p:cNvPr>
            <p:cNvSpPr/>
            <p:nvPr/>
          </p:nvSpPr>
          <p:spPr bwMode="auto">
            <a:xfrm>
              <a:off x="6033120" y="2052139"/>
              <a:ext cx="828000" cy="584773"/>
            </a:xfrm>
            <a:prstGeom prst="rect">
              <a:avLst/>
            </a:prstGeom>
            <a:no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8" name="Rectangle 17">
              <a:extLst>
                <a:ext uri="{FF2B5EF4-FFF2-40B4-BE49-F238E27FC236}">
                  <a16:creationId xmlns:a16="http://schemas.microsoft.com/office/drawing/2014/main" id="{E8798D3C-34D6-4007-A2B7-C3F94BCC15FC}"/>
                </a:ext>
              </a:extLst>
            </p:cNvPr>
            <p:cNvSpPr/>
            <p:nvPr/>
          </p:nvSpPr>
          <p:spPr bwMode="auto">
            <a:xfrm>
              <a:off x="7664602" y="2060848"/>
              <a:ext cx="1210950" cy="584773"/>
            </a:xfrm>
            <a:prstGeom prst="rect">
              <a:avLst/>
            </a:prstGeom>
            <a:no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19" name="Right Bracket 18">
              <a:extLst>
                <a:ext uri="{FF2B5EF4-FFF2-40B4-BE49-F238E27FC236}">
                  <a16:creationId xmlns:a16="http://schemas.microsoft.com/office/drawing/2014/main" id="{041B9743-9094-4613-AECF-AFD1323FF1AC}"/>
                </a:ext>
              </a:extLst>
            </p:cNvPr>
            <p:cNvSpPr/>
            <p:nvPr/>
          </p:nvSpPr>
          <p:spPr bwMode="auto">
            <a:xfrm rot="16200000">
              <a:off x="6880882" y="1196848"/>
              <a:ext cx="108000" cy="1620000"/>
            </a:xfrm>
            <a:prstGeom prst="rightBracket">
              <a:avLst/>
            </a:prstGeom>
            <a:no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20" name="Right Bracket 19">
              <a:extLst>
                <a:ext uri="{FF2B5EF4-FFF2-40B4-BE49-F238E27FC236}">
                  <a16:creationId xmlns:a16="http://schemas.microsoft.com/office/drawing/2014/main" id="{24A8FF04-C97B-4A57-818B-F0DF79C4E387}"/>
                </a:ext>
              </a:extLst>
            </p:cNvPr>
            <p:cNvSpPr/>
            <p:nvPr/>
          </p:nvSpPr>
          <p:spPr bwMode="auto">
            <a:xfrm rot="16200000">
              <a:off x="7671200" y="1072005"/>
              <a:ext cx="72000" cy="1908000"/>
            </a:xfrm>
            <a:prstGeom prst="rightBracket">
              <a:avLst/>
            </a:prstGeom>
            <a:no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grpSp>
      <p:grpSp>
        <p:nvGrpSpPr>
          <p:cNvPr id="21" name="Group 20">
            <a:extLst>
              <a:ext uri="{FF2B5EF4-FFF2-40B4-BE49-F238E27FC236}">
                <a16:creationId xmlns:a16="http://schemas.microsoft.com/office/drawing/2014/main" id="{29379BCA-94CB-4409-9C76-9F14BA82087F}"/>
              </a:ext>
            </a:extLst>
          </p:cNvPr>
          <p:cNvGrpSpPr/>
          <p:nvPr/>
        </p:nvGrpSpPr>
        <p:grpSpPr>
          <a:xfrm>
            <a:off x="2775342" y="2302999"/>
            <a:ext cx="576064" cy="1080120"/>
            <a:chOff x="6519758" y="2636912"/>
            <a:chExt cx="576064" cy="1080120"/>
          </a:xfrm>
        </p:grpSpPr>
        <p:sp>
          <p:nvSpPr>
            <p:cNvPr id="22" name="Arrow: Down 21">
              <a:extLst>
                <a:ext uri="{FF2B5EF4-FFF2-40B4-BE49-F238E27FC236}">
                  <a16:creationId xmlns:a16="http://schemas.microsoft.com/office/drawing/2014/main" id="{172D6ACC-2053-48C7-A99E-690EDE290B1C}"/>
                </a:ext>
              </a:extLst>
            </p:cNvPr>
            <p:cNvSpPr/>
            <p:nvPr/>
          </p:nvSpPr>
          <p:spPr bwMode="auto">
            <a:xfrm flipV="1">
              <a:off x="6589430" y="2636912"/>
              <a:ext cx="432048" cy="1080120"/>
            </a:xfrm>
            <a:prstGeom prst="downArrow">
              <a:avLst>
                <a:gd name="adj1" fmla="val 21780"/>
                <a:gd name="adj2" fmla="val 60078"/>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3" name="TextBox 22">
              <a:extLst>
                <a:ext uri="{FF2B5EF4-FFF2-40B4-BE49-F238E27FC236}">
                  <a16:creationId xmlns:a16="http://schemas.microsoft.com/office/drawing/2014/main" id="{84E3B417-C79E-4FEC-9829-790028A6245B}"/>
                </a:ext>
              </a:extLst>
            </p:cNvPr>
            <p:cNvSpPr txBox="1"/>
            <p:nvPr/>
          </p:nvSpPr>
          <p:spPr>
            <a:xfrm>
              <a:off x="6519758" y="2671748"/>
              <a:ext cx="576064" cy="261610"/>
            </a:xfrm>
            <a:prstGeom prst="rect">
              <a:avLst/>
            </a:prstGeom>
            <a:noFill/>
          </p:spPr>
          <p:txBody>
            <a:bodyPr wrap="square" rtlCol="0">
              <a:spAutoFit/>
            </a:bodyPr>
            <a:lstStyle/>
            <a:p>
              <a:r>
                <a:rPr lang="en-US" sz="1100" dirty="0">
                  <a:solidFill>
                    <a:schemeClr val="bg1"/>
                  </a:solidFill>
                  <a:latin typeface="Arial" panose="020B0604020202020204" pitchFamily="34" charset="0"/>
                  <a:cs typeface="Arial" panose="020B0604020202020204" pitchFamily="34" charset="0"/>
                </a:rPr>
                <a:t>51</a:t>
              </a:r>
            </a:p>
          </p:txBody>
        </p:sp>
      </p:grpSp>
    </p:spTree>
    <p:extLst>
      <p:ext uri="{BB962C8B-B14F-4D97-AF65-F5344CB8AC3E}">
        <p14:creationId xmlns:p14="http://schemas.microsoft.com/office/powerpoint/2010/main" val="302222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3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0F08DCF-0B60-4512-AA1F-6C1D7367F1B3}"/>
              </a:ext>
            </a:extLst>
          </p:cNvPr>
          <p:cNvGrpSpPr/>
          <p:nvPr/>
        </p:nvGrpSpPr>
        <p:grpSpPr>
          <a:xfrm>
            <a:off x="272480" y="188640"/>
            <a:ext cx="9433048" cy="3600395"/>
            <a:chOff x="4793085" y="1136806"/>
            <a:chExt cx="4915881" cy="1560765"/>
          </a:xfrm>
        </p:grpSpPr>
        <p:pic>
          <p:nvPicPr>
            <p:cNvPr id="13" name="Picture 12">
              <a:extLst>
                <a:ext uri="{FF2B5EF4-FFF2-40B4-BE49-F238E27FC236}">
                  <a16:creationId xmlns:a16="http://schemas.microsoft.com/office/drawing/2014/main" id="{4DA8D77F-D8FA-4FE4-A7B1-081C9628686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93085" y="1391790"/>
              <a:ext cx="4915881" cy="1305781"/>
            </a:xfrm>
            <a:prstGeom prst="rect">
              <a:avLst/>
            </a:prstGeom>
            <a:ln>
              <a:noFill/>
            </a:ln>
          </p:spPr>
        </p:pic>
        <p:sp>
          <p:nvSpPr>
            <p:cNvPr id="14" name="TextBox 13">
              <a:extLst>
                <a:ext uri="{FF2B5EF4-FFF2-40B4-BE49-F238E27FC236}">
                  <a16:creationId xmlns:a16="http://schemas.microsoft.com/office/drawing/2014/main" id="{7E7BD1D2-EC1E-4323-9D2E-9B155252A177}"/>
                </a:ext>
              </a:extLst>
            </p:cNvPr>
            <p:cNvSpPr txBox="1"/>
            <p:nvPr/>
          </p:nvSpPr>
          <p:spPr>
            <a:xfrm>
              <a:off x="6177136" y="1136806"/>
              <a:ext cx="2520280"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(“Sitz in der </a:t>
              </a:r>
              <a:r>
                <a:rPr kumimoji="0" lang="en-US"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Literatur</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grpSp>
      <p:grpSp>
        <p:nvGrpSpPr>
          <p:cNvPr id="2" name="Group 1">
            <a:extLst>
              <a:ext uri="{FF2B5EF4-FFF2-40B4-BE49-F238E27FC236}">
                <a16:creationId xmlns:a16="http://schemas.microsoft.com/office/drawing/2014/main" id="{A7913B84-8C81-45D4-B52F-7B0787FE5FA2}"/>
              </a:ext>
            </a:extLst>
          </p:cNvPr>
          <p:cNvGrpSpPr/>
          <p:nvPr/>
        </p:nvGrpSpPr>
        <p:grpSpPr>
          <a:xfrm>
            <a:off x="4304928" y="2348880"/>
            <a:ext cx="2175322" cy="1714760"/>
            <a:chOff x="4315973" y="3411582"/>
            <a:chExt cx="2175322" cy="1714760"/>
          </a:xfrm>
        </p:grpSpPr>
        <p:sp>
          <p:nvSpPr>
            <p:cNvPr id="5" name="TextBox 4">
              <a:extLst>
                <a:ext uri="{FF2B5EF4-FFF2-40B4-BE49-F238E27FC236}">
                  <a16:creationId xmlns:a16="http://schemas.microsoft.com/office/drawing/2014/main" id="{C336C1F6-0F3F-41B8-AE2C-EE0D5A248DB1}"/>
                </a:ext>
              </a:extLst>
            </p:cNvPr>
            <p:cNvSpPr txBox="1"/>
            <p:nvPr/>
          </p:nvSpPr>
          <p:spPr>
            <a:xfrm>
              <a:off x="5051135" y="4653136"/>
              <a:ext cx="1440160" cy="473206"/>
            </a:xfrm>
            <a:prstGeom prst="rect">
              <a:avLst/>
            </a:prstGeom>
            <a:noFill/>
          </p:spPr>
          <p:txBody>
            <a:bodyPr wrap="square">
              <a:spAutoFit/>
            </a:bodyPr>
            <a:lstStyle/>
            <a:p>
              <a:pPr marL="539750" marR="0" lvl="0" indent="-539750" algn="r" defTabSz="914400" rtl="1" eaLnBrk="1" fontAlgn="auto" latinLnBrk="0" hangingPunct="1">
                <a:lnSpc>
                  <a:spcPct val="150000"/>
                </a:lnSpc>
                <a:spcBef>
                  <a:spcPts val="0"/>
                </a:spcBef>
                <a:spcAft>
                  <a:spcPts val="0"/>
                </a:spcAft>
                <a:buClrTx/>
                <a:buSzTx/>
                <a:buFontTx/>
                <a:buNone/>
                <a:tabLst>
                  <a:tab pos="1616075" algn="r"/>
                </a:tabLst>
                <a:defRPr/>
              </a:pPr>
              <a:r>
                <a:rPr lang="he-IL" sz="1800" dirty="0">
                  <a:solidFill>
                    <a:schemeClr val="bg1"/>
                  </a:solidFill>
                  <a:highlight>
                    <a:srgbClr val="012195"/>
                  </a:highlight>
                  <a:latin typeface="Guttman Keren" panose="02010701010101010101" pitchFamily="2" charset="-79"/>
                  <a:cs typeface="Guttman Keren" panose="02010701010101010101" pitchFamily="2" charset="-79"/>
                </a:rPr>
                <a:t>נ'</a:t>
              </a:r>
              <a:r>
                <a:rPr kumimoji="0" lang="he-IL" sz="1800" b="1" i="0" strike="noStrike" kern="1200" cap="none" spc="0" normalizeH="0" baseline="0" noProof="0" dirty="0">
                  <a:ln>
                    <a:noFill/>
                  </a:ln>
                  <a:solidFill>
                    <a:prstClr val="black"/>
                  </a:solidFill>
                  <a:effectLst/>
                  <a:uLnTx/>
                  <a:uFillTx/>
                  <a:latin typeface="Guttman Keren" panose="02010701010101010101" pitchFamily="2" charset="-79"/>
                  <a:cs typeface="Guttman Keren" panose="02010701010101010101" pitchFamily="2" charset="-79"/>
                </a:rPr>
                <a:t> </a:t>
              </a:r>
              <a:r>
                <a:rPr kumimoji="0" lang="he-IL" sz="1800" b="1" i="0" strike="noStrike" kern="1200" cap="none" spc="0" normalizeH="0" baseline="0" noProof="0" dirty="0">
                  <a:ln>
                    <a:noFill/>
                  </a:ln>
                  <a:solidFill>
                    <a:prstClr val="black"/>
                  </a:solidFill>
                  <a:effectLst/>
                  <a:uLnTx/>
                  <a:uFillTx/>
                  <a:latin typeface="Guttman Keren" panose="02010701010101010101" pitchFamily="2" charset="-79"/>
                  <a:cs typeface="Guttman Keren" panose="02010701010101010101" pitchFamily="2" charset="-79"/>
                  <a:sym typeface="Wingdings" panose="05000000000000000000" pitchFamily="2" charset="2"/>
                </a:rPr>
                <a:t> </a:t>
              </a:r>
              <a:r>
                <a:rPr lang="he-IL" sz="1800" dirty="0">
                  <a:solidFill>
                    <a:schemeClr val="bg1"/>
                  </a:solidFill>
                  <a:highlight>
                    <a:srgbClr val="012195"/>
                  </a:highlight>
                  <a:latin typeface="Guttman Keren" panose="02010701010101010101" pitchFamily="2" charset="-79"/>
                  <a:cs typeface="Guttman Keren" panose="02010701010101010101" pitchFamily="2" charset="-79"/>
                </a:rPr>
                <a:t>נ"א</a:t>
              </a:r>
              <a:endParaRPr lang="en-US" sz="1800" dirty="0">
                <a:solidFill>
                  <a:schemeClr val="bg1"/>
                </a:solidFill>
                <a:highlight>
                  <a:srgbClr val="012195"/>
                </a:highlight>
                <a:cs typeface="Guttman Keren" panose="02010701010101010101" pitchFamily="2" charset="-79"/>
              </a:endParaRPr>
            </a:p>
          </p:txBody>
        </p:sp>
        <p:sp>
          <p:nvSpPr>
            <p:cNvPr id="15" name="TextBox 14">
              <a:extLst>
                <a:ext uri="{FF2B5EF4-FFF2-40B4-BE49-F238E27FC236}">
                  <a16:creationId xmlns:a16="http://schemas.microsoft.com/office/drawing/2014/main" id="{0A180536-131C-4ECC-BDF1-870FC3882D2A}"/>
                </a:ext>
              </a:extLst>
            </p:cNvPr>
            <p:cNvSpPr txBox="1"/>
            <p:nvPr/>
          </p:nvSpPr>
          <p:spPr>
            <a:xfrm>
              <a:off x="4315973" y="3411582"/>
              <a:ext cx="2155957" cy="461665"/>
            </a:xfrm>
            <a:prstGeom prst="rect">
              <a:avLst/>
            </a:prstGeom>
            <a:noFill/>
          </p:spPr>
          <p:txBody>
            <a:bodyPr wrap="square" rtlCol="0">
              <a:spAutoFit/>
            </a:bodyPr>
            <a:lstStyle/>
            <a:p>
              <a:pPr algn="r"/>
              <a:r>
                <a:rPr lang="en-US" sz="2400" dirty="0">
                  <a:solidFill>
                    <a:srgbClr val="FF0000"/>
                  </a:solidFill>
                  <a:latin typeface="Arial" panose="020B0604020202020204" pitchFamily="34" charset="0"/>
                  <a:cs typeface="Arial" panose="020B0604020202020204" pitchFamily="34" charset="0"/>
                </a:rPr>
                <a:t>?      ?</a:t>
              </a:r>
            </a:p>
          </p:txBody>
        </p:sp>
      </p:grpSp>
      <p:sp>
        <p:nvSpPr>
          <p:cNvPr id="7" name="TextBox 6">
            <a:extLst>
              <a:ext uri="{FF2B5EF4-FFF2-40B4-BE49-F238E27FC236}">
                <a16:creationId xmlns:a16="http://schemas.microsoft.com/office/drawing/2014/main" id="{CFE20FA3-E1E6-4695-9466-6AA4B866892E}"/>
              </a:ext>
            </a:extLst>
          </p:cNvPr>
          <p:cNvSpPr txBox="1"/>
          <p:nvPr/>
        </p:nvSpPr>
        <p:spPr>
          <a:xfrm>
            <a:off x="3872880" y="4294837"/>
            <a:ext cx="2088233" cy="646331"/>
          </a:xfrm>
          <a:prstGeom prst="rect">
            <a:avLst/>
          </a:prstGeom>
          <a:noFill/>
        </p:spPr>
        <p:txBody>
          <a:bodyPr wrap="square">
            <a:spAutoFit/>
          </a:bodyPr>
          <a:lstStyle/>
          <a:p>
            <a:pPr marR="0" lvl="0" algn="r" defTabSz="914400" rtl="1" eaLnBrk="1" fontAlgn="auto" latinLnBrk="0" hangingPunct="1">
              <a:spcBef>
                <a:spcPts val="0"/>
              </a:spcBef>
              <a:spcAft>
                <a:spcPts val="0"/>
              </a:spcAft>
              <a:buClrTx/>
              <a:buSzTx/>
              <a:buFontTx/>
              <a:buNone/>
              <a:tabLst>
                <a:tab pos="1616075" algn="r"/>
              </a:tabLst>
              <a:defRPr/>
            </a:pPr>
            <a:r>
              <a:rPr lang="he-IL" sz="1800" dirty="0">
                <a:solidFill>
                  <a:schemeClr val="bg1"/>
                </a:solidFill>
                <a:highlight>
                  <a:srgbClr val="012195"/>
                </a:highlight>
                <a:latin typeface="Guttman Keren" panose="02010701010101010101" pitchFamily="2" charset="-79"/>
                <a:cs typeface="Guttman Keren" panose="02010701010101010101" pitchFamily="2" charset="-79"/>
              </a:rPr>
              <a:t>נ"א</a:t>
            </a:r>
            <a:r>
              <a:rPr lang="he-IL" sz="1800" dirty="0">
                <a:solidFill>
                  <a:prstClr val="black"/>
                </a:solidFill>
                <a:latin typeface="Guttman Keren" panose="02010701010101010101" pitchFamily="2" charset="-79"/>
                <a:cs typeface="Guttman Keren" panose="02010701010101010101" pitchFamily="2" charset="-79"/>
              </a:rPr>
              <a:t> כפתיח של האוסף השני לדוד</a:t>
            </a:r>
            <a:endParaRPr lang="en-US" sz="1800" dirty="0"/>
          </a:p>
        </p:txBody>
      </p:sp>
      <p:sp>
        <p:nvSpPr>
          <p:cNvPr id="9" name="TextBox 8">
            <a:extLst>
              <a:ext uri="{FF2B5EF4-FFF2-40B4-BE49-F238E27FC236}">
                <a16:creationId xmlns:a16="http://schemas.microsoft.com/office/drawing/2014/main" id="{056E26EA-1F15-46C8-9ABB-AD02B88E96A0}"/>
              </a:ext>
            </a:extLst>
          </p:cNvPr>
          <p:cNvSpPr txBox="1"/>
          <p:nvPr/>
        </p:nvSpPr>
        <p:spPr>
          <a:xfrm>
            <a:off x="-519608" y="5949280"/>
            <a:ext cx="2736304" cy="600164"/>
          </a:xfrm>
          <a:prstGeom prst="rect">
            <a:avLst/>
          </a:prstGeom>
          <a:noFill/>
        </p:spPr>
        <p:txBody>
          <a:bodyPr wrap="square">
            <a:spAutoFit/>
          </a:bodyPr>
          <a:lstStyle/>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lang="he-IL" sz="2400" dirty="0">
                <a:solidFill>
                  <a:schemeClr val="bg1">
                    <a:lumMod val="50000"/>
                  </a:schemeClr>
                </a:solidFill>
                <a:latin typeface="Guttman Keren" panose="02010701010101010101" pitchFamily="2" charset="-79"/>
                <a:cs typeface="Guttman Keren" panose="02010701010101010101" pitchFamily="2" charset="-79"/>
              </a:rPr>
              <a:t>שיעור הבא!</a:t>
            </a:r>
            <a:endParaRPr lang="en-US" sz="2400" dirty="0">
              <a:solidFill>
                <a:schemeClr val="bg1">
                  <a:lumMod val="50000"/>
                </a:schemeClr>
              </a:solidFill>
            </a:endParaRPr>
          </a:p>
        </p:txBody>
      </p:sp>
      <p:grpSp>
        <p:nvGrpSpPr>
          <p:cNvPr id="8" name="Group 7">
            <a:extLst>
              <a:ext uri="{FF2B5EF4-FFF2-40B4-BE49-F238E27FC236}">
                <a16:creationId xmlns:a16="http://schemas.microsoft.com/office/drawing/2014/main" id="{26F8FA22-97AD-4CC3-9426-22AD75C2FC1E}"/>
              </a:ext>
            </a:extLst>
          </p:cNvPr>
          <p:cNvGrpSpPr/>
          <p:nvPr/>
        </p:nvGrpSpPr>
        <p:grpSpPr>
          <a:xfrm>
            <a:off x="5673080" y="4023907"/>
            <a:ext cx="1296145" cy="2232248"/>
            <a:chOff x="5673080" y="4023907"/>
            <a:chExt cx="1296145" cy="2232248"/>
          </a:xfrm>
        </p:grpSpPr>
        <p:sp>
          <p:nvSpPr>
            <p:cNvPr id="10" name="TextBox 9">
              <a:extLst>
                <a:ext uri="{FF2B5EF4-FFF2-40B4-BE49-F238E27FC236}">
                  <a16:creationId xmlns:a16="http://schemas.microsoft.com/office/drawing/2014/main" id="{3DD41FCE-79E9-4968-AA13-380FB69FE98B}"/>
                </a:ext>
              </a:extLst>
            </p:cNvPr>
            <p:cNvSpPr txBox="1"/>
            <p:nvPr/>
          </p:nvSpPr>
          <p:spPr>
            <a:xfrm>
              <a:off x="5673080" y="5302048"/>
              <a:ext cx="1296145" cy="954107"/>
            </a:xfrm>
            <a:prstGeom prst="rect">
              <a:avLst/>
            </a:prstGeom>
            <a:noFill/>
            <a:ln>
              <a:solidFill>
                <a:schemeClr val="tx1"/>
              </a:solidFill>
            </a:ln>
          </p:spPr>
          <p:txBody>
            <a:bodyPr wrap="square">
              <a:spAutoFit/>
            </a:bodyPr>
            <a:lstStyle/>
            <a:p>
              <a:pPr marR="0" lvl="0" algn="r" defTabSz="914400" rtl="1" eaLnBrk="1" fontAlgn="auto" latinLnBrk="0" hangingPunct="1">
                <a:spcBef>
                  <a:spcPts val="0"/>
                </a:spcBef>
                <a:spcAft>
                  <a:spcPts val="0"/>
                </a:spcAft>
                <a:buClrTx/>
                <a:buSzTx/>
                <a:buFontTx/>
                <a:buNone/>
                <a:tabLst>
                  <a:tab pos="1616075" algn="r"/>
                </a:tabLst>
                <a:defRPr/>
              </a:pPr>
              <a:r>
                <a:rPr lang="he-IL" sz="1400" dirty="0">
                  <a:solidFill>
                    <a:schemeClr val="bg1"/>
                  </a:solidFill>
                  <a:highlight>
                    <a:srgbClr val="012195"/>
                  </a:highlight>
                  <a:latin typeface="Guttman Keren" panose="02010701010101010101" pitchFamily="2" charset="-79"/>
                  <a:cs typeface="Guttman Keren" panose="02010701010101010101" pitchFamily="2" charset="-79"/>
                </a:rPr>
                <a:t>נ', כג</a:t>
              </a:r>
              <a:r>
                <a:rPr lang="he-IL" sz="1400" dirty="0">
                  <a:solidFill>
                    <a:prstClr val="black"/>
                  </a:solidFill>
                  <a:latin typeface="Guttman Keren" panose="02010701010101010101" pitchFamily="2" charset="-79"/>
                  <a:cs typeface="Guttman Keren" panose="02010701010101010101" pitchFamily="2" charset="-79"/>
                </a:rPr>
                <a:t>: זֹבֵחַ תּוֹדָה יְכַבְּדָנְנִי וְשָׂם דֶּרֶךְ אַרְאֶנּוּ בְּיֵשַׁע אֱלֹהִים:</a:t>
              </a:r>
              <a:endParaRPr lang="en-US" sz="1400" dirty="0"/>
            </a:p>
          </p:txBody>
        </p:sp>
        <p:cxnSp>
          <p:nvCxnSpPr>
            <p:cNvPr id="6" name="Straight Arrow Connector 5">
              <a:extLst>
                <a:ext uri="{FF2B5EF4-FFF2-40B4-BE49-F238E27FC236}">
                  <a16:creationId xmlns:a16="http://schemas.microsoft.com/office/drawing/2014/main" id="{36B1E13C-7185-4335-9083-FD9FA11A4EBC}"/>
                </a:ext>
              </a:extLst>
            </p:cNvPr>
            <p:cNvCxnSpPr>
              <a:stCxn id="10" idx="0"/>
            </p:cNvCxnSpPr>
            <p:nvPr/>
          </p:nvCxnSpPr>
          <p:spPr bwMode="auto">
            <a:xfrm flipH="1" flipV="1">
              <a:off x="6321152" y="4023907"/>
              <a:ext cx="1" cy="127814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Tree>
    <p:extLst>
      <p:ext uri="{BB962C8B-B14F-4D97-AF65-F5344CB8AC3E}">
        <p14:creationId xmlns:p14="http://schemas.microsoft.com/office/powerpoint/2010/main" val="13099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3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3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B069CC4-BAB2-45BE-ACFC-843E977DF344}"/>
              </a:ext>
            </a:extLst>
          </p:cNvPr>
          <p:cNvPicPr>
            <a:picLocks noChangeAspect="1"/>
          </p:cNvPicPr>
          <p:nvPr/>
        </p:nvPicPr>
        <p:blipFill rotWithShape="1">
          <a:blip r:embed="rId3"/>
          <a:srcRect l="54753" t="18691" r="25546" b="34237"/>
          <a:stretch/>
        </p:blipFill>
        <p:spPr>
          <a:xfrm>
            <a:off x="2648744" y="18201"/>
            <a:ext cx="5112568" cy="6871241"/>
          </a:xfrm>
          <a:prstGeom prst="rect">
            <a:avLst/>
          </a:prstGeom>
        </p:spPr>
      </p:pic>
      <p:grpSp>
        <p:nvGrpSpPr>
          <p:cNvPr id="11" name="Group 10">
            <a:extLst>
              <a:ext uri="{FF2B5EF4-FFF2-40B4-BE49-F238E27FC236}">
                <a16:creationId xmlns:a16="http://schemas.microsoft.com/office/drawing/2014/main" id="{F8C9D709-C14E-4EC6-9DDE-9261488A6D96}"/>
              </a:ext>
            </a:extLst>
          </p:cNvPr>
          <p:cNvGrpSpPr/>
          <p:nvPr/>
        </p:nvGrpSpPr>
        <p:grpSpPr>
          <a:xfrm>
            <a:off x="-386235" y="-81602"/>
            <a:ext cx="10369152" cy="7183010"/>
            <a:chOff x="-375592" y="-9594"/>
            <a:chExt cx="10369152" cy="7183010"/>
          </a:xfrm>
        </p:grpSpPr>
        <p:pic>
          <p:nvPicPr>
            <p:cNvPr id="18441" name="Picture 18440" descr="&quot;From way up, you look like an ant.&quot;">
              <a:extLst>
                <a:ext uri="{FF2B5EF4-FFF2-40B4-BE49-F238E27FC236}">
                  <a16:creationId xmlns:a16="http://schemas.microsoft.com/office/drawing/2014/main" id="{C2050C14-263D-4E02-B5C1-84B054893AA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788" r="12850" b="69651"/>
            <a:stretch/>
          </p:blipFill>
          <p:spPr bwMode="auto">
            <a:xfrm>
              <a:off x="6897216" y="2016224"/>
              <a:ext cx="1083570" cy="1052736"/>
            </a:xfrm>
            <a:prstGeom prst="rect">
              <a:avLst/>
            </a:prstGeom>
            <a:noFill/>
            <a:extLst>
              <a:ext uri="{909E8E84-426E-40DD-AFC4-6F175D3DCCD1}">
                <a14:hiddenFill xmlns:a14="http://schemas.microsoft.com/office/drawing/2010/main">
                  <a:solidFill>
                    <a:srgbClr val="FFFFFF"/>
                  </a:solidFill>
                </a14:hiddenFill>
              </a:ext>
            </a:extLst>
          </p:spPr>
        </p:pic>
        <p:grpSp>
          <p:nvGrpSpPr>
            <p:cNvPr id="84" name="Group 83">
              <a:extLst>
                <a:ext uri="{FF2B5EF4-FFF2-40B4-BE49-F238E27FC236}">
                  <a16:creationId xmlns:a16="http://schemas.microsoft.com/office/drawing/2014/main" id="{DF6F874E-FDB2-43FB-8921-51243F24BB6C}"/>
                </a:ext>
              </a:extLst>
            </p:cNvPr>
            <p:cNvGrpSpPr/>
            <p:nvPr/>
          </p:nvGrpSpPr>
          <p:grpSpPr>
            <a:xfrm>
              <a:off x="2443363" y="-9594"/>
              <a:ext cx="7482382" cy="7167727"/>
              <a:chOff x="2191689" y="-1257"/>
              <a:chExt cx="7714312" cy="7230638"/>
            </a:xfrm>
          </p:grpSpPr>
          <p:grpSp>
            <p:nvGrpSpPr>
              <p:cNvPr id="85" name="Group 84">
                <a:extLst>
                  <a:ext uri="{FF2B5EF4-FFF2-40B4-BE49-F238E27FC236}">
                    <a16:creationId xmlns:a16="http://schemas.microsoft.com/office/drawing/2014/main" id="{4E671B0F-5893-4B0B-9834-9D18A29647EF}"/>
                  </a:ext>
                </a:extLst>
              </p:cNvPr>
              <p:cNvGrpSpPr/>
              <p:nvPr/>
            </p:nvGrpSpPr>
            <p:grpSpPr>
              <a:xfrm>
                <a:off x="2191689" y="-1257"/>
                <a:ext cx="7714312" cy="7230638"/>
                <a:chOff x="2191689" y="-1257"/>
                <a:chExt cx="7714312" cy="7230638"/>
              </a:xfrm>
            </p:grpSpPr>
            <p:sp>
              <p:nvSpPr>
                <p:cNvPr id="90" name="Rectangle 89">
                  <a:extLst>
                    <a:ext uri="{FF2B5EF4-FFF2-40B4-BE49-F238E27FC236}">
                      <a16:creationId xmlns:a16="http://schemas.microsoft.com/office/drawing/2014/main" id="{010F76DC-0865-4B76-B0E9-B62392B41D5E}"/>
                    </a:ext>
                  </a:extLst>
                </p:cNvPr>
                <p:cNvSpPr/>
                <p:nvPr/>
              </p:nvSpPr>
              <p:spPr bwMode="auto">
                <a:xfrm>
                  <a:off x="7897198" y="-1257"/>
                  <a:ext cx="2008803" cy="7173416"/>
                </a:xfrm>
                <a:prstGeom prst="rect">
                  <a:avLst/>
                </a:prstGeom>
                <a:gradFill>
                  <a:gsLst>
                    <a:gs pos="0">
                      <a:schemeClr val="accent1">
                        <a:lumMod val="5000"/>
                        <a:lumOff val="95000"/>
                      </a:schemeClr>
                    </a:gs>
                    <a:gs pos="19000">
                      <a:srgbClr val="B8CDFE"/>
                    </a:gs>
                    <a:gs pos="83000">
                      <a:schemeClr val="accent1">
                        <a:lumMod val="45000"/>
                        <a:lumOff val="55000"/>
                      </a:schemeClr>
                    </a:gs>
                    <a:gs pos="100000">
                      <a:schemeClr val="accent1">
                        <a:lumMod val="30000"/>
                        <a:lumOff val="70000"/>
                      </a:schemeClr>
                    </a:gs>
                  </a:gsLst>
                  <a:lin ang="21594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91" name="Rectangle 90">
                  <a:extLst>
                    <a:ext uri="{FF2B5EF4-FFF2-40B4-BE49-F238E27FC236}">
                      <a16:creationId xmlns:a16="http://schemas.microsoft.com/office/drawing/2014/main" id="{1AB07714-3DA5-4112-9B72-E348694632A6}"/>
                    </a:ext>
                  </a:extLst>
                </p:cNvPr>
                <p:cNvSpPr/>
                <p:nvPr/>
              </p:nvSpPr>
              <p:spPr bwMode="auto">
                <a:xfrm>
                  <a:off x="2191689" y="8421"/>
                  <a:ext cx="5772141" cy="7220960"/>
                </a:xfrm>
                <a:prstGeom prst="rect">
                  <a:avLst/>
                </a:prstGeom>
                <a:solidFill>
                  <a:srgbClr val="B8CDFE">
                    <a:alpha val="3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pSp>
          <p:grpSp>
            <p:nvGrpSpPr>
              <p:cNvPr id="86" name="Group 85">
                <a:extLst>
                  <a:ext uri="{FF2B5EF4-FFF2-40B4-BE49-F238E27FC236}">
                    <a16:creationId xmlns:a16="http://schemas.microsoft.com/office/drawing/2014/main" id="{3929CE71-092B-41C6-8C06-FCDE10108B9C}"/>
                  </a:ext>
                </a:extLst>
              </p:cNvPr>
              <p:cNvGrpSpPr/>
              <p:nvPr/>
            </p:nvGrpSpPr>
            <p:grpSpPr>
              <a:xfrm>
                <a:off x="6895598" y="1988840"/>
                <a:ext cx="1085188" cy="1080120"/>
                <a:chOff x="6895598" y="1988840"/>
                <a:chExt cx="1085188" cy="1080120"/>
              </a:xfrm>
            </p:grpSpPr>
            <p:pic>
              <p:nvPicPr>
                <p:cNvPr id="87" name="Picture 86" descr="&quot;From way up, you look like an ant.&quot;">
                  <a:extLst>
                    <a:ext uri="{FF2B5EF4-FFF2-40B4-BE49-F238E27FC236}">
                      <a16:creationId xmlns:a16="http://schemas.microsoft.com/office/drawing/2014/main" id="{B4E1E7D9-493E-4928-BBCE-7128166674C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788" r="12850" b="69651"/>
                <a:stretch/>
              </p:blipFill>
              <p:spPr bwMode="auto">
                <a:xfrm>
                  <a:off x="6897216" y="1988840"/>
                  <a:ext cx="1083570" cy="1052736"/>
                </a:xfrm>
                <a:prstGeom prst="rect">
                  <a:avLst/>
                </a:prstGeom>
                <a:noFill/>
                <a:extLst>
                  <a:ext uri="{909E8E84-426E-40DD-AFC4-6F175D3DCCD1}">
                    <a14:hiddenFill xmlns:a14="http://schemas.microsoft.com/office/drawing/2010/main">
                      <a:solidFill>
                        <a:srgbClr val="FFFFFF"/>
                      </a:solidFill>
                    </a14:hiddenFill>
                  </a:ext>
                </a:extLst>
              </p:spPr>
            </p:pic>
            <p:sp>
              <p:nvSpPr>
                <p:cNvPr id="88" name="Rectangle 87">
                  <a:extLst>
                    <a:ext uri="{FF2B5EF4-FFF2-40B4-BE49-F238E27FC236}">
                      <a16:creationId xmlns:a16="http://schemas.microsoft.com/office/drawing/2014/main" id="{9B812209-974F-49C8-924B-19150EF18F64}"/>
                    </a:ext>
                  </a:extLst>
                </p:cNvPr>
                <p:cNvSpPr/>
                <p:nvPr/>
              </p:nvSpPr>
              <p:spPr bwMode="auto">
                <a:xfrm>
                  <a:off x="6895598" y="1988840"/>
                  <a:ext cx="1080120" cy="1080120"/>
                </a:xfrm>
                <a:prstGeom prst="rect">
                  <a:avLst/>
                </a:prstGeom>
                <a:solidFill>
                  <a:srgbClr val="B8CDFE">
                    <a:alpha val="3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pSp>
        </p:grpSp>
        <p:pic>
          <p:nvPicPr>
            <p:cNvPr id="9" name="Picture 8">
              <a:extLst>
                <a:ext uri="{FF2B5EF4-FFF2-40B4-BE49-F238E27FC236}">
                  <a16:creationId xmlns:a16="http://schemas.microsoft.com/office/drawing/2014/main" id="{BDBF1546-0898-4F38-806E-9665DA37B6B7}"/>
                </a:ext>
              </a:extLst>
            </p:cNvPr>
            <p:cNvPicPr>
              <a:picLocks noChangeAspect="1"/>
            </p:cNvPicPr>
            <p:nvPr/>
          </p:nvPicPr>
          <p:blipFill rotWithShape="1">
            <a:blip r:embed="rId5"/>
            <a:srcRect l="47209" t="18381" r="45215" b="35607"/>
            <a:stretch/>
          </p:blipFill>
          <p:spPr>
            <a:xfrm>
              <a:off x="416497" y="0"/>
              <a:ext cx="2230910" cy="6766560"/>
            </a:xfrm>
            <a:prstGeom prst="rect">
              <a:avLst/>
            </a:prstGeom>
          </p:spPr>
        </p:pic>
        <p:sp>
          <p:nvSpPr>
            <p:cNvPr id="18432" name="Rectangle 18431">
              <a:extLst>
                <a:ext uri="{FF2B5EF4-FFF2-40B4-BE49-F238E27FC236}">
                  <a16:creationId xmlns:a16="http://schemas.microsoft.com/office/drawing/2014/main" id="{133FCADB-D0C8-4830-BF8B-47791181F848}"/>
                </a:ext>
              </a:extLst>
            </p:cNvPr>
            <p:cNvSpPr/>
            <p:nvPr/>
          </p:nvSpPr>
          <p:spPr bwMode="auto">
            <a:xfrm>
              <a:off x="-122396" y="0"/>
              <a:ext cx="1114956" cy="7173416"/>
            </a:xfrm>
            <a:prstGeom prst="rect">
              <a:avLst/>
            </a:prstGeom>
            <a:gradFill>
              <a:gsLst>
                <a:gs pos="0">
                  <a:schemeClr val="accent1">
                    <a:lumMod val="5000"/>
                    <a:lumOff val="95000"/>
                  </a:schemeClr>
                </a:gs>
                <a:gs pos="100000">
                  <a:schemeClr val="accent1">
                    <a:lumMod val="45000"/>
                    <a:lumOff val="55000"/>
                  </a:schemeClr>
                </a:gs>
                <a:gs pos="99000">
                  <a:schemeClr val="bg1">
                    <a:lumMod val="65000"/>
                  </a:schemeClr>
                </a:gs>
              </a:gsLst>
              <a:lin ang="108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pic>
          <p:nvPicPr>
            <p:cNvPr id="18434" name="Picture 2" descr="A Letter to My Children | Babylon and Israel">
              <a:extLst>
                <a:ext uri="{FF2B5EF4-FFF2-40B4-BE49-F238E27FC236}">
                  <a16:creationId xmlns:a16="http://schemas.microsoft.com/office/drawing/2014/main" id="{FAC3041B-A91A-4EB6-8857-E53CA79139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38" y="2956882"/>
              <a:ext cx="1961246" cy="1513334"/>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13" descr="929 English Podcast">
              <a:extLst>
                <a:ext uri="{FF2B5EF4-FFF2-40B4-BE49-F238E27FC236}">
                  <a16:creationId xmlns:a16="http://schemas.microsoft.com/office/drawing/2014/main" id="{15E7D03C-3269-4167-BE81-938EEC726EB6}"/>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1714" b="31779"/>
            <a:stretch/>
          </p:blipFill>
          <p:spPr bwMode="auto">
            <a:xfrm>
              <a:off x="128464" y="2236802"/>
              <a:ext cx="1301987" cy="605517"/>
            </a:xfrm>
            <a:prstGeom prst="rect">
              <a:avLst/>
            </a:prstGeom>
            <a:noFill/>
            <a:extLst>
              <a:ext uri="{909E8E84-426E-40DD-AFC4-6F175D3DCCD1}">
                <a14:hiddenFill xmlns:a14="http://schemas.microsoft.com/office/drawing/2010/main">
                  <a:solidFill>
                    <a:srgbClr val="FFFFFF"/>
                  </a:solidFill>
                </a14:hiddenFill>
              </a:ext>
            </a:extLst>
          </p:spPr>
        </p:pic>
        <p:sp>
          <p:nvSpPr>
            <p:cNvPr id="18437" name="TextBox 18436">
              <a:extLst>
                <a:ext uri="{FF2B5EF4-FFF2-40B4-BE49-F238E27FC236}">
                  <a16:creationId xmlns:a16="http://schemas.microsoft.com/office/drawing/2014/main" id="{AB6AF292-6F80-486A-A0D3-8EF65410EEB1}"/>
                </a:ext>
              </a:extLst>
            </p:cNvPr>
            <p:cNvSpPr txBox="1"/>
            <p:nvPr/>
          </p:nvSpPr>
          <p:spPr>
            <a:xfrm>
              <a:off x="-375592" y="4469050"/>
              <a:ext cx="2160240" cy="400110"/>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000" dirty="0">
                  <a:solidFill>
                    <a:srgbClr val="000000"/>
                  </a:solidFill>
                  <a:cs typeface="Guttman Keren" panose="02010401010101010101" pitchFamily="2" charset="-79"/>
                </a:rPr>
                <a:t>Psalms 1-150</a:t>
              </a:r>
              <a:endParaRPr kumimoji="0" lang="en-US" sz="2000" b="1" i="0" u="none" strike="noStrike" kern="1200" cap="none" spc="0" normalizeH="0" baseline="0" noProof="0" dirty="0">
                <a:ln>
                  <a:noFill/>
                </a:ln>
                <a:solidFill>
                  <a:srgbClr val="000000"/>
                </a:solidFill>
                <a:effectLst/>
                <a:uLnTx/>
                <a:uFillTx/>
                <a:latin typeface="Times New Roman" pitchFamily="18" charset="0"/>
                <a:ea typeface="+mn-ea"/>
                <a:cs typeface="Guttman Keren" panose="02010401010101010101" pitchFamily="2" charset="-79"/>
              </a:endParaRPr>
            </a:p>
          </p:txBody>
        </p:sp>
        <p:grpSp>
          <p:nvGrpSpPr>
            <p:cNvPr id="339" name="Group 338">
              <a:extLst>
                <a:ext uri="{FF2B5EF4-FFF2-40B4-BE49-F238E27FC236}">
                  <a16:creationId xmlns:a16="http://schemas.microsoft.com/office/drawing/2014/main" id="{B4F3B809-3BB4-47C1-9619-0CF596A57F27}"/>
                </a:ext>
              </a:extLst>
            </p:cNvPr>
            <p:cNvGrpSpPr/>
            <p:nvPr/>
          </p:nvGrpSpPr>
          <p:grpSpPr>
            <a:xfrm flipH="1">
              <a:off x="7620746" y="2167405"/>
              <a:ext cx="2250706" cy="2547810"/>
              <a:chOff x="3512093" y="2939499"/>
              <a:chExt cx="1828817" cy="2344476"/>
            </a:xfrm>
          </p:grpSpPr>
          <p:grpSp>
            <p:nvGrpSpPr>
              <p:cNvPr id="340" name="Group 394">
                <a:extLst>
                  <a:ext uri="{FF2B5EF4-FFF2-40B4-BE49-F238E27FC236}">
                    <a16:creationId xmlns:a16="http://schemas.microsoft.com/office/drawing/2014/main" id="{F3B2A760-7E9B-4217-ACAB-E263DD3BA176}"/>
                  </a:ext>
                </a:extLst>
              </p:cNvPr>
              <p:cNvGrpSpPr>
                <a:grpSpLocks/>
              </p:cNvGrpSpPr>
              <p:nvPr/>
            </p:nvGrpSpPr>
            <p:grpSpPr bwMode="auto">
              <a:xfrm>
                <a:off x="4005812" y="2939499"/>
                <a:ext cx="220665" cy="187251"/>
                <a:chOff x="864" y="2568"/>
                <a:chExt cx="168" cy="136"/>
              </a:xfrm>
            </p:grpSpPr>
            <p:sp>
              <p:nvSpPr>
                <p:cNvPr id="395" name="Freeform 395">
                  <a:extLst>
                    <a:ext uri="{FF2B5EF4-FFF2-40B4-BE49-F238E27FC236}">
                      <a16:creationId xmlns:a16="http://schemas.microsoft.com/office/drawing/2014/main" id="{9C0CB6C7-D804-4641-9E2E-F7025F4A010A}"/>
                    </a:ext>
                  </a:extLst>
                </p:cNvPr>
                <p:cNvSpPr>
                  <a:spLocks/>
                </p:cNvSpPr>
                <p:nvPr/>
              </p:nvSpPr>
              <p:spPr bwMode="auto">
                <a:xfrm>
                  <a:off x="924" y="2584"/>
                  <a:ext cx="108" cy="120"/>
                </a:xfrm>
                <a:custGeom>
                  <a:avLst/>
                  <a:gdLst>
                    <a:gd name="T0" fmla="*/ 0 w 108"/>
                    <a:gd name="T1" fmla="*/ 120 h 120"/>
                    <a:gd name="T2" fmla="*/ 24 w 108"/>
                    <a:gd name="T3" fmla="*/ 88 h 120"/>
                    <a:gd name="T4" fmla="*/ 60 w 108"/>
                    <a:gd name="T5" fmla="*/ 48 h 120"/>
                    <a:gd name="T6" fmla="*/ 108 w 108"/>
                    <a:gd name="T7" fmla="*/ 0 h 120"/>
                    <a:gd name="T8" fmla="*/ 0 60000 65536"/>
                    <a:gd name="T9" fmla="*/ 0 60000 65536"/>
                    <a:gd name="T10" fmla="*/ 0 60000 65536"/>
                    <a:gd name="T11" fmla="*/ 0 60000 65536"/>
                    <a:gd name="T12" fmla="*/ 0 w 108"/>
                    <a:gd name="T13" fmla="*/ 0 h 120"/>
                    <a:gd name="T14" fmla="*/ 108 w 108"/>
                    <a:gd name="T15" fmla="*/ 120 h 120"/>
                  </a:gdLst>
                  <a:ahLst/>
                  <a:cxnLst>
                    <a:cxn ang="T8">
                      <a:pos x="T0" y="T1"/>
                    </a:cxn>
                    <a:cxn ang="T9">
                      <a:pos x="T2" y="T3"/>
                    </a:cxn>
                    <a:cxn ang="T10">
                      <a:pos x="T4" y="T5"/>
                    </a:cxn>
                    <a:cxn ang="T11">
                      <a:pos x="T6" y="T7"/>
                    </a:cxn>
                  </a:cxnLst>
                  <a:rect l="T12" t="T13" r="T14" b="T15"/>
                  <a:pathLst>
                    <a:path w="108" h="120">
                      <a:moveTo>
                        <a:pt x="0" y="120"/>
                      </a:moveTo>
                      <a:cubicBezTo>
                        <a:pt x="5" y="104"/>
                        <a:pt x="10" y="97"/>
                        <a:pt x="24" y="88"/>
                      </a:cubicBezTo>
                      <a:cubicBezTo>
                        <a:pt x="28" y="71"/>
                        <a:pt x="44" y="58"/>
                        <a:pt x="60" y="48"/>
                      </a:cubicBezTo>
                      <a:cubicBezTo>
                        <a:pt x="67" y="26"/>
                        <a:pt x="81" y="0"/>
                        <a:pt x="108" y="0"/>
                      </a:cubicBezTo>
                    </a:path>
                  </a:pathLst>
                </a:custGeom>
                <a:noFill/>
                <a:ln w="3175">
                  <a:solidFill>
                    <a:schemeClr val="bg1"/>
                  </a:solidFill>
                  <a:round/>
                  <a:headEnd type="none" w="sm" len="sm"/>
                  <a:tailEnd type="none" w="sm" len="sm"/>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96" name="Freeform 396">
                  <a:extLst>
                    <a:ext uri="{FF2B5EF4-FFF2-40B4-BE49-F238E27FC236}">
                      <a16:creationId xmlns:a16="http://schemas.microsoft.com/office/drawing/2014/main" id="{8904946F-5971-495D-8239-8A5DF6A1C773}"/>
                    </a:ext>
                  </a:extLst>
                </p:cNvPr>
                <p:cNvSpPr>
                  <a:spLocks/>
                </p:cNvSpPr>
                <p:nvPr/>
              </p:nvSpPr>
              <p:spPr bwMode="auto">
                <a:xfrm rot="-676099">
                  <a:off x="900" y="2568"/>
                  <a:ext cx="108" cy="120"/>
                </a:xfrm>
                <a:custGeom>
                  <a:avLst/>
                  <a:gdLst>
                    <a:gd name="T0" fmla="*/ 0 w 108"/>
                    <a:gd name="T1" fmla="*/ 120 h 120"/>
                    <a:gd name="T2" fmla="*/ 24 w 108"/>
                    <a:gd name="T3" fmla="*/ 88 h 120"/>
                    <a:gd name="T4" fmla="*/ 60 w 108"/>
                    <a:gd name="T5" fmla="*/ 48 h 120"/>
                    <a:gd name="T6" fmla="*/ 108 w 108"/>
                    <a:gd name="T7" fmla="*/ 0 h 120"/>
                    <a:gd name="T8" fmla="*/ 0 60000 65536"/>
                    <a:gd name="T9" fmla="*/ 0 60000 65536"/>
                    <a:gd name="T10" fmla="*/ 0 60000 65536"/>
                    <a:gd name="T11" fmla="*/ 0 60000 65536"/>
                    <a:gd name="T12" fmla="*/ 0 w 108"/>
                    <a:gd name="T13" fmla="*/ 0 h 120"/>
                    <a:gd name="T14" fmla="*/ 108 w 108"/>
                    <a:gd name="T15" fmla="*/ 120 h 120"/>
                  </a:gdLst>
                  <a:ahLst/>
                  <a:cxnLst>
                    <a:cxn ang="T8">
                      <a:pos x="T0" y="T1"/>
                    </a:cxn>
                    <a:cxn ang="T9">
                      <a:pos x="T2" y="T3"/>
                    </a:cxn>
                    <a:cxn ang="T10">
                      <a:pos x="T4" y="T5"/>
                    </a:cxn>
                    <a:cxn ang="T11">
                      <a:pos x="T6" y="T7"/>
                    </a:cxn>
                  </a:cxnLst>
                  <a:rect l="T12" t="T13" r="T14" b="T15"/>
                  <a:pathLst>
                    <a:path w="108" h="120">
                      <a:moveTo>
                        <a:pt x="0" y="120"/>
                      </a:moveTo>
                      <a:cubicBezTo>
                        <a:pt x="5" y="104"/>
                        <a:pt x="10" y="97"/>
                        <a:pt x="24" y="88"/>
                      </a:cubicBezTo>
                      <a:cubicBezTo>
                        <a:pt x="28" y="71"/>
                        <a:pt x="44" y="58"/>
                        <a:pt x="60" y="48"/>
                      </a:cubicBezTo>
                      <a:cubicBezTo>
                        <a:pt x="67" y="26"/>
                        <a:pt x="81" y="0"/>
                        <a:pt x="108" y="0"/>
                      </a:cubicBezTo>
                    </a:path>
                  </a:pathLst>
                </a:custGeom>
                <a:noFill/>
                <a:ln w="3175">
                  <a:solidFill>
                    <a:schemeClr val="bg1"/>
                  </a:solidFill>
                  <a:round/>
                  <a:headEnd type="none" w="sm" len="sm"/>
                  <a:tailEnd type="none" w="sm" len="sm"/>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97" name="Freeform 397">
                  <a:extLst>
                    <a:ext uri="{FF2B5EF4-FFF2-40B4-BE49-F238E27FC236}">
                      <a16:creationId xmlns:a16="http://schemas.microsoft.com/office/drawing/2014/main" id="{57662FAA-75E9-4C43-B525-F5BCF595A7EB}"/>
                    </a:ext>
                  </a:extLst>
                </p:cNvPr>
                <p:cNvSpPr>
                  <a:spLocks/>
                </p:cNvSpPr>
                <p:nvPr/>
              </p:nvSpPr>
              <p:spPr bwMode="auto">
                <a:xfrm rot="-1540282">
                  <a:off x="864" y="2568"/>
                  <a:ext cx="108" cy="120"/>
                </a:xfrm>
                <a:custGeom>
                  <a:avLst/>
                  <a:gdLst>
                    <a:gd name="T0" fmla="*/ 0 w 108"/>
                    <a:gd name="T1" fmla="*/ 120 h 120"/>
                    <a:gd name="T2" fmla="*/ 24 w 108"/>
                    <a:gd name="T3" fmla="*/ 88 h 120"/>
                    <a:gd name="T4" fmla="*/ 60 w 108"/>
                    <a:gd name="T5" fmla="*/ 48 h 120"/>
                    <a:gd name="T6" fmla="*/ 108 w 108"/>
                    <a:gd name="T7" fmla="*/ 0 h 120"/>
                    <a:gd name="T8" fmla="*/ 0 60000 65536"/>
                    <a:gd name="T9" fmla="*/ 0 60000 65536"/>
                    <a:gd name="T10" fmla="*/ 0 60000 65536"/>
                    <a:gd name="T11" fmla="*/ 0 60000 65536"/>
                    <a:gd name="T12" fmla="*/ 0 w 108"/>
                    <a:gd name="T13" fmla="*/ 0 h 120"/>
                    <a:gd name="T14" fmla="*/ 108 w 108"/>
                    <a:gd name="T15" fmla="*/ 120 h 120"/>
                  </a:gdLst>
                  <a:ahLst/>
                  <a:cxnLst>
                    <a:cxn ang="T8">
                      <a:pos x="T0" y="T1"/>
                    </a:cxn>
                    <a:cxn ang="T9">
                      <a:pos x="T2" y="T3"/>
                    </a:cxn>
                    <a:cxn ang="T10">
                      <a:pos x="T4" y="T5"/>
                    </a:cxn>
                    <a:cxn ang="T11">
                      <a:pos x="T6" y="T7"/>
                    </a:cxn>
                  </a:cxnLst>
                  <a:rect l="T12" t="T13" r="T14" b="T15"/>
                  <a:pathLst>
                    <a:path w="108" h="120">
                      <a:moveTo>
                        <a:pt x="0" y="120"/>
                      </a:moveTo>
                      <a:cubicBezTo>
                        <a:pt x="5" y="104"/>
                        <a:pt x="10" y="97"/>
                        <a:pt x="24" y="88"/>
                      </a:cubicBezTo>
                      <a:cubicBezTo>
                        <a:pt x="28" y="71"/>
                        <a:pt x="44" y="58"/>
                        <a:pt x="60" y="48"/>
                      </a:cubicBezTo>
                      <a:cubicBezTo>
                        <a:pt x="67" y="26"/>
                        <a:pt x="81" y="0"/>
                        <a:pt x="108" y="0"/>
                      </a:cubicBezTo>
                    </a:path>
                  </a:pathLst>
                </a:custGeom>
                <a:noFill/>
                <a:ln w="3175">
                  <a:solidFill>
                    <a:schemeClr val="bg1"/>
                  </a:solidFill>
                  <a:round/>
                  <a:headEnd type="none" w="sm" len="sm"/>
                  <a:tailEnd type="none" w="sm" len="sm"/>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grpSp>
          <p:sp>
            <p:nvSpPr>
              <p:cNvPr id="341" name="Freeform 425">
                <a:extLst>
                  <a:ext uri="{FF2B5EF4-FFF2-40B4-BE49-F238E27FC236}">
                    <a16:creationId xmlns:a16="http://schemas.microsoft.com/office/drawing/2014/main" id="{C1636600-8CEE-44E6-BFE5-D4A2A208773F}"/>
                  </a:ext>
                </a:extLst>
              </p:cNvPr>
              <p:cNvSpPr>
                <a:spLocks/>
              </p:cNvSpPr>
              <p:nvPr/>
            </p:nvSpPr>
            <p:spPr bwMode="auto">
              <a:xfrm flipH="1">
                <a:off x="4172501" y="3125163"/>
                <a:ext cx="11112" cy="63475"/>
              </a:xfrm>
              <a:custGeom>
                <a:avLst/>
                <a:gdLst>
                  <a:gd name="T0" fmla="*/ 0 w 27"/>
                  <a:gd name="T1" fmla="*/ 0 h 155"/>
                  <a:gd name="T2" fmla="*/ 0 w 27"/>
                  <a:gd name="T3" fmla="*/ 2147483647 h 155"/>
                  <a:gd name="T4" fmla="*/ 2147483647 w 27"/>
                  <a:gd name="T5" fmla="*/ 2147483647 h 155"/>
                  <a:gd name="T6" fmla="*/ 2147483647 w 27"/>
                  <a:gd name="T7" fmla="*/ 2147483647 h 155"/>
                  <a:gd name="T8" fmla="*/ 2147483647 w 27"/>
                  <a:gd name="T9" fmla="*/ 2147483647 h 155"/>
                  <a:gd name="T10" fmla="*/ 2147483647 w 27"/>
                  <a:gd name="T11" fmla="*/ 2147483647 h 155"/>
                  <a:gd name="T12" fmla="*/ 2147483647 w 27"/>
                  <a:gd name="T13" fmla="*/ 2147483647 h 155"/>
                  <a:gd name="T14" fmla="*/ 2147483647 w 27"/>
                  <a:gd name="T15" fmla="*/ 2147483647 h 155"/>
                  <a:gd name="T16" fmla="*/ 2147483647 w 27"/>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55"/>
                  <a:gd name="T29" fmla="*/ 27 w 27"/>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55">
                    <a:moveTo>
                      <a:pt x="0" y="0"/>
                    </a:moveTo>
                    <a:lnTo>
                      <a:pt x="4" y="6"/>
                    </a:lnTo>
                    <a:lnTo>
                      <a:pt x="8" y="19"/>
                    </a:lnTo>
                    <a:lnTo>
                      <a:pt x="10" y="35"/>
                    </a:lnTo>
                    <a:lnTo>
                      <a:pt x="14" y="56"/>
                    </a:lnTo>
                    <a:lnTo>
                      <a:pt x="14" y="77"/>
                    </a:lnTo>
                    <a:lnTo>
                      <a:pt x="18" y="103"/>
                    </a:lnTo>
                    <a:lnTo>
                      <a:pt x="20" y="128"/>
                    </a:lnTo>
                    <a:lnTo>
                      <a:pt x="27" y="155"/>
                    </a:lnTo>
                  </a:path>
                </a:pathLst>
              </a:custGeom>
              <a:noFill/>
              <a:ln w="1588">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grpSp>
            <p:nvGrpSpPr>
              <p:cNvPr id="342" name="Group 1032">
                <a:extLst>
                  <a:ext uri="{FF2B5EF4-FFF2-40B4-BE49-F238E27FC236}">
                    <a16:creationId xmlns:a16="http://schemas.microsoft.com/office/drawing/2014/main" id="{22BFAB1C-B5FD-468F-A043-06731F682C00}"/>
                  </a:ext>
                </a:extLst>
              </p:cNvPr>
              <p:cNvGrpSpPr>
                <a:grpSpLocks/>
              </p:cNvGrpSpPr>
              <p:nvPr/>
            </p:nvGrpSpPr>
            <p:grpSpPr bwMode="auto">
              <a:xfrm>
                <a:off x="3512093" y="3060766"/>
                <a:ext cx="1828817" cy="2223209"/>
                <a:chOff x="-60" y="2836"/>
                <a:chExt cx="1152" cy="1401"/>
              </a:xfrm>
            </p:grpSpPr>
            <p:sp useBgFill="1">
              <p:nvSpPr>
                <p:cNvPr id="346" name="Freeform 405">
                  <a:extLst>
                    <a:ext uri="{FF2B5EF4-FFF2-40B4-BE49-F238E27FC236}">
                      <a16:creationId xmlns:a16="http://schemas.microsoft.com/office/drawing/2014/main" id="{1FE37E03-0613-4029-A513-4BC5746C96D9}"/>
                    </a:ext>
                  </a:extLst>
                </p:cNvPr>
                <p:cNvSpPr>
                  <a:spLocks/>
                </p:cNvSpPr>
                <p:nvPr/>
              </p:nvSpPr>
              <p:spPr bwMode="auto">
                <a:xfrm flipH="1">
                  <a:off x="351" y="2850"/>
                  <a:ext cx="76" cy="144"/>
                </a:xfrm>
                <a:custGeom>
                  <a:avLst/>
                  <a:gdLst>
                    <a:gd name="T0" fmla="*/ 1 w 148"/>
                    <a:gd name="T1" fmla="*/ 1 h 279"/>
                    <a:gd name="T2" fmla="*/ 1 w 148"/>
                    <a:gd name="T3" fmla="*/ 1 h 279"/>
                    <a:gd name="T4" fmla="*/ 1 w 148"/>
                    <a:gd name="T5" fmla="*/ 1 h 279"/>
                    <a:gd name="T6" fmla="*/ 1 w 148"/>
                    <a:gd name="T7" fmla="*/ 1 h 279"/>
                    <a:gd name="T8" fmla="*/ 1 w 148"/>
                    <a:gd name="T9" fmla="*/ 1 h 279"/>
                    <a:gd name="T10" fmla="*/ 1 w 148"/>
                    <a:gd name="T11" fmla="*/ 1 h 279"/>
                    <a:gd name="T12" fmla="*/ 1 w 148"/>
                    <a:gd name="T13" fmla="*/ 1 h 279"/>
                    <a:gd name="T14" fmla="*/ 1 w 148"/>
                    <a:gd name="T15" fmla="*/ 1 h 279"/>
                    <a:gd name="T16" fmla="*/ 1 w 148"/>
                    <a:gd name="T17" fmla="*/ 1 h 279"/>
                    <a:gd name="T18" fmla="*/ 1 w 148"/>
                    <a:gd name="T19" fmla="*/ 1 h 2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8"/>
                    <a:gd name="T31" fmla="*/ 0 h 279"/>
                    <a:gd name="T32" fmla="*/ 148 w 148"/>
                    <a:gd name="T33" fmla="*/ 279 h 2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8" h="279">
                      <a:moveTo>
                        <a:pt x="71" y="25"/>
                      </a:moveTo>
                      <a:cubicBezTo>
                        <a:pt x="82" y="18"/>
                        <a:pt x="91" y="0"/>
                        <a:pt x="104" y="3"/>
                      </a:cubicBezTo>
                      <a:cubicBezTo>
                        <a:pt x="132" y="9"/>
                        <a:pt x="146" y="125"/>
                        <a:pt x="148" y="135"/>
                      </a:cubicBezTo>
                      <a:cubicBezTo>
                        <a:pt x="141" y="157"/>
                        <a:pt x="133" y="180"/>
                        <a:pt x="126" y="202"/>
                      </a:cubicBezTo>
                      <a:cubicBezTo>
                        <a:pt x="121" y="216"/>
                        <a:pt x="123" y="233"/>
                        <a:pt x="115" y="246"/>
                      </a:cubicBezTo>
                      <a:cubicBezTo>
                        <a:pt x="103" y="264"/>
                        <a:pt x="68" y="273"/>
                        <a:pt x="49" y="279"/>
                      </a:cubicBezTo>
                      <a:cubicBezTo>
                        <a:pt x="21" y="252"/>
                        <a:pt x="0" y="244"/>
                        <a:pt x="38" y="191"/>
                      </a:cubicBezTo>
                      <a:cubicBezTo>
                        <a:pt x="53" y="169"/>
                        <a:pt x="104" y="147"/>
                        <a:pt x="104" y="147"/>
                      </a:cubicBezTo>
                      <a:cubicBezTo>
                        <a:pt x="131" y="64"/>
                        <a:pt x="95" y="163"/>
                        <a:pt x="137" y="80"/>
                      </a:cubicBezTo>
                      <a:cubicBezTo>
                        <a:pt x="142" y="70"/>
                        <a:pt x="148" y="47"/>
                        <a:pt x="148" y="47"/>
                      </a:cubicBezTo>
                    </a:path>
                  </a:pathLst>
                </a:custGeom>
                <a:ln w="12700">
                  <a:solidFill>
                    <a:schemeClr val="tx1"/>
                  </a:solidFill>
                  <a:round/>
                  <a:headEnd type="none" w="sm" len="sm"/>
                  <a:tailEnd type="none" w="sm" len="sm"/>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47" name="Rectangle 406">
                  <a:extLst>
                    <a:ext uri="{FF2B5EF4-FFF2-40B4-BE49-F238E27FC236}">
                      <a16:creationId xmlns:a16="http://schemas.microsoft.com/office/drawing/2014/main" id="{B68B0ED0-4E40-4805-A773-330FA3AD8DDE}"/>
                    </a:ext>
                  </a:extLst>
                </p:cNvPr>
                <p:cNvSpPr>
                  <a:spLocks noChangeArrowheads="1"/>
                </p:cNvSpPr>
                <p:nvPr/>
              </p:nvSpPr>
              <p:spPr bwMode="auto">
                <a:xfrm flipH="1">
                  <a:off x="548" y="3819"/>
                  <a:ext cx="74" cy="25"/>
                </a:xfrm>
                <a:prstGeom prst="rect">
                  <a:avLst/>
                </a:prstGeom>
                <a:solidFill>
                  <a:srgbClr val="996633"/>
                </a:solidFill>
                <a:ln w="12700">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48" name="Rectangle 407">
                  <a:extLst>
                    <a:ext uri="{FF2B5EF4-FFF2-40B4-BE49-F238E27FC236}">
                      <a16:creationId xmlns:a16="http://schemas.microsoft.com/office/drawing/2014/main" id="{54EE3DA5-EB0B-40BD-A0F7-E61359C8C8A2}"/>
                    </a:ext>
                  </a:extLst>
                </p:cNvPr>
                <p:cNvSpPr>
                  <a:spLocks noChangeArrowheads="1"/>
                </p:cNvSpPr>
                <p:nvPr/>
              </p:nvSpPr>
              <p:spPr bwMode="auto">
                <a:xfrm flipH="1">
                  <a:off x="521" y="3844"/>
                  <a:ext cx="123" cy="49"/>
                </a:xfrm>
                <a:prstGeom prst="rect">
                  <a:avLst/>
                </a:prstGeom>
                <a:solidFill>
                  <a:srgbClr val="996633"/>
                </a:solidFill>
                <a:ln w="12700">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49" name="Freeform 408">
                  <a:extLst>
                    <a:ext uri="{FF2B5EF4-FFF2-40B4-BE49-F238E27FC236}">
                      <a16:creationId xmlns:a16="http://schemas.microsoft.com/office/drawing/2014/main" id="{09FAF22C-9727-4510-9253-4C4EB5823614}"/>
                    </a:ext>
                  </a:extLst>
                </p:cNvPr>
                <p:cNvSpPr>
                  <a:spLocks/>
                </p:cNvSpPr>
                <p:nvPr/>
              </p:nvSpPr>
              <p:spPr bwMode="auto">
                <a:xfrm flipH="1">
                  <a:off x="407" y="2920"/>
                  <a:ext cx="25" cy="55"/>
                </a:xfrm>
                <a:custGeom>
                  <a:avLst/>
                  <a:gdLst>
                    <a:gd name="T0" fmla="*/ 0 w 101"/>
                    <a:gd name="T1" fmla="*/ 0 h 212"/>
                    <a:gd name="T2" fmla="*/ 0 w 101"/>
                    <a:gd name="T3" fmla="*/ 0 h 212"/>
                    <a:gd name="T4" fmla="*/ 0 w 101"/>
                    <a:gd name="T5" fmla="*/ 0 h 212"/>
                    <a:gd name="T6" fmla="*/ 0 w 101"/>
                    <a:gd name="T7" fmla="*/ 0 h 212"/>
                    <a:gd name="T8" fmla="*/ 0 w 101"/>
                    <a:gd name="T9" fmla="*/ 0 h 212"/>
                    <a:gd name="T10" fmla="*/ 0 w 101"/>
                    <a:gd name="T11" fmla="*/ 0 h 212"/>
                    <a:gd name="T12" fmla="*/ 0 w 101"/>
                    <a:gd name="T13" fmla="*/ 0 h 212"/>
                    <a:gd name="T14" fmla="*/ 0 w 101"/>
                    <a:gd name="T15" fmla="*/ 0 h 212"/>
                    <a:gd name="T16" fmla="*/ 0 w 101"/>
                    <a:gd name="T17" fmla="*/ 0 h 212"/>
                    <a:gd name="T18" fmla="*/ 0 w 101"/>
                    <a:gd name="T19" fmla="*/ 0 h 212"/>
                    <a:gd name="T20" fmla="*/ 0 w 101"/>
                    <a:gd name="T21" fmla="*/ 0 h 212"/>
                    <a:gd name="T22" fmla="*/ 0 w 101"/>
                    <a:gd name="T23" fmla="*/ 0 h 212"/>
                    <a:gd name="T24" fmla="*/ 0 w 101"/>
                    <a:gd name="T25" fmla="*/ 0 h 212"/>
                    <a:gd name="T26" fmla="*/ 0 w 101"/>
                    <a:gd name="T27" fmla="*/ 0 h 212"/>
                    <a:gd name="T28" fmla="*/ 0 w 101"/>
                    <a:gd name="T29" fmla="*/ 0 h 212"/>
                    <a:gd name="T30" fmla="*/ 0 w 101"/>
                    <a:gd name="T31" fmla="*/ 0 h 212"/>
                    <a:gd name="T32" fmla="*/ 0 w 101"/>
                    <a:gd name="T33" fmla="*/ 0 h 212"/>
                    <a:gd name="T34" fmla="*/ 0 w 101"/>
                    <a:gd name="T35" fmla="*/ 0 h 212"/>
                    <a:gd name="T36" fmla="*/ 0 w 101"/>
                    <a:gd name="T37" fmla="*/ 0 h 212"/>
                    <a:gd name="T38" fmla="*/ 0 w 101"/>
                    <a:gd name="T39" fmla="*/ 0 h 212"/>
                    <a:gd name="T40" fmla="*/ 0 w 101"/>
                    <a:gd name="T41" fmla="*/ 0 h 212"/>
                    <a:gd name="T42" fmla="*/ 0 w 101"/>
                    <a:gd name="T43" fmla="*/ 0 h 212"/>
                    <a:gd name="T44" fmla="*/ 0 w 101"/>
                    <a:gd name="T45" fmla="*/ 0 h 212"/>
                    <a:gd name="T46" fmla="*/ 0 w 101"/>
                    <a:gd name="T47" fmla="*/ 0 h 212"/>
                    <a:gd name="T48" fmla="*/ 0 w 101"/>
                    <a:gd name="T49" fmla="*/ 0 h 212"/>
                    <a:gd name="T50" fmla="*/ 0 w 101"/>
                    <a:gd name="T51" fmla="*/ 0 h 212"/>
                    <a:gd name="T52" fmla="*/ 0 w 101"/>
                    <a:gd name="T53" fmla="*/ 0 h 212"/>
                    <a:gd name="T54" fmla="*/ 0 w 101"/>
                    <a:gd name="T55" fmla="*/ 0 h 212"/>
                    <a:gd name="T56" fmla="*/ 0 w 101"/>
                    <a:gd name="T57" fmla="*/ 0 h 212"/>
                    <a:gd name="T58" fmla="*/ 0 w 101"/>
                    <a:gd name="T59" fmla="*/ 0 h 212"/>
                    <a:gd name="T60" fmla="*/ 0 w 101"/>
                    <a:gd name="T61" fmla="*/ 0 h 212"/>
                    <a:gd name="T62" fmla="*/ 0 w 101"/>
                    <a:gd name="T63" fmla="*/ 0 h 212"/>
                    <a:gd name="T64" fmla="*/ 0 w 101"/>
                    <a:gd name="T65" fmla="*/ 0 h 2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1"/>
                    <a:gd name="T100" fmla="*/ 0 h 212"/>
                    <a:gd name="T101" fmla="*/ 101 w 101"/>
                    <a:gd name="T102" fmla="*/ 212 h 2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1" h="212">
                      <a:moveTo>
                        <a:pt x="50" y="0"/>
                      </a:moveTo>
                      <a:lnTo>
                        <a:pt x="60" y="0"/>
                      </a:lnTo>
                      <a:lnTo>
                        <a:pt x="70" y="8"/>
                      </a:lnTo>
                      <a:lnTo>
                        <a:pt x="77" y="18"/>
                      </a:lnTo>
                      <a:lnTo>
                        <a:pt x="85" y="31"/>
                      </a:lnTo>
                      <a:lnTo>
                        <a:pt x="89" y="45"/>
                      </a:lnTo>
                      <a:lnTo>
                        <a:pt x="95" y="64"/>
                      </a:lnTo>
                      <a:lnTo>
                        <a:pt x="99" y="82"/>
                      </a:lnTo>
                      <a:lnTo>
                        <a:pt x="101" y="105"/>
                      </a:lnTo>
                      <a:lnTo>
                        <a:pt x="99" y="125"/>
                      </a:lnTo>
                      <a:lnTo>
                        <a:pt x="95" y="144"/>
                      </a:lnTo>
                      <a:lnTo>
                        <a:pt x="89" y="161"/>
                      </a:lnTo>
                      <a:lnTo>
                        <a:pt x="85" y="179"/>
                      </a:lnTo>
                      <a:lnTo>
                        <a:pt x="77" y="190"/>
                      </a:lnTo>
                      <a:lnTo>
                        <a:pt x="70" y="202"/>
                      </a:lnTo>
                      <a:lnTo>
                        <a:pt x="60" y="208"/>
                      </a:lnTo>
                      <a:lnTo>
                        <a:pt x="50" y="212"/>
                      </a:lnTo>
                      <a:lnTo>
                        <a:pt x="39" y="208"/>
                      </a:lnTo>
                      <a:lnTo>
                        <a:pt x="29" y="202"/>
                      </a:lnTo>
                      <a:lnTo>
                        <a:pt x="19" y="190"/>
                      </a:lnTo>
                      <a:lnTo>
                        <a:pt x="13" y="179"/>
                      </a:lnTo>
                      <a:lnTo>
                        <a:pt x="8" y="161"/>
                      </a:lnTo>
                      <a:lnTo>
                        <a:pt x="4" y="144"/>
                      </a:lnTo>
                      <a:lnTo>
                        <a:pt x="0" y="125"/>
                      </a:lnTo>
                      <a:lnTo>
                        <a:pt x="0" y="105"/>
                      </a:lnTo>
                      <a:lnTo>
                        <a:pt x="0" y="82"/>
                      </a:lnTo>
                      <a:lnTo>
                        <a:pt x="4" y="64"/>
                      </a:lnTo>
                      <a:lnTo>
                        <a:pt x="8" y="45"/>
                      </a:lnTo>
                      <a:lnTo>
                        <a:pt x="13" y="31"/>
                      </a:lnTo>
                      <a:lnTo>
                        <a:pt x="19" y="18"/>
                      </a:lnTo>
                      <a:lnTo>
                        <a:pt x="29" y="8"/>
                      </a:lnTo>
                      <a:lnTo>
                        <a:pt x="39" y="0"/>
                      </a:lnTo>
                      <a:lnTo>
                        <a:pt x="50" y="0"/>
                      </a:lnTo>
                      <a:close/>
                    </a:path>
                  </a:pathLst>
                </a:custGeom>
                <a:solidFill>
                  <a:srgbClr val="FFFFFF"/>
                </a:solidFill>
                <a:ln w="17463">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50" name="Freeform 409">
                  <a:extLst>
                    <a:ext uri="{FF2B5EF4-FFF2-40B4-BE49-F238E27FC236}">
                      <a16:creationId xmlns:a16="http://schemas.microsoft.com/office/drawing/2014/main" id="{C18F595C-4B2B-41FA-A044-CF3E24616A55}"/>
                    </a:ext>
                  </a:extLst>
                </p:cNvPr>
                <p:cNvSpPr>
                  <a:spLocks/>
                </p:cNvSpPr>
                <p:nvPr/>
              </p:nvSpPr>
              <p:spPr bwMode="auto">
                <a:xfrm flipH="1">
                  <a:off x="505" y="2873"/>
                  <a:ext cx="144" cy="174"/>
                </a:xfrm>
                <a:custGeom>
                  <a:avLst/>
                  <a:gdLst>
                    <a:gd name="T0" fmla="*/ 0 w 561"/>
                    <a:gd name="T1" fmla="*/ 0 h 669"/>
                    <a:gd name="T2" fmla="*/ 0 w 561"/>
                    <a:gd name="T3" fmla="*/ 0 h 669"/>
                    <a:gd name="T4" fmla="*/ 0 w 561"/>
                    <a:gd name="T5" fmla="*/ 0 h 669"/>
                    <a:gd name="T6" fmla="*/ 0 w 561"/>
                    <a:gd name="T7" fmla="*/ 0 h 669"/>
                    <a:gd name="T8" fmla="*/ 0 w 561"/>
                    <a:gd name="T9" fmla="*/ 0 h 669"/>
                    <a:gd name="T10" fmla="*/ 0 w 561"/>
                    <a:gd name="T11" fmla="*/ 0 h 669"/>
                    <a:gd name="T12" fmla="*/ 0 w 561"/>
                    <a:gd name="T13" fmla="*/ 0 h 669"/>
                    <a:gd name="T14" fmla="*/ 0 w 561"/>
                    <a:gd name="T15" fmla="*/ 0 h 669"/>
                    <a:gd name="T16" fmla="*/ 0 w 561"/>
                    <a:gd name="T17" fmla="*/ 0 h 669"/>
                    <a:gd name="T18" fmla="*/ 0 w 561"/>
                    <a:gd name="T19" fmla="*/ 0 h 669"/>
                    <a:gd name="T20" fmla="*/ 0 w 561"/>
                    <a:gd name="T21" fmla="*/ 0 h 669"/>
                    <a:gd name="T22" fmla="*/ 0 w 561"/>
                    <a:gd name="T23" fmla="*/ 0 h 669"/>
                    <a:gd name="T24" fmla="*/ 0 w 561"/>
                    <a:gd name="T25" fmla="*/ 0 h 669"/>
                    <a:gd name="T26" fmla="*/ 0 w 561"/>
                    <a:gd name="T27" fmla="*/ 0 h 669"/>
                    <a:gd name="T28" fmla="*/ 0 w 561"/>
                    <a:gd name="T29" fmla="*/ 0 h 669"/>
                    <a:gd name="T30" fmla="*/ 0 w 561"/>
                    <a:gd name="T31" fmla="*/ 0 h 669"/>
                    <a:gd name="T32" fmla="*/ 0 w 561"/>
                    <a:gd name="T33" fmla="*/ 0 h 669"/>
                    <a:gd name="T34" fmla="*/ 0 w 561"/>
                    <a:gd name="T35" fmla="*/ 0 h 669"/>
                    <a:gd name="T36" fmla="*/ 0 w 561"/>
                    <a:gd name="T37" fmla="*/ 0 h 669"/>
                    <a:gd name="T38" fmla="*/ 0 w 561"/>
                    <a:gd name="T39" fmla="*/ 0 h 669"/>
                    <a:gd name="T40" fmla="*/ 0 w 561"/>
                    <a:gd name="T41" fmla="*/ 0 h 669"/>
                    <a:gd name="T42" fmla="*/ 0 w 561"/>
                    <a:gd name="T43" fmla="*/ 0 h 669"/>
                    <a:gd name="T44" fmla="*/ 0 w 561"/>
                    <a:gd name="T45" fmla="*/ 0 h 669"/>
                    <a:gd name="T46" fmla="*/ 0 w 561"/>
                    <a:gd name="T47" fmla="*/ 0 h 669"/>
                    <a:gd name="T48" fmla="*/ 0 w 561"/>
                    <a:gd name="T49" fmla="*/ 0 h 669"/>
                    <a:gd name="T50" fmla="*/ 0 w 561"/>
                    <a:gd name="T51" fmla="*/ 0 h 669"/>
                    <a:gd name="T52" fmla="*/ 0 w 561"/>
                    <a:gd name="T53" fmla="*/ 0 h 669"/>
                    <a:gd name="T54" fmla="*/ 0 w 561"/>
                    <a:gd name="T55" fmla="*/ 0 h 669"/>
                    <a:gd name="T56" fmla="*/ 0 w 561"/>
                    <a:gd name="T57" fmla="*/ 0 h 669"/>
                    <a:gd name="T58" fmla="*/ 0 w 561"/>
                    <a:gd name="T59" fmla="*/ 0 h 669"/>
                    <a:gd name="T60" fmla="*/ 0 w 561"/>
                    <a:gd name="T61" fmla="*/ 0 h 669"/>
                    <a:gd name="T62" fmla="*/ 0 w 561"/>
                    <a:gd name="T63" fmla="*/ 0 h 669"/>
                    <a:gd name="T64" fmla="*/ 0 w 561"/>
                    <a:gd name="T65" fmla="*/ 0 h 669"/>
                    <a:gd name="T66" fmla="*/ 0 w 561"/>
                    <a:gd name="T67" fmla="*/ 0 h 669"/>
                    <a:gd name="T68" fmla="*/ 0 w 561"/>
                    <a:gd name="T69" fmla="*/ 0 h 669"/>
                    <a:gd name="T70" fmla="*/ 0 w 561"/>
                    <a:gd name="T71" fmla="*/ 0 h 669"/>
                    <a:gd name="T72" fmla="*/ 0 w 561"/>
                    <a:gd name="T73" fmla="*/ 0 h 669"/>
                    <a:gd name="T74" fmla="*/ 0 w 561"/>
                    <a:gd name="T75" fmla="*/ 0 h 6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61"/>
                    <a:gd name="T115" fmla="*/ 0 h 669"/>
                    <a:gd name="T116" fmla="*/ 561 w 561"/>
                    <a:gd name="T117" fmla="*/ 669 h 6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61" h="669">
                      <a:moveTo>
                        <a:pt x="0" y="500"/>
                      </a:moveTo>
                      <a:lnTo>
                        <a:pt x="0" y="436"/>
                      </a:lnTo>
                      <a:lnTo>
                        <a:pt x="6" y="380"/>
                      </a:lnTo>
                      <a:lnTo>
                        <a:pt x="14" y="328"/>
                      </a:lnTo>
                      <a:lnTo>
                        <a:pt x="27" y="277"/>
                      </a:lnTo>
                      <a:lnTo>
                        <a:pt x="41" y="227"/>
                      </a:lnTo>
                      <a:lnTo>
                        <a:pt x="60" y="177"/>
                      </a:lnTo>
                      <a:lnTo>
                        <a:pt x="80" y="124"/>
                      </a:lnTo>
                      <a:lnTo>
                        <a:pt x="105" y="68"/>
                      </a:lnTo>
                      <a:lnTo>
                        <a:pt x="134" y="58"/>
                      </a:lnTo>
                      <a:lnTo>
                        <a:pt x="167" y="50"/>
                      </a:lnTo>
                      <a:lnTo>
                        <a:pt x="198" y="41"/>
                      </a:lnTo>
                      <a:lnTo>
                        <a:pt x="231" y="33"/>
                      </a:lnTo>
                      <a:lnTo>
                        <a:pt x="262" y="23"/>
                      </a:lnTo>
                      <a:lnTo>
                        <a:pt x="295" y="16"/>
                      </a:lnTo>
                      <a:lnTo>
                        <a:pt x="326" y="6"/>
                      </a:lnTo>
                      <a:lnTo>
                        <a:pt x="359" y="0"/>
                      </a:lnTo>
                      <a:lnTo>
                        <a:pt x="377" y="12"/>
                      </a:lnTo>
                      <a:lnTo>
                        <a:pt x="398" y="25"/>
                      </a:lnTo>
                      <a:lnTo>
                        <a:pt x="417" y="39"/>
                      </a:lnTo>
                      <a:lnTo>
                        <a:pt x="439" y="52"/>
                      </a:lnTo>
                      <a:lnTo>
                        <a:pt x="458" y="64"/>
                      </a:lnTo>
                      <a:lnTo>
                        <a:pt x="479" y="80"/>
                      </a:lnTo>
                      <a:lnTo>
                        <a:pt x="499" y="93"/>
                      </a:lnTo>
                      <a:lnTo>
                        <a:pt x="520" y="109"/>
                      </a:lnTo>
                      <a:lnTo>
                        <a:pt x="530" y="126"/>
                      </a:lnTo>
                      <a:lnTo>
                        <a:pt x="539" y="147"/>
                      </a:lnTo>
                      <a:lnTo>
                        <a:pt x="549" y="167"/>
                      </a:lnTo>
                      <a:lnTo>
                        <a:pt x="561" y="188"/>
                      </a:lnTo>
                      <a:lnTo>
                        <a:pt x="537" y="202"/>
                      </a:lnTo>
                      <a:lnTo>
                        <a:pt x="520" y="211"/>
                      </a:lnTo>
                      <a:lnTo>
                        <a:pt x="503" y="215"/>
                      </a:lnTo>
                      <a:lnTo>
                        <a:pt x="487" y="215"/>
                      </a:lnTo>
                      <a:lnTo>
                        <a:pt x="468" y="209"/>
                      </a:lnTo>
                      <a:lnTo>
                        <a:pt x="448" y="202"/>
                      </a:lnTo>
                      <a:lnTo>
                        <a:pt x="419" y="188"/>
                      </a:lnTo>
                      <a:lnTo>
                        <a:pt x="386" y="175"/>
                      </a:lnTo>
                      <a:lnTo>
                        <a:pt x="380" y="194"/>
                      </a:lnTo>
                      <a:lnTo>
                        <a:pt x="378" y="213"/>
                      </a:lnTo>
                      <a:lnTo>
                        <a:pt x="375" y="233"/>
                      </a:lnTo>
                      <a:lnTo>
                        <a:pt x="373" y="254"/>
                      </a:lnTo>
                      <a:lnTo>
                        <a:pt x="367" y="273"/>
                      </a:lnTo>
                      <a:lnTo>
                        <a:pt x="365" y="293"/>
                      </a:lnTo>
                      <a:lnTo>
                        <a:pt x="361" y="312"/>
                      </a:lnTo>
                      <a:lnTo>
                        <a:pt x="359" y="334"/>
                      </a:lnTo>
                      <a:lnTo>
                        <a:pt x="371" y="334"/>
                      </a:lnTo>
                      <a:lnTo>
                        <a:pt x="382" y="337"/>
                      </a:lnTo>
                      <a:lnTo>
                        <a:pt x="394" y="337"/>
                      </a:lnTo>
                      <a:lnTo>
                        <a:pt x="406" y="341"/>
                      </a:lnTo>
                      <a:lnTo>
                        <a:pt x="417" y="341"/>
                      </a:lnTo>
                      <a:lnTo>
                        <a:pt x="429" y="343"/>
                      </a:lnTo>
                      <a:lnTo>
                        <a:pt x="441" y="345"/>
                      </a:lnTo>
                      <a:lnTo>
                        <a:pt x="452" y="347"/>
                      </a:lnTo>
                      <a:lnTo>
                        <a:pt x="452" y="361"/>
                      </a:lnTo>
                      <a:lnTo>
                        <a:pt x="452" y="378"/>
                      </a:lnTo>
                      <a:lnTo>
                        <a:pt x="452" y="392"/>
                      </a:lnTo>
                      <a:lnTo>
                        <a:pt x="452" y="409"/>
                      </a:lnTo>
                      <a:lnTo>
                        <a:pt x="452" y="423"/>
                      </a:lnTo>
                      <a:lnTo>
                        <a:pt x="452" y="438"/>
                      </a:lnTo>
                      <a:lnTo>
                        <a:pt x="452" y="452"/>
                      </a:lnTo>
                      <a:lnTo>
                        <a:pt x="452" y="467"/>
                      </a:lnTo>
                      <a:lnTo>
                        <a:pt x="425" y="510"/>
                      </a:lnTo>
                      <a:lnTo>
                        <a:pt x="400" y="551"/>
                      </a:lnTo>
                      <a:lnTo>
                        <a:pt x="373" y="582"/>
                      </a:lnTo>
                      <a:lnTo>
                        <a:pt x="345" y="611"/>
                      </a:lnTo>
                      <a:lnTo>
                        <a:pt x="314" y="632"/>
                      </a:lnTo>
                      <a:lnTo>
                        <a:pt x="283" y="648"/>
                      </a:lnTo>
                      <a:lnTo>
                        <a:pt x="247" y="659"/>
                      </a:lnTo>
                      <a:lnTo>
                        <a:pt x="210" y="669"/>
                      </a:lnTo>
                      <a:lnTo>
                        <a:pt x="185" y="644"/>
                      </a:lnTo>
                      <a:lnTo>
                        <a:pt x="159" y="623"/>
                      </a:lnTo>
                      <a:lnTo>
                        <a:pt x="132" y="603"/>
                      </a:lnTo>
                      <a:lnTo>
                        <a:pt x="105" y="584"/>
                      </a:lnTo>
                      <a:lnTo>
                        <a:pt x="76" y="564"/>
                      </a:lnTo>
                      <a:lnTo>
                        <a:pt x="49" y="545"/>
                      </a:lnTo>
                      <a:lnTo>
                        <a:pt x="22" y="522"/>
                      </a:lnTo>
                      <a:lnTo>
                        <a:pt x="0" y="500"/>
                      </a:lnTo>
                      <a:close/>
                    </a:path>
                  </a:pathLst>
                </a:custGeom>
                <a:solidFill>
                  <a:srgbClr val="EDC9B5"/>
                </a:solidFill>
                <a:ln w="1588">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51" name="Freeform 410">
                  <a:extLst>
                    <a:ext uri="{FF2B5EF4-FFF2-40B4-BE49-F238E27FC236}">
                      <a16:creationId xmlns:a16="http://schemas.microsoft.com/office/drawing/2014/main" id="{F940EC0D-4050-414E-82D5-FAEB70C70E3F}"/>
                    </a:ext>
                  </a:extLst>
                </p:cNvPr>
                <p:cNvSpPr>
                  <a:spLocks/>
                </p:cNvSpPr>
                <p:nvPr/>
              </p:nvSpPr>
              <p:spPr bwMode="auto">
                <a:xfrm flipH="1">
                  <a:off x="420" y="2991"/>
                  <a:ext cx="275" cy="268"/>
                </a:xfrm>
                <a:custGeom>
                  <a:avLst/>
                  <a:gdLst>
                    <a:gd name="T0" fmla="*/ 0 w 1070"/>
                    <a:gd name="T1" fmla="*/ 0 h 1034"/>
                    <a:gd name="T2" fmla="*/ 0 w 1070"/>
                    <a:gd name="T3" fmla="*/ 0 h 1034"/>
                    <a:gd name="T4" fmla="*/ 0 w 1070"/>
                    <a:gd name="T5" fmla="*/ 0 h 1034"/>
                    <a:gd name="T6" fmla="*/ 0 w 1070"/>
                    <a:gd name="T7" fmla="*/ 0 h 1034"/>
                    <a:gd name="T8" fmla="*/ 0 w 1070"/>
                    <a:gd name="T9" fmla="*/ 0 h 1034"/>
                    <a:gd name="T10" fmla="*/ 0 w 1070"/>
                    <a:gd name="T11" fmla="*/ 0 h 1034"/>
                    <a:gd name="T12" fmla="*/ 0 w 1070"/>
                    <a:gd name="T13" fmla="*/ 0 h 1034"/>
                    <a:gd name="T14" fmla="*/ 0 w 1070"/>
                    <a:gd name="T15" fmla="*/ 0 h 1034"/>
                    <a:gd name="T16" fmla="*/ 0 w 1070"/>
                    <a:gd name="T17" fmla="*/ 0 h 1034"/>
                    <a:gd name="T18" fmla="*/ 0 w 1070"/>
                    <a:gd name="T19" fmla="*/ 0 h 1034"/>
                    <a:gd name="T20" fmla="*/ 0 w 1070"/>
                    <a:gd name="T21" fmla="*/ 0 h 1034"/>
                    <a:gd name="T22" fmla="*/ 0 w 1070"/>
                    <a:gd name="T23" fmla="*/ 0 h 1034"/>
                    <a:gd name="T24" fmla="*/ 0 w 1070"/>
                    <a:gd name="T25" fmla="*/ 0 h 1034"/>
                    <a:gd name="T26" fmla="*/ 0 w 1070"/>
                    <a:gd name="T27" fmla="*/ 0 h 1034"/>
                    <a:gd name="T28" fmla="*/ 0 w 1070"/>
                    <a:gd name="T29" fmla="*/ 0 h 1034"/>
                    <a:gd name="T30" fmla="*/ 0 w 1070"/>
                    <a:gd name="T31" fmla="*/ 0 h 1034"/>
                    <a:gd name="T32" fmla="*/ 0 w 1070"/>
                    <a:gd name="T33" fmla="*/ 0 h 1034"/>
                    <a:gd name="T34" fmla="*/ 0 w 1070"/>
                    <a:gd name="T35" fmla="*/ 0 h 1034"/>
                    <a:gd name="T36" fmla="*/ 0 w 1070"/>
                    <a:gd name="T37" fmla="*/ 0 h 1034"/>
                    <a:gd name="T38" fmla="*/ 0 w 1070"/>
                    <a:gd name="T39" fmla="*/ 0 h 1034"/>
                    <a:gd name="T40" fmla="*/ 0 w 1070"/>
                    <a:gd name="T41" fmla="*/ 0 h 1034"/>
                    <a:gd name="T42" fmla="*/ 0 w 1070"/>
                    <a:gd name="T43" fmla="*/ 0 h 1034"/>
                    <a:gd name="T44" fmla="*/ 0 w 1070"/>
                    <a:gd name="T45" fmla="*/ 0 h 1034"/>
                    <a:gd name="T46" fmla="*/ 0 w 1070"/>
                    <a:gd name="T47" fmla="*/ 0 h 1034"/>
                    <a:gd name="T48" fmla="*/ 0 w 1070"/>
                    <a:gd name="T49" fmla="*/ 0 h 1034"/>
                    <a:gd name="T50" fmla="*/ 0 w 1070"/>
                    <a:gd name="T51" fmla="*/ 0 h 1034"/>
                    <a:gd name="T52" fmla="*/ 0 w 1070"/>
                    <a:gd name="T53" fmla="*/ 0 h 1034"/>
                    <a:gd name="T54" fmla="*/ 0 w 1070"/>
                    <a:gd name="T55" fmla="*/ 0 h 1034"/>
                    <a:gd name="T56" fmla="*/ 0 w 1070"/>
                    <a:gd name="T57" fmla="*/ 0 h 1034"/>
                    <a:gd name="T58" fmla="*/ 0 w 1070"/>
                    <a:gd name="T59" fmla="*/ 0 h 1034"/>
                    <a:gd name="T60" fmla="*/ 0 w 1070"/>
                    <a:gd name="T61" fmla="*/ 0 h 1034"/>
                    <a:gd name="T62" fmla="*/ 0 w 1070"/>
                    <a:gd name="T63" fmla="*/ 0 h 1034"/>
                    <a:gd name="T64" fmla="*/ 0 w 1070"/>
                    <a:gd name="T65" fmla="*/ 0 h 1034"/>
                    <a:gd name="T66" fmla="*/ 0 w 1070"/>
                    <a:gd name="T67" fmla="*/ 0 h 1034"/>
                    <a:gd name="T68" fmla="*/ 0 w 1070"/>
                    <a:gd name="T69" fmla="*/ 0 h 1034"/>
                    <a:gd name="T70" fmla="*/ 0 w 1070"/>
                    <a:gd name="T71" fmla="*/ 0 h 1034"/>
                    <a:gd name="T72" fmla="*/ 0 w 1070"/>
                    <a:gd name="T73" fmla="*/ 0 h 1034"/>
                    <a:gd name="T74" fmla="*/ 0 w 1070"/>
                    <a:gd name="T75" fmla="*/ 0 h 1034"/>
                    <a:gd name="T76" fmla="*/ 0 w 1070"/>
                    <a:gd name="T77" fmla="*/ 0 h 1034"/>
                    <a:gd name="T78" fmla="*/ 0 w 1070"/>
                    <a:gd name="T79" fmla="*/ 0 h 1034"/>
                    <a:gd name="T80" fmla="*/ 0 w 1070"/>
                    <a:gd name="T81" fmla="*/ 0 h 1034"/>
                    <a:gd name="T82" fmla="*/ 0 w 1070"/>
                    <a:gd name="T83" fmla="*/ 0 h 1034"/>
                    <a:gd name="T84" fmla="*/ 0 w 1070"/>
                    <a:gd name="T85" fmla="*/ 0 h 1034"/>
                    <a:gd name="T86" fmla="*/ 0 w 1070"/>
                    <a:gd name="T87" fmla="*/ 0 h 1034"/>
                    <a:gd name="T88" fmla="*/ 0 w 1070"/>
                    <a:gd name="T89" fmla="*/ 0 h 1034"/>
                    <a:gd name="T90" fmla="*/ 0 w 1070"/>
                    <a:gd name="T91" fmla="*/ 0 h 1034"/>
                    <a:gd name="T92" fmla="*/ 0 w 1070"/>
                    <a:gd name="T93" fmla="*/ 0 h 1034"/>
                    <a:gd name="T94" fmla="*/ 0 w 1070"/>
                    <a:gd name="T95" fmla="*/ 0 h 1034"/>
                    <a:gd name="T96" fmla="*/ 0 w 1070"/>
                    <a:gd name="T97" fmla="*/ 0 h 1034"/>
                    <a:gd name="T98" fmla="*/ 0 w 1070"/>
                    <a:gd name="T99" fmla="*/ 0 h 1034"/>
                    <a:gd name="T100" fmla="*/ 0 w 1070"/>
                    <a:gd name="T101" fmla="*/ 0 h 1034"/>
                    <a:gd name="T102" fmla="*/ 0 w 1070"/>
                    <a:gd name="T103" fmla="*/ 0 h 1034"/>
                    <a:gd name="T104" fmla="*/ 0 w 1070"/>
                    <a:gd name="T105" fmla="*/ 0 h 1034"/>
                    <a:gd name="T106" fmla="*/ 0 w 1070"/>
                    <a:gd name="T107" fmla="*/ 0 h 1034"/>
                    <a:gd name="T108" fmla="*/ 0 w 1070"/>
                    <a:gd name="T109" fmla="*/ 0 h 1034"/>
                    <a:gd name="T110" fmla="*/ 0 w 1070"/>
                    <a:gd name="T111" fmla="*/ 0 h 1034"/>
                    <a:gd name="T112" fmla="*/ 0 w 1070"/>
                    <a:gd name="T113" fmla="*/ 0 h 10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70"/>
                    <a:gd name="T172" fmla="*/ 0 h 1034"/>
                    <a:gd name="T173" fmla="*/ 1070 w 1070"/>
                    <a:gd name="T174" fmla="*/ 1034 h 10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70" h="1034">
                      <a:moveTo>
                        <a:pt x="1070" y="120"/>
                      </a:moveTo>
                      <a:lnTo>
                        <a:pt x="985" y="120"/>
                      </a:lnTo>
                      <a:lnTo>
                        <a:pt x="904" y="153"/>
                      </a:lnTo>
                      <a:lnTo>
                        <a:pt x="824" y="205"/>
                      </a:lnTo>
                      <a:lnTo>
                        <a:pt x="747" y="277"/>
                      </a:lnTo>
                      <a:lnTo>
                        <a:pt x="663" y="353"/>
                      </a:lnTo>
                      <a:lnTo>
                        <a:pt x="578" y="428"/>
                      </a:lnTo>
                      <a:lnTo>
                        <a:pt x="487" y="496"/>
                      </a:lnTo>
                      <a:lnTo>
                        <a:pt x="388" y="549"/>
                      </a:lnTo>
                      <a:lnTo>
                        <a:pt x="390" y="502"/>
                      </a:lnTo>
                      <a:lnTo>
                        <a:pt x="399" y="458"/>
                      </a:lnTo>
                      <a:lnTo>
                        <a:pt x="409" y="413"/>
                      </a:lnTo>
                      <a:lnTo>
                        <a:pt x="423" y="372"/>
                      </a:lnTo>
                      <a:lnTo>
                        <a:pt x="432" y="328"/>
                      </a:lnTo>
                      <a:lnTo>
                        <a:pt x="444" y="285"/>
                      </a:lnTo>
                      <a:lnTo>
                        <a:pt x="450" y="240"/>
                      </a:lnTo>
                      <a:lnTo>
                        <a:pt x="456" y="196"/>
                      </a:lnTo>
                      <a:lnTo>
                        <a:pt x="419" y="172"/>
                      </a:lnTo>
                      <a:lnTo>
                        <a:pt x="380" y="149"/>
                      </a:lnTo>
                      <a:lnTo>
                        <a:pt x="337" y="124"/>
                      </a:lnTo>
                      <a:lnTo>
                        <a:pt x="295" y="99"/>
                      </a:lnTo>
                      <a:lnTo>
                        <a:pt x="250" y="72"/>
                      </a:lnTo>
                      <a:lnTo>
                        <a:pt x="209" y="46"/>
                      </a:lnTo>
                      <a:lnTo>
                        <a:pt x="169" y="21"/>
                      </a:lnTo>
                      <a:lnTo>
                        <a:pt x="136" y="0"/>
                      </a:lnTo>
                      <a:lnTo>
                        <a:pt x="91" y="134"/>
                      </a:lnTo>
                      <a:lnTo>
                        <a:pt x="52" y="258"/>
                      </a:lnTo>
                      <a:lnTo>
                        <a:pt x="23" y="372"/>
                      </a:lnTo>
                      <a:lnTo>
                        <a:pt x="6" y="483"/>
                      </a:lnTo>
                      <a:lnTo>
                        <a:pt x="0" y="591"/>
                      </a:lnTo>
                      <a:lnTo>
                        <a:pt x="10" y="706"/>
                      </a:lnTo>
                      <a:lnTo>
                        <a:pt x="35" y="828"/>
                      </a:lnTo>
                      <a:lnTo>
                        <a:pt x="81" y="966"/>
                      </a:lnTo>
                      <a:lnTo>
                        <a:pt x="85" y="983"/>
                      </a:lnTo>
                      <a:lnTo>
                        <a:pt x="93" y="1001"/>
                      </a:lnTo>
                      <a:lnTo>
                        <a:pt x="105" y="1012"/>
                      </a:lnTo>
                      <a:lnTo>
                        <a:pt x="122" y="1024"/>
                      </a:lnTo>
                      <a:lnTo>
                        <a:pt x="138" y="1030"/>
                      </a:lnTo>
                      <a:lnTo>
                        <a:pt x="161" y="1034"/>
                      </a:lnTo>
                      <a:lnTo>
                        <a:pt x="186" y="1034"/>
                      </a:lnTo>
                      <a:lnTo>
                        <a:pt x="217" y="1032"/>
                      </a:lnTo>
                      <a:lnTo>
                        <a:pt x="281" y="1022"/>
                      </a:lnTo>
                      <a:lnTo>
                        <a:pt x="349" y="1014"/>
                      </a:lnTo>
                      <a:lnTo>
                        <a:pt x="415" y="1004"/>
                      </a:lnTo>
                      <a:lnTo>
                        <a:pt x="483" y="997"/>
                      </a:lnTo>
                      <a:lnTo>
                        <a:pt x="549" y="987"/>
                      </a:lnTo>
                      <a:lnTo>
                        <a:pt x="617" y="981"/>
                      </a:lnTo>
                      <a:lnTo>
                        <a:pt x="684" y="972"/>
                      </a:lnTo>
                      <a:lnTo>
                        <a:pt x="752" y="966"/>
                      </a:lnTo>
                      <a:lnTo>
                        <a:pt x="766" y="929"/>
                      </a:lnTo>
                      <a:lnTo>
                        <a:pt x="805" y="834"/>
                      </a:lnTo>
                      <a:lnTo>
                        <a:pt x="859" y="698"/>
                      </a:lnTo>
                      <a:lnTo>
                        <a:pt x="923" y="545"/>
                      </a:lnTo>
                      <a:lnTo>
                        <a:pt x="981" y="390"/>
                      </a:lnTo>
                      <a:lnTo>
                        <a:pt x="1034" y="254"/>
                      </a:lnTo>
                      <a:lnTo>
                        <a:pt x="1065" y="157"/>
                      </a:lnTo>
                      <a:lnTo>
                        <a:pt x="1070" y="120"/>
                      </a:lnTo>
                      <a:close/>
                    </a:path>
                  </a:pathLst>
                </a:custGeom>
                <a:solidFill>
                  <a:srgbClr val="EDE8DE"/>
                </a:solidFill>
                <a:ln w="1588">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52" name="Freeform 411">
                  <a:extLst>
                    <a:ext uri="{FF2B5EF4-FFF2-40B4-BE49-F238E27FC236}">
                      <a16:creationId xmlns:a16="http://schemas.microsoft.com/office/drawing/2014/main" id="{8B8CD1A3-C309-49B3-9F88-79A2FA9EEF45}"/>
                    </a:ext>
                  </a:extLst>
                </p:cNvPr>
                <p:cNvSpPr>
                  <a:spLocks/>
                </p:cNvSpPr>
                <p:nvPr/>
              </p:nvSpPr>
              <p:spPr bwMode="auto">
                <a:xfrm flipH="1">
                  <a:off x="34" y="3023"/>
                  <a:ext cx="534" cy="586"/>
                </a:xfrm>
                <a:custGeom>
                  <a:avLst/>
                  <a:gdLst>
                    <a:gd name="T0" fmla="*/ 0 w 2075"/>
                    <a:gd name="T1" fmla="*/ 0 h 2263"/>
                    <a:gd name="T2" fmla="*/ 0 w 2075"/>
                    <a:gd name="T3" fmla="*/ 0 h 2263"/>
                    <a:gd name="T4" fmla="*/ 0 w 2075"/>
                    <a:gd name="T5" fmla="*/ 0 h 2263"/>
                    <a:gd name="T6" fmla="*/ 0 w 2075"/>
                    <a:gd name="T7" fmla="*/ 0 h 2263"/>
                    <a:gd name="T8" fmla="*/ 0 w 2075"/>
                    <a:gd name="T9" fmla="*/ 0 h 2263"/>
                    <a:gd name="T10" fmla="*/ 0 w 2075"/>
                    <a:gd name="T11" fmla="*/ 0 h 2263"/>
                    <a:gd name="T12" fmla="*/ 0 w 2075"/>
                    <a:gd name="T13" fmla="*/ 0 h 2263"/>
                    <a:gd name="T14" fmla="*/ 0 w 2075"/>
                    <a:gd name="T15" fmla="*/ 0 h 2263"/>
                    <a:gd name="T16" fmla="*/ 0 w 2075"/>
                    <a:gd name="T17" fmla="*/ 0 h 2263"/>
                    <a:gd name="T18" fmla="*/ 0 w 2075"/>
                    <a:gd name="T19" fmla="*/ 0 h 2263"/>
                    <a:gd name="T20" fmla="*/ 0 w 2075"/>
                    <a:gd name="T21" fmla="*/ 0 h 2263"/>
                    <a:gd name="T22" fmla="*/ 0 w 2075"/>
                    <a:gd name="T23" fmla="*/ 0 h 2263"/>
                    <a:gd name="T24" fmla="*/ 0 w 2075"/>
                    <a:gd name="T25" fmla="*/ 0 h 2263"/>
                    <a:gd name="T26" fmla="*/ 0 w 2075"/>
                    <a:gd name="T27" fmla="*/ 0 h 2263"/>
                    <a:gd name="T28" fmla="*/ 0 w 2075"/>
                    <a:gd name="T29" fmla="*/ 0 h 2263"/>
                    <a:gd name="T30" fmla="*/ 0 w 2075"/>
                    <a:gd name="T31" fmla="*/ 0 h 2263"/>
                    <a:gd name="T32" fmla="*/ 0 w 2075"/>
                    <a:gd name="T33" fmla="*/ 0 h 2263"/>
                    <a:gd name="T34" fmla="*/ 0 w 2075"/>
                    <a:gd name="T35" fmla="*/ 0 h 2263"/>
                    <a:gd name="T36" fmla="*/ 0 w 2075"/>
                    <a:gd name="T37" fmla="*/ 0 h 2263"/>
                    <a:gd name="T38" fmla="*/ 0 w 2075"/>
                    <a:gd name="T39" fmla="*/ 0 h 2263"/>
                    <a:gd name="T40" fmla="*/ 0 w 2075"/>
                    <a:gd name="T41" fmla="*/ 0 h 2263"/>
                    <a:gd name="T42" fmla="*/ 0 w 2075"/>
                    <a:gd name="T43" fmla="*/ 0 h 2263"/>
                    <a:gd name="T44" fmla="*/ 0 w 2075"/>
                    <a:gd name="T45" fmla="*/ 0 h 2263"/>
                    <a:gd name="T46" fmla="*/ 0 w 2075"/>
                    <a:gd name="T47" fmla="*/ 0 h 2263"/>
                    <a:gd name="T48" fmla="*/ 0 w 2075"/>
                    <a:gd name="T49" fmla="*/ 0 h 2263"/>
                    <a:gd name="T50" fmla="*/ 0 w 2075"/>
                    <a:gd name="T51" fmla="*/ 0 h 2263"/>
                    <a:gd name="T52" fmla="*/ 0 w 2075"/>
                    <a:gd name="T53" fmla="*/ 0 h 2263"/>
                    <a:gd name="T54" fmla="*/ 0 w 2075"/>
                    <a:gd name="T55" fmla="*/ 0 h 2263"/>
                    <a:gd name="T56" fmla="*/ 0 w 2075"/>
                    <a:gd name="T57" fmla="*/ 0 h 2263"/>
                    <a:gd name="T58" fmla="*/ 0 w 2075"/>
                    <a:gd name="T59" fmla="*/ 0 h 2263"/>
                    <a:gd name="T60" fmla="*/ 0 w 2075"/>
                    <a:gd name="T61" fmla="*/ 0 h 2263"/>
                    <a:gd name="T62" fmla="*/ 0 w 2075"/>
                    <a:gd name="T63" fmla="*/ 0 h 2263"/>
                    <a:gd name="T64" fmla="*/ 0 w 2075"/>
                    <a:gd name="T65" fmla="*/ 0 h 2263"/>
                    <a:gd name="T66" fmla="*/ 0 w 2075"/>
                    <a:gd name="T67" fmla="*/ 0 h 2263"/>
                    <a:gd name="T68" fmla="*/ 0 w 2075"/>
                    <a:gd name="T69" fmla="*/ 0 h 2263"/>
                    <a:gd name="T70" fmla="*/ 0 w 2075"/>
                    <a:gd name="T71" fmla="*/ 0 h 2263"/>
                    <a:gd name="T72" fmla="*/ 0 w 2075"/>
                    <a:gd name="T73" fmla="*/ 0 h 2263"/>
                    <a:gd name="T74" fmla="*/ 0 w 2075"/>
                    <a:gd name="T75" fmla="*/ 0 h 2263"/>
                    <a:gd name="T76" fmla="*/ 0 w 2075"/>
                    <a:gd name="T77" fmla="*/ 0 h 2263"/>
                    <a:gd name="T78" fmla="*/ 0 w 2075"/>
                    <a:gd name="T79" fmla="*/ 0 h 2263"/>
                    <a:gd name="T80" fmla="*/ 0 w 2075"/>
                    <a:gd name="T81" fmla="*/ 0 h 2263"/>
                    <a:gd name="T82" fmla="*/ 0 w 2075"/>
                    <a:gd name="T83" fmla="*/ 0 h 2263"/>
                    <a:gd name="T84" fmla="*/ 0 w 2075"/>
                    <a:gd name="T85" fmla="*/ 0 h 2263"/>
                    <a:gd name="T86" fmla="*/ 0 w 2075"/>
                    <a:gd name="T87" fmla="*/ 0 h 2263"/>
                    <a:gd name="T88" fmla="*/ 0 w 2075"/>
                    <a:gd name="T89" fmla="*/ 0 h 2263"/>
                    <a:gd name="T90" fmla="*/ 0 w 2075"/>
                    <a:gd name="T91" fmla="*/ 0 h 2263"/>
                    <a:gd name="T92" fmla="*/ 0 w 2075"/>
                    <a:gd name="T93" fmla="*/ 0 h 2263"/>
                    <a:gd name="T94" fmla="*/ 0 w 2075"/>
                    <a:gd name="T95" fmla="*/ 0 h 2263"/>
                    <a:gd name="T96" fmla="*/ 0 w 2075"/>
                    <a:gd name="T97" fmla="*/ 0 h 2263"/>
                    <a:gd name="T98" fmla="*/ 0 w 2075"/>
                    <a:gd name="T99" fmla="*/ 0 h 2263"/>
                    <a:gd name="T100" fmla="*/ 0 w 2075"/>
                    <a:gd name="T101" fmla="*/ 0 h 2263"/>
                    <a:gd name="T102" fmla="*/ 0 w 2075"/>
                    <a:gd name="T103" fmla="*/ 0 h 2263"/>
                    <a:gd name="T104" fmla="*/ 0 w 2075"/>
                    <a:gd name="T105" fmla="*/ 0 h 2263"/>
                    <a:gd name="T106" fmla="*/ 0 w 2075"/>
                    <a:gd name="T107" fmla="*/ 0 h 2263"/>
                    <a:gd name="T108" fmla="*/ 0 w 2075"/>
                    <a:gd name="T109" fmla="*/ 0 h 2263"/>
                    <a:gd name="T110" fmla="*/ 0 w 2075"/>
                    <a:gd name="T111" fmla="*/ 0 h 2263"/>
                    <a:gd name="T112" fmla="*/ 0 w 2075"/>
                    <a:gd name="T113" fmla="*/ 0 h 22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75"/>
                    <a:gd name="T172" fmla="*/ 0 h 2263"/>
                    <a:gd name="T173" fmla="*/ 2075 w 2075"/>
                    <a:gd name="T174" fmla="*/ 2263 h 22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75" h="2263">
                      <a:moveTo>
                        <a:pt x="1606" y="372"/>
                      </a:moveTo>
                      <a:lnTo>
                        <a:pt x="1699" y="423"/>
                      </a:lnTo>
                      <a:lnTo>
                        <a:pt x="1777" y="475"/>
                      </a:lnTo>
                      <a:lnTo>
                        <a:pt x="1843" y="524"/>
                      </a:lnTo>
                      <a:lnTo>
                        <a:pt x="1899" y="574"/>
                      </a:lnTo>
                      <a:lnTo>
                        <a:pt x="1946" y="619"/>
                      </a:lnTo>
                      <a:lnTo>
                        <a:pt x="1990" y="663"/>
                      </a:lnTo>
                      <a:lnTo>
                        <a:pt x="2033" y="702"/>
                      </a:lnTo>
                      <a:lnTo>
                        <a:pt x="2075" y="743"/>
                      </a:lnTo>
                      <a:lnTo>
                        <a:pt x="2072" y="822"/>
                      </a:lnTo>
                      <a:lnTo>
                        <a:pt x="2064" y="933"/>
                      </a:lnTo>
                      <a:lnTo>
                        <a:pt x="2044" y="1069"/>
                      </a:lnTo>
                      <a:lnTo>
                        <a:pt x="2015" y="1222"/>
                      </a:lnTo>
                      <a:lnTo>
                        <a:pt x="1965" y="1385"/>
                      </a:lnTo>
                      <a:lnTo>
                        <a:pt x="1897" y="1554"/>
                      </a:lnTo>
                      <a:lnTo>
                        <a:pt x="1806" y="1716"/>
                      </a:lnTo>
                      <a:lnTo>
                        <a:pt x="1688" y="1874"/>
                      </a:lnTo>
                      <a:lnTo>
                        <a:pt x="1672" y="1920"/>
                      </a:lnTo>
                      <a:lnTo>
                        <a:pt x="1660" y="1969"/>
                      </a:lnTo>
                      <a:lnTo>
                        <a:pt x="1645" y="2017"/>
                      </a:lnTo>
                      <a:lnTo>
                        <a:pt x="1633" y="2067"/>
                      </a:lnTo>
                      <a:lnTo>
                        <a:pt x="1620" y="2114"/>
                      </a:lnTo>
                      <a:lnTo>
                        <a:pt x="1606" y="2164"/>
                      </a:lnTo>
                      <a:lnTo>
                        <a:pt x="1593" y="2213"/>
                      </a:lnTo>
                      <a:lnTo>
                        <a:pt x="1581" y="2263"/>
                      </a:lnTo>
                      <a:lnTo>
                        <a:pt x="1383" y="2259"/>
                      </a:lnTo>
                      <a:lnTo>
                        <a:pt x="1185" y="2258"/>
                      </a:lnTo>
                      <a:lnTo>
                        <a:pt x="987" y="2256"/>
                      </a:lnTo>
                      <a:lnTo>
                        <a:pt x="790" y="2254"/>
                      </a:lnTo>
                      <a:lnTo>
                        <a:pt x="592" y="2252"/>
                      </a:lnTo>
                      <a:lnTo>
                        <a:pt x="394" y="2250"/>
                      </a:lnTo>
                      <a:lnTo>
                        <a:pt x="196" y="2250"/>
                      </a:lnTo>
                      <a:lnTo>
                        <a:pt x="0" y="2250"/>
                      </a:lnTo>
                      <a:lnTo>
                        <a:pt x="2" y="2044"/>
                      </a:lnTo>
                      <a:lnTo>
                        <a:pt x="16" y="1837"/>
                      </a:lnTo>
                      <a:lnTo>
                        <a:pt x="37" y="1625"/>
                      </a:lnTo>
                      <a:lnTo>
                        <a:pt x="68" y="1410"/>
                      </a:lnTo>
                      <a:lnTo>
                        <a:pt x="107" y="1187"/>
                      </a:lnTo>
                      <a:lnTo>
                        <a:pt x="159" y="962"/>
                      </a:lnTo>
                      <a:lnTo>
                        <a:pt x="221" y="729"/>
                      </a:lnTo>
                      <a:lnTo>
                        <a:pt x="295" y="495"/>
                      </a:lnTo>
                      <a:lnTo>
                        <a:pt x="324" y="431"/>
                      </a:lnTo>
                      <a:lnTo>
                        <a:pt x="357" y="370"/>
                      </a:lnTo>
                      <a:lnTo>
                        <a:pt x="388" y="306"/>
                      </a:lnTo>
                      <a:lnTo>
                        <a:pt x="421" y="246"/>
                      </a:lnTo>
                      <a:lnTo>
                        <a:pt x="452" y="184"/>
                      </a:lnTo>
                      <a:lnTo>
                        <a:pt x="485" y="122"/>
                      </a:lnTo>
                      <a:lnTo>
                        <a:pt x="518" y="60"/>
                      </a:lnTo>
                      <a:lnTo>
                        <a:pt x="551" y="0"/>
                      </a:lnTo>
                      <a:lnTo>
                        <a:pt x="681" y="47"/>
                      </a:lnTo>
                      <a:lnTo>
                        <a:pt x="813" y="93"/>
                      </a:lnTo>
                      <a:lnTo>
                        <a:pt x="945" y="140"/>
                      </a:lnTo>
                      <a:lnTo>
                        <a:pt x="1079" y="186"/>
                      </a:lnTo>
                      <a:lnTo>
                        <a:pt x="1209" y="233"/>
                      </a:lnTo>
                      <a:lnTo>
                        <a:pt x="1340" y="279"/>
                      </a:lnTo>
                      <a:lnTo>
                        <a:pt x="1472" y="326"/>
                      </a:lnTo>
                      <a:lnTo>
                        <a:pt x="1606" y="372"/>
                      </a:lnTo>
                      <a:close/>
                    </a:path>
                  </a:pathLst>
                </a:custGeom>
                <a:solidFill>
                  <a:srgbClr val="EDE8DE"/>
                </a:solidFill>
                <a:ln w="1588">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53" name="Freeform 412">
                  <a:extLst>
                    <a:ext uri="{FF2B5EF4-FFF2-40B4-BE49-F238E27FC236}">
                      <a16:creationId xmlns:a16="http://schemas.microsoft.com/office/drawing/2014/main" id="{523A3F53-5F39-428F-BABD-21526DA247A5}"/>
                    </a:ext>
                  </a:extLst>
                </p:cNvPr>
                <p:cNvSpPr>
                  <a:spLocks/>
                </p:cNvSpPr>
                <p:nvPr/>
              </p:nvSpPr>
              <p:spPr bwMode="auto">
                <a:xfrm flipH="1">
                  <a:off x="505" y="2923"/>
                  <a:ext cx="31" cy="183"/>
                </a:xfrm>
                <a:custGeom>
                  <a:avLst/>
                  <a:gdLst>
                    <a:gd name="T0" fmla="*/ 0 w 122"/>
                    <a:gd name="T1" fmla="*/ 0 h 710"/>
                    <a:gd name="T2" fmla="*/ 0 w 122"/>
                    <a:gd name="T3" fmla="*/ 0 h 710"/>
                    <a:gd name="T4" fmla="*/ 0 w 122"/>
                    <a:gd name="T5" fmla="*/ 0 h 710"/>
                    <a:gd name="T6" fmla="*/ 0 w 122"/>
                    <a:gd name="T7" fmla="*/ 0 h 710"/>
                    <a:gd name="T8" fmla="*/ 0 w 122"/>
                    <a:gd name="T9" fmla="*/ 0 h 710"/>
                    <a:gd name="T10" fmla="*/ 0 w 122"/>
                    <a:gd name="T11" fmla="*/ 0 h 710"/>
                    <a:gd name="T12" fmla="*/ 0 w 122"/>
                    <a:gd name="T13" fmla="*/ 0 h 710"/>
                    <a:gd name="T14" fmla="*/ 0 w 122"/>
                    <a:gd name="T15" fmla="*/ 0 h 710"/>
                    <a:gd name="T16" fmla="*/ 0 w 122"/>
                    <a:gd name="T17" fmla="*/ 0 h 710"/>
                    <a:gd name="T18" fmla="*/ 0 w 122"/>
                    <a:gd name="T19" fmla="*/ 0 h 710"/>
                    <a:gd name="T20" fmla="*/ 0 w 122"/>
                    <a:gd name="T21" fmla="*/ 0 h 710"/>
                    <a:gd name="T22" fmla="*/ 0 w 122"/>
                    <a:gd name="T23" fmla="*/ 0 h 710"/>
                    <a:gd name="T24" fmla="*/ 0 w 122"/>
                    <a:gd name="T25" fmla="*/ 0 h 710"/>
                    <a:gd name="T26" fmla="*/ 0 w 122"/>
                    <a:gd name="T27" fmla="*/ 0 h 710"/>
                    <a:gd name="T28" fmla="*/ 0 w 122"/>
                    <a:gd name="T29" fmla="*/ 0 h 710"/>
                    <a:gd name="T30" fmla="*/ 0 w 122"/>
                    <a:gd name="T31" fmla="*/ 0 h 710"/>
                    <a:gd name="T32" fmla="*/ 0 w 122"/>
                    <a:gd name="T33" fmla="*/ 0 h 710"/>
                    <a:gd name="T34" fmla="*/ 0 w 122"/>
                    <a:gd name="T35" fmla="*/ 0 h 710"/>
                    <a:gd name="T36" fmla="*/ 0 w 122"/>
                    <a:gd name="T37" fmla="*/ 0 h 710"/>
                    <a:gd name="T38" fmla="*/ 0 w 122"/>
                    <a:gd name="T39" fmla="*/ 0 h 710"/>
                    <a:gd name="T40" fmla="*/ 0 w 122"/>
                    <a:gd name="T41" fmla="*/ 0 h 710"/>
                    <a:gd name="T42" fmla="*/ 0 w 122"/>
                    <a:gd name="T43" fmla="*/ 0 h 710"/>
                    <a:gd name="T44" fmla="*/ 0 w 122"/>
                    <a:gd name="T45" fmla="*/ 0 h 710"/>
                    <a:gd name="T46" fmla="*/ 0 w 122"/>
                    <a:gd name="T47" fmla="*/ 0 h 710"/>
                    <a:gd name="T48" fmla="*/ 0 w 122"/>
                    <a:gd name="T49" fmla="*/ 0 h 710"/>
                    <a:gd name="T50" fmla="*/ 0 w 122"/>
                    <a:gd name="T51" fmla="*/ 0 h 710"/>
                    <a:gd name="T52" fmla="*/ 0 w 122"/>
                    <a:gd name="T53" fmla="*/ 0 h 710"/>
                    <a:gd name="T54" fmla="*/ 0 w 122"/>
                    <a:gd name="T55" fmla="*/ 0 h 710"/>
                    <a:gd name="T56" fmla="*/ 0 w 122"/>
                    <a:gd name="T57" fmla="*/ 0 h 710"/>
                    <a:gd name="T58" fmla="*/ 0 w 122"/>
                    <a:gd name="T59" fmla="*/ 0 h 710"/>
                    <a:gd name="T60" fmla="*/ 0 w 122"/>
                    <a:gd name="T61" fmla="*/ 0 h 710"/>
                    <a:gd name="T62" fmla="*/ 0 w 122"/>
                    <a:gd name="T63" fmla="*/ 0 h 710"/>
                    <a:gd name="T64" fmla="*/ 0 w 122"/>
                    <a:gd name="T65" fmla="*/ 0 h 7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2"/>
                    <a:gd name="T100" fmla="*/ 0 h 710"/>
                    <a:gd name="T101" fmla="*/ 122 w 122"/>
                    <a:gd name="T102" fmla="*/ 710 h 7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2" h="710">
                      <a:moveTo>
                        <a:pt x="0" y="563"/>
                      </a:moveTo>
                      <a:lnTo>
                        <a:pt x="0" y="495"/>
                      </a:lnTo>
                      <a:lnTo>
                        <a:pt x="0" y="429"/>
                      </a:lnTo>
                      <a:lnTo>
                        <a:pt x="0" y="361"/>
                      </a:lnTo>
                      <a:lnTo>
                        <a:pt x="0" y="295"/>
                      </a:lnTo>
                      <a:lnTo>
                        <a:pt x="0" y="227"/>
                      </a:lnTo>
                      <a:lnTo>
                        <a:pt x="0" y="161"/>
                      </a:lnTo>
                      <a:lnTo>
                        <a:pt x="0" y="93"/>
                      </a:lnTo>
                      <a:lnTo>
                        <a:pt x="2" y="29"/>
                      </a:lnTo>
                      <a:lnTo>
                        <a:pt x="15" y="23"/>
                      </a:lnTo>
                      <a:lnTo>
                        <a:pt x="31" y="21"/>
                      </a:lnTo>
                      <a:lnTo>
                        <a:pt x="44" y="16"/>
                      </a:lnTo>
                      <a:lnTo>
                        <a:pt x="62" y="14"/>
                      </a:lnTo>
                      <a:lnTo>
                        <a:pt x="75" y="10"/>
                      </a:lnTo>
                      <a:lnTo>
                        <a:pt x="91" y="6"/>
                      </a:lnTo>
                      <a:lnTo>
                        <a:pt x="104" y="2"/>
                      </a:lnTo>
                      <a:lnTo>
                        <a:pt x="122" y="0"/>
                      </a:lnTo>
                      <a:lnTo>
                        <a:pt x="122" y="70"/>
                      </a:lnTo>
                      <a:lnTo>
                        <a:pt x="122" y="140"/>
                      </a:lnTo>
                      <a:lnTo>
                        <a:pt x="122" y="210"/>
                      </a:lnTo>
                      <a:lnTo>
                        <a:pt x="122" y="279"/>
                      </a:lnTo>
                      <a:lnTo>
                        <a:pt x="122" y="349"/>
                      </a:lnTo>
                      <a:lnTo>
                        <a:pt x="122" y="421"/>
                      </a:lnTo>
                      <a:lnTo>
                        <a:pt x="122" y="491"/>
                      </a:lnTo>
                      <a:lnTo>
                        <a:pt x="122" y="563"/>
                      </a:lnTo>
                      <a:lnTo>
                        <a:pt x="118" y="625"/>
                      </a:lnTo>
                      <a:lnTo>
                        <a:pt x="106" y="671"/>
                      </a:lnTo>
                      <a:lnTo>
                        <a:pt x="87" y="698"/>
                      </a:lnTo>
                      <a:lnTo>
                        <a:pt x="66" y="710"/>
                      </a:lnTo>
                      <a:lnTo>
                        <a:pt x="40" y="700"/>
                      </a:lnTo>
                      <a:lnTo>
                        <a:pt x="21" y="673"/>
                      </a:lnTo>
                      <a:lnTo>
                        <a:pt x="5" y="627"/>
                      </a:lnTo>
                      <a:lnTo>
                        <a:pt x="0" y="563"/>
                      </a:lnTo>
                      <a:close/>
                    </a:path>
                  </a:pathLst>
                </a:custGeom>
                <a:solidFill>
                  <a:srgbClr val="D9EBEB"/>
                </a:solidFill>
                <a:ln w="1588">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54" name="Freeform 413">
                  <a:extLst>
                    <a:ext uri="{FF2B5EF4-FFF2-40B4-BE49-F238E27FC236}">
                      <a16:creationId xmlns:a16="http://schemas.microsoft.com/office/drawing/2014/main" id="{BC232735-0CC8-478C-AA23-4A7697D4A16F}"/>
                    </a:ext>
                  </a:extLst>
                </p:cNvPr>
                <p:cNvSpPr>
                  <a:spLocks/>
                </p:cNvSpPr>
                <p:nvPr/>
              </p:nvSpPr>
              <p:spPr bwMode="auto">
                <a:xfrm flipH="1">
                  <a:off x="553" y="2889"/>
                  <a:ext cx="55" cy="51"/>
                </a:xfrm>
                <a:custGeom>
                  <a:avLst/>
                  <a:gdLst>
                    <a:gd name="T0" fmla="*/ 0 w 218"/>
                    <a:gd name="T1" fmla="*/ 0 h 200"/>
                    <a:gd name="T2" fmla="*/ 0 w 218"/>
                    <a:gd name="T3" fmla="*/ 0 h 200"/>
                    <a:gd name="T4" fmla="*/ 0 w 218"/>
                    <a:gd name="T5" fmla="*/ 0 h 200"/>
                    <a:gd name="T6" fmla="*/ 0 w 218"/>
                    <a:gd name="T7" fmla="*/ 0 h 200"/>
                    <a:gd name="T8" fmla="*/ 0 w 218"/>
                    <a:gd name="T9" fmla="*/ 0 h 200"/>
                    <a:gd name="T10" fmla="*/ 0 w 218"/>
                    <a:gd name="T11" fmla="*/ 0 h 200"/>
                    <a:gd name="T12" fmla="*/ 0 w 218"/>
                    <a:gd name="T13" fmla="*/ 0 h 200"/>
                    <a:gd name="T14" fmla="*/ 0 w 218"/>
                    <a:gd name="T15" fmla="*/ 0 h 200"/>
                    <a:gd name="T16" fmla="*/ 0 w 218"/>
                    <a:gd name="T17" fmla="*/ 0 h 200"/>
                    <a:gd name="T18" fmla="*/ 0 w 218"/>
                    <a:gd name="T19" fmla="*/ 0 h 200"/>
                    <a:gd name="T20" fmla="*/ 0 w 218"/>
                    <a:gd name="T21" fmla="*/ 0 h 200"/>
                    <a:gd name="T22" fmla="*/ 0 w 218"/>
                    <a:gd name="T23" fmla="*/ 0 h 200"/>
                    <a:gd name="T24" fmla="*/ 0 w 218"/>
                    <a:gd name="T25" fmla="*/ 0 h 200"/>
                    <a:gd name="T26" fmla="*/ 0 w 218"/>
                    <a:gd name="T27" fmla="*/ 0 h 200"/>
                    <a:gd name="T28" fmla="*/ 0 w 218"/>
                    <a:gd name="T29" fmla="*/ 0 h 200"/>
                    <a:gd name="T30" fmla="*/ 0 w 218"/>
                    <a:gd name="T31" fmla="*/ 0 h 200"/>
                    <a:gd name="T32" fmla="*/ 0 w 218"/>
                    <a:gd name="T33" fmla="*/ 0 h 200"/>
                    <a:gd name="T34" fmla="*/ 0 w 218"/>
                    <a:gd name="T35" fmla="*/ 0 h 200"/>
                    <a:gd name="T36" fmla="*/ 0 w 218"/>
                    <a:gd name="T37" fmla="*/ 0 h 200"/>
                    <a:gd name="T38" fmla="*/ 0 w 218"/>
                    <a:gd name="T39" fmla="*/ 0 h 200"/>
                    <a:gd name="T40" fmla="*/ 0 w 218"/>
                    <a:gd name="T41" fmla="*/ 0 h 200"/>
                    <a:gd name="T42" fmla="*/ 0 w 218"/>
                    <a:gd name="T43" fmla="*/ 0 h 200"/>
                    <a:gd name="T44" fmla="*/ 0 w 218"/>
                    <a:gd name="T45" fmla="*/ 0 h 200"/>
                    <a:gd name="T46" fmla="*/ 0 w 218"/>
                    <a:gd name="T47" fmla="*/ 0 h 200"/>
                    <a:gd name="T48" fmla="*/ 0 w 218"/>
                    <a:gd name="T49" fmla="*/ 0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8"/>
                    <a:gd name="T76" fmla="*/ 0 h 200"/>
                    <a:gd name="T77" fmla="*/ 218 w 218"/>
                    <a:gd name="T78" fmla="*/ 200 h 2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8" h="200">
                      <a:moveTo>
                        <a:pt x="0" y="56"/>
                      </a:moveTo>
                      <a:lnTo>
                        <a:pt x="16" y="47"/>
                      </a:lnTo>
                      <a:lnTo>
                        <a:pt x="37" y="41"/>
                      </a:lnTo>
                      <a:lnTo>
                        <a:pt x="58" y="35"/>
                      </a:lnTo>
                      <a:lnTo>
                        <a:pt x="82" y="29"/>
                      </a:lnTo>
                      <a:lnTo>
                        <a:pt x="103" y="21"/>
                      </a:lnTo>
                      <a:lnTo>
                        <a:pt x="126" y="16"/>
                      </a:lnTo>
                      <a:lnTo>
                        <a:pt x="146" y="8"/>
                      </a:lnTo>
                      <a:lnTo>
                        <a:pt x="165" y="0"/>
                      </a:lnTo>
                      <a:lnTo>
                        <a:pt x="171" y="20"/>
                      </a:lnTo>
                      <a:lnTo>
                        <a:pt x="179" y="41"/>
                      </a:lnTo>
                      <a:lnTo>
                        <a:pt x="185" y="60"/>
                      </a:lnTo>
                      <a:lnTo>
                        <a:pt x="190" y="82"/>
                      </a:lnTo>
                      <a:lnTo>
                        <a:pt x="194" y="103"/>
                      </a:lnTo>
                      <a:lnTo>
                        <a:pt x="200" y="124"/>
                      </a:lnTo>
                      <a:lnTo>
                        <a:pt x="206" y="146"/>
                      </a:lnTo>
                      <a:lnTo>
                        <a:pt x="218" y="169"/>
                      </a:lnTo>
                      <a:lnTo>
                        <a:pt x="204" y="190"/>
                      </a:lnTo>
                      <a:lnTo>
                        <a:pt x="192" y="200"/>
                      </a:lnTo>
                      <a:lnTo>
                        <a:pt x="177" y="198"/>
                      </a:lnTo>
                      <a:lnTo>
                        <a:pt x="163" y="190"/>
                      </a:lnTo>
                      <a:lnTo>
                        <a:pt x="146" y="173"/>
                      </a:lnTo>
                      <a:lnTo>
                        <a:pt x="134" y="157"/>
                      </a:lnTo>
                      <a:lnTo>
                        <a:pt x="122" y="140"/>
                      </a:lnTo>
                      <a:lnTo>
                        <a:pt x="117" y="124"/>
                      </a:lnTo>
                    </a:path>
                  </a:pathLst>
                </a:custGeom>
                <a:noFill/>
                <a:ln w="1588">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55" name="Freeform 414">
                  <a:extLst>
                    <a:ext uri="{FF2B5EF4-FFF2-40B4-BE49-F238E27FC236}">
                      <a16:creationId xmlns:a16="http://schemas.microsoft.com/office/drawing/2014/main" id="{96AD90CF-CC53-4A49-9374-D07CAE0D3547}"/>
                    </a:ext>
                  </a:extLst>
                </p:cNvPr>
                <p:cNvSpPr>
                  <a:spLocks/>
                </p:cNvSpPr>
                <p:nvPr/>
              </p:nvSpPr>
              <p:spPr bwMode="auto">
                <a:xfrm flipH="1">
                  <a:off x="564" y="2919"/>
                  <a:ext cx="56" cy="52"/>
                </a:xfrm>
                <a:custGeom>
                  <a:avLst/>
                  <a:gdLst>
                    <a:gd name="T0" fmla="*/ 0 w 217"/>
                    <a:gd name="T1" fmla="*/ 0 h 199"/>
                    <a:gd name="T2" fmla="*/ 0 w 217"/>
                    <a:gd name="T3" fmla="*/ 0 h 199"/>
                    <a:gd name="T4" fmla="*/ 0 w 217"/>
                    <a:gd name="T5" fmla="*/ 0 h 199"/>
                    <a:gd name="T6" fmla="*/ 0 w 217"/>
                    <a:gd name="T7" fmla="*/ 0 h 199"/>
                    <a:gd name="T8" fmla="*/ 0 w 217"/>
                    <a:gd name="T9" fmla="*/ 0 h 199"/>
                    <a:gd name="T10" fmla="*/ 0 w 217"/>
                    <a:gd name="T11" fmla="*/ 0 h 199"/>
                    <a:gd name="T12" fmla="*/ 0 w 217"/>
                    <a:gd name="T13" fmla="*/ 0 h 199"/>
                    <a:gd name="T14" fmla="*/ 0 w 217"/>
                    <a:gd name="T15" fmla="*/ 0 h 199"/>
                    <a:gd name="T16" fmla="*/ 0 w 217"/>
                    <a:gd name="T17" fmla="*/ 0 h 199"/>
                    <a:gd name="T18" fmla="*/ 0 w 217"/>
                    <a:gd name="T19" fmla="*/ 0 h 199"/>
                    <a:gd name="T20" fmla="*/ 0 w 217"/>
                    <a:gd name="T21" fmla="*/ 0 h 199"/>
                    <a:gd name="T22" fmla="*/ 0 w 217"/>
                    <a:gd name="T23" fmla="*/ 0 h 199"/>
                    <a:gd name="T24" fmla="*/ 0 w 217"/>
                    <a:gd name="T25" fmla="*/ 0 h 199"/>
                    <a:gd name="T26" fmla="*/ 0 w 217"/>
                    <a:gd name="T27" fmla="*/ 0 h 199"/>
                    <a:gd name="T28" fmla="*/ 0 w 217"/>
                    <a:gd name="T29" fmla="*/ 0 h 199"/>
                    <a:gd name="T30" fmla="*/ 0 w 217"/>
                    <a:gd name="T31" fmla="*/ 0 h 199"/>
                    <a:gd name="T32" fmla="*/ 0 w 217"/>
                    <a:gd name="T33" fmla="*/ 0 h 199"/>
                    <a:gd name="T34" fmla="*/ 0 w 217"/>
                    <a:gd name="T35" fmla="*/ 0 h 199"/>
                    <a:gd name="T36" fmla="*/ 0 w 217"/>
                    <a:gd name="T37" fmla="*/ 0 h 199"/>
                    <a:gd name="T38" fmla="*/ 0 w 217"/>
                    <a:gd name="T39" fmla="*/ 0 h 199"/>
                    <a:gd name="T40" fmla="*/ 0 w 217"/>
                    <a:gd name="T41" fmla="*/ 0 h 199"/>
                    <a:gd name="T42" fmla="*/ 0 w 217"/>
                    <a:gd name="T43" fmla="*/ 0 h 199"/>
                    <a:gd name="T44" fmla="*/ 0 w 217"/>
                    <a:gd name="T45" fmla="*/ 0 h 199"/>
                    <a:gd name="T46" fmla="*/ 0 w 217"/>
                    <a:gd name="T47" fmla="*/ 0 h 199"/>
                    <a:gd name="T48" fmla="*/ 0 w 217"/>
                    <a:gd name="T49" fmla="*/ 0 h 1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7"/>
                    <a:gd name="T76" fmla="*/ 0 h 199"/>
                    <a:gd name="T77" fmla="*/ 217 w 217"/>
                    <a:gd name="T78" fmla="*/ 199 h 19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7" h="199">
                      <a:moveTo>
                        <a:pt x="0" y="60"/>
                      </a:moveTo>
                      <a:lnTo>
                        <a:pt x="15" y="48"/>
                      </a:lnTo>
                      <a:lnTo>
                        <a:pt x="37" y="40"/>
                      </a:lnTo>
                      <a:lnTo>
                        <a:pt x="60" y="34"/>
                      </a:lnTo>
                      <a:lnTo>
                        <a:pt x="83" y="29"/>
                      </a:lnTo>
                      <a:lnTo>
                        <a:pt x="104" y="21"/>
                      </a:lnTo>
                      <a:lnTo>
                        <a:pt x="126" y="15"/>
                      </a:lnTo>
                      <a:lnTo>
                        <a:pt x="147" y="7"/>
                      </a:lnTo>
                      <a:lnTo>
                        <a:pt x="166" y="0"/>
                      </a:lnTo>
                      <a:lnTo>
                        <a:pt x="174" y="19"/>
                      </a:lnTo>
                      <a:lnTo>
                        <a:pt x="182" y="40"/>
                      </a:lnTo>
                      <a:lnTo>
                        <a:pt x="186" y="62"/>
                      </a:lnTo>
                      <a:lnTo>
                        <a:pt x="192" y="83"/>
                      </a:lnTo>
                      <a:lnTo>
                        <a:pt x="196" y="102"/>
                      </a:lnTo>
                      <a:lnTo>
                        <a:pt x="201" y="126"/>
                      </a:lnTo>
                      <a:lnTo>
                        <a:pt x="207" y="145"/>
                      </a:lnTo>
                      <a:lnTo>
                        <a:pt x="217" y="168"/>
                      </a:lnTo>
                      <a:lnTo>
                        <a:pt x="205" y="190"/>
                      </a:lnTo>
                      <a:lnTo>
                        <a:pt x="194" y="199"/>
                      </a:lnTo>
                      <a:lnTo>
                        <a:pt x="178" y="197"/>
                      </a:lnTo>
                      <a:lnTo>
                        <a:pt x="165" y="190"/>
                      </a:lnTo>
                      <a:lnTo>
                        <a:pt x="149" y="174"/>
                      </a:lnTo>
                      <a:lnTo>
                        <a:pt x="135" y="157"/>
                      </a:lnTo>
                      <a:lnTo>
                        <a:pt x="124" y="139"/>
                      </a:lnTo>
                      <a:lnTo>
                        <a:pt x="120" y="126"/>
                      </a:lnTo>
                    </a:path>
                  </a:pathLst>
                </a:custGeom>
                <a:noFill/>
                <a:ln w="1588">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56" name="Freeform 415">
                  <a:extLst>
                    <a:ext uri="{FF2B5EF4-FFF2-40B4-BE49-F238E27FC236}">
                      <a16:creationId xmlns:a16="http://schemas.microsoft.com/office/drawing/2014/main" id="{8C61F032-A40E-4F6A-B68F-5911E0DC8B6B}"/>
                    </a:ext>
                  </a:extLst>
                </p:cNvPr>
                <p:cNvSpPr>
                  <a:spLocks/>
                </p:cNvSpPr>
                <p:nvPr/>
              </p:nvSpPr>
              <p:spPr bwMode="auto">
                <a:xfrm flipH="1">
                  <a:off x="251" y="3155"/>
                  <a:ext cx="120" cy="187"/>
                </a:xfrm>
                <a:custGeom>
                  <a:avLst/>
                  <a:gdLst>
                    <a:gd name="T0" fmla="*/ 0 w 471"/>
                    <a:gd name="T1" fmla="*/ 0 h 724"/>
                    <a:gd name="T2" fmla="*/ 0 w 471"/>
                    <a:gd name="T3" fmla="*/ 0 h 724"/>
                    <a:gd name="T4" fmla="*/ 0 w 471"/>
                    <a:gd name="T5" fmla="*/ 0 h 724"/>
                    <a:gd name="T6" fmla="*/ 0 w 471"/>
                    <a:gd name="T7" fmla="*/ 0 h 724"/>
                    <a:gd name="T8" fmla="*/ 0 w 471"/>
                    <a:gd name="T9" fmla="*/ 0 h 724"/>
                    <a:gd name="T10" fmla="*/ 0 w 471"/>
                    <a:gd name="T11" fmla="*/ 0 h 724"/>
                    <a:gd name="T12" fmla="*/ 0 w 471"/>
                    <a:gd name="T13" fmla="*/ 0 h 724"/>
                    <a:gd name="T14" fmla="*/ 0 w 471"/>
                    <a:gd name="T15" fmla="*/ 0 h 724"/>
                    <a:gd name="T16" fmla="*/ 0 w 471"/>
                    <a:gd name="T17" fmla="*/ 0 h 724"/>
                    <a:gd name="T18" fmla="*/ 0 w 471"/>
                    <a:gd name="T19" fmla="*/ 0 h 724"/>
                    <a:gd name="T20" fmla="*/ 0 w 471"/>
                    <a:gd name="T21" fmla="*/ 0 h 724"/>
                    <a:gd name="T22" fmla="*/ 0 w 471"/>
                    <a:gd name="T23" fmla="*/ 0 h 724"/>
                    <a:gd name="T24" fmla="*/ 0 w 471"/>
                    <a:gd name="T25" fmla="*/ 0 h 724"/>
                    <a:gd name="T26" fmla="*/ 0 w 471"/>
                    <a:gd name="T27" fmla="*/ 0 h 724"/>
                    <a:gd name="T28" fmla="*/ 0 w 471"/>
                    <a:gd name="T29" fmla="*/ 0 h 724"/>
                    <a:gd name="T30" fmla="*/ 0 w 471"/>
                    <a:gd name="T31" fmla="*/ 0 h 724"/>
                    <a:gd name="T32" fmla="*/ 0 w 471"/>
                    <a:gd name="T33" fmla="*/ 0 h 724"/>
                    <a:gd name="T34" fmla="*/ 0 w 471"/>
                    <a:gd name="T35" fmla="*/ 0 h 724"/>
                    <a:gd name="T36" fmla="*/ 0 w 471"/>
                    <a:gd name="T37" fmla="*/ 0 h 724"/>
                    <a:gd name="T38" fmla="*/ 0 w 471"/>
                    <a:gd name="T39" fmla="*/ 0 h 724"/>
                    <a:gd name="T40" fmla="*/ 0 w 471"/>
                    <a:gd name="T41" fmla="*/ 0 h 724"/>
                    <a:gd name="T42" fmla="*/ 0 w 471"/>
                    <a:gd name="T43" fmla="*/ 0 h 724"/>
                    <a:gd name="T44" fmla="*/ 0 w 471"/>
                    <a:gd name="T45" fmla="*/ 0 h 724"/>
                    <a:gd name="T46" fmla="*/ 0 w 471"/>
                    <a:gd name="T47" fmla="*/ 0 h 724"/>
                    <a:gd name="T48" fmla="*/ 0 w 471"/>
                    <a:gd name="T49" fmla="*/ 0 h 7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1"/>
                    <a:gd name="T76" fmla="*/ 0 h 724"/>
                    <a:gd name="T77" fmla="*/ 471 w 471"/>
                    <a:gd name="T78" fmla="*/ 724 h 7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1" h="724">
                      <a:moveTo>
                        <a:pt x="471" y="105"/>
                      </a:moveTo>
                      <a:lnTo>
                        <a:pt x="389" y="182"/>
                      </a:lnTo>
                      <a:lnTo>
                        <a:pt x="320" y="256"/>
                      </a:lnTo>
                      <a:lnTo>
                        <a:pt x="257" y="324"/>
                      </a:lnTo>
                      <a:lnTo>
                        <a:pt x="203" y="392"/>
                      </a:lnTo>
                      <a:lnTo>
                        <a:pt x="149" y="462"/>
                      </a:lnTo>
                      <a:lnTo>
                        <a:pt x="100" y="537"/>
                      </a:lnTo>
                      <a:lnTo>
                        <a:pt x="50" y="623"/>
                      </a:lnTo>
                      <a:lnTo>
                        <a:pt x="0" y="724"/>
                      </a:lnTo>
                      <a:lnTo>
                        <a:pt x="5" y="630"/>
                      </a:lnTo>
                      <a:lnTo>
                        <a:pt x="13" y="541"/>
                      </a:lnTo>
                      <a:lnTo>
                        <a:pt x="19" y="448"/>
                      </a:lnTo>
                      <a:lnTo>
                        <a:pt x="27" y="359"/>
                      </a:lnTo>
                      <a:lnTo>
                        <a:pt x="32" y="268"/>
                      </a:lnTo>
                      <a:lnTo>
                        <a:pt x="38" y="179"/>
                      </a:lnTo>
                      <a:lnTo>
                        <a:pt x="46" y="87"/>
                      </a:lnTo>
                      <a:lnTo>
                        <a:pt x="54" y="0"/>
                      </a:lnTo>
                      <a:lnTo>
                        <a:pt x="104" y="12"/>
                      </a:lnTo>
                      <a:lnTo>
                        <a:pt x="157" y="25"/>
                      </a:lnTo>
                      <a:lnTo>
                        <a:pt x="209" y="39"/>
                      </a:lnTo>
                      <a:lnTo>
                        <a:pt x="261" y="52"/>
                      </a:lnTo>
                      <a:lnTo>
                        <a:pt x="314" y="64"/>
                      </a:lnTo>
                      <a:lnTo>
                        <a:pt x="366" y="78"/>
                      </a:lnTo>
                      <a:lnTo>
                        <a:pt x="418" y="91"/>
                      </a:lnTo>
                      <a:lnTo>
                        <a:pt x="471" y="105"/>
                      </a:lnTo>
                      <a:close/>
                    </a:path>
                  </a:pathLst>
                </a:custGeom>
                <a:solidFill>
                  <a:srgbClr val="FFFFFF"/>
                </a:solidFill>
                <a:ln w="1588">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57" name="Freeform 416">
                  <a:extLst>
                    <a:ext uri="{FF2B5EF4-FFF2-40B4-BE49-F238E27FC236}">
                      <a16:creationId xmlns:a16="http://schemas.microsoft.com/office/drawing/2014/main" id="{BDE09D89-04A3-4EF6-ADD8-65B7F1663FBE}"/>
                    </a:ext>
                  </a:extLst>
                </p:cNvPr>
                <p:cNvSpPr>
                  <a:spLocks/>
                </p:cNvSpPr>
                <p:nvPr/>
              </p:nvSpPr>
              <p:spPr bwMode="auto">
                <a:xfrm flipH="1">
                  <a:off x="5" y="3721"/>
                  <a:ext cx="1007" cy="50"/>
                </a:xfrm>
                <a:custGeom>
                  <a:avLst/>
                  <a:gdLst>
                    <a:gd name="T0" fmla="*/ 0 w 5760"/>
                    <a:gd name="T1" fmla="*/ 0 h 196"/>
                    <a:gd name="T2" fmla="*/ 0 w 5760"/>
                    <a:gd name="T3" fmla="*/ 0 h 196"/>
                    <a:gd name="T4" fmla="*/ 0 w 5760"/>
                    <a:gd name="T5" fmla="*/ 0 h 196"/>
                    <a:gd name="T6" fmla="*/ 0 w 5760"/>
                    <a:gd name="T7" fmla="*/ 0 h 196"/>
                    <a:gd name="T8" fmla="*/ 0 w 5760"/>
                    <a:gd name="T9" fmla="*/ 0 h 196"/>
                    <a:gd name="T10" fmla="*/ 0 60000 65536"/>
                    <a:gd name="T11" fmla="*/ 0 60000 65536"/>
                    <a:gd name="T12" fmla="*/ 0 60000 65536"/>
                    <a:gd name="T13" fmla="*/ 0 60000 65536"/>
                    <a:gd name="T14" fmla="*/ 0 60000 65536"/>
                    <a:gd name="T15" fmla="*/ 0 w 5760"/>
                    <a:gd name="T16" fmla="*/ 0 h 196"/>
                    <a:gd name="T17" fmla="*/ 5760 w 5760"/>
                    <a:gd name="T18" fmla="*/ 196 h 196"/>
                  </a:gdLst>
                  <a:ahLst/>
                  <a:cxnLst>
                    <a:cxn ang="T10">
                      <a:pos x="T0" y="T1"/>
                    </a:cxn>
                    <a:cxn ang="T11">
                      <a:pos x="T2" y="T3"/>
                    </a:cxn>
                    <a:cxn ang="T12">
                      <a:pos x="T4" y="T5"/>
                    </a:cxn>
                    <a:cxn ang="T13">
                      <a:pos x="T6" y="T7"/>
                    </a:cxn>
                    <a:cxn ang="T14">
                      <a:pos x="T8" y="T9"/>
                    </a:cxn>
                  </a:cxnLst>
                  <a:rect l="T15" t="T16" r="T17" b="T18"/>
                  <a:pathLst>
                    <a:path w="5760" h="196">
                      <a:moveTo>
                        <a:pt x="0" y="196"/>
                      </a:moveTo>
                      <a:lnTo>
                        <a:pt x="0" y="10"/>
                      </a:lnTo>
                      <a:lnTo>
                        <a:pt x="5729" y="0"/>
                      </a:lnTo>
                      <a:lnTo>
                        <a:pt x="5760" y="190"/>
                      </a:lnTo>
                      <a:lnTo>
                        <a:pt x="0" y="196"/>
                      </a:lnTo>
                      <a:close/>
                    </a:path>
                  </a:pathLst>
                </a:custGeom>
                <a:solidFill>
                  <a:srgbClr val="996633"/>
                </a:solidFill>
                <a:ln w="1651">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58" name="Freeform 417">
                  <a:extLst>
                    <a:ext uri="{FF2B5EF4-FFF2-40B4-BE49-F238E27FC236}">
                      <a16:creationId xmlns:a16="http://schemas.microsoft.com/office/drawing/2014/main" id="{828BE138-B82F-4C21-A8AC-196231405B47}"/>
                    </a:ext>
                  </a:extLst>
                </p:cNvPr>
                <p:cNvSpPr>
                  <a:spLocks/>
                </p:cNvSpPr>
                <p:nvPr/>
              </p:nvSpPr>
              <p:spPr bwMode="auto">
                <a:xfrm flipH="1">
                  <a:off x="158" y="3126"/>
                  <a:ext cx="219" cy="275"/>
                </a:xfrm>
                <a:custGeom>
                  <a:avLst/>
                  <a:gdLst>
                    <a:gd name="T0" fmla="*/ 0 w 852"/>
                    <a:gd name="T1" fmla="*/ 0 h 1060"/>
                    <a:gd name="T2" fmla="*/ 0 w 852"/>
                    <a:gd name="T3" fmla="*/ 0 h 1060"/>
                    <a:gd name="T4" fmla="*/ 0 w 852"/>
                    <a:gd name="T5" fmla="*/ 0 h 1060"/>
                    <a:gd name="T6" fmla="*/ 0 w 852"/>
                    <a:gd name="T7" fmla="*/ 0 h 1060"/>
                    <a:gd name="T8" fmla="*/ 0 w 852"/>
                    <a:gd name="T9" fmla="*/ 0 h 1060"/>
                    <a:gd name="T10" fmla="*/ 0 w 852"/>
                    <a:gd name="T11" fmla="*/ 0 h 1060"/>
                    <a:gd name="T12" fmla="*/ 0 w 852"/>
                    <a:gd name="T13" fmla="*/ 0 h 1060"/>
                    <a:gd name="T14" fmla="*/ 0 w 852"/>
                    <a:gd name="T15" fmla="*/ 0 h 1060"/>
                    <a:gd name="T16" fmla="*/ 0 w 852"/>
                    <a:gd name="T17" fmla="*/ 0 h 1060"/>
                    <a:gd name="T18" fmla="*/ 0 w 852"/>
                    <a:gd name="T19" fmla="*/ 0 h 1060"/>
                    <a:gd name="T20" fmla="*/ 0 w 852"/>
                    <a:gd name="T21" fmla="*/ 0 h 1060"/>
                    <a:gd name="T22" fmla="*/ 0 w 852"/>
                    <a:gd name="T23" fmla="*/ 0 h 1060"/>
                    <a:gd name="T24" fmla="*/ 0 w 852"/>
                    <a:gd name="T25" fmla="*/ 0 h 1060"/>
                    <a:gd name="T26" fmla="*/ 0 w 852"/>
                    <a:gd name="T27" fmla="*/ 0 h 1060"/>
                    <a:gd name="T28" fmla="*/ 0 w 852"/>
                    <a:gd name="T29" fmla="*/ 0 h 1060"/>
                    <a:gd name="T30" fmla="*/ 0 w 852"/>
                    <a:gd name="T31" fmla="*/ 0 h 1060"/>
                    <a:gd name="T32" fmla="*/ 0 w 852"/>
                    <a:gd name="T33" fmla="*/ 0 h 1060"/>
                    <a:gd name="T34" fmla="*/ 0 w 852"/>
                    <a:gd name="T35" fmla="*/ 0 h 1060"/>
                    <a:gd name="T36" fmla="*/ 0 w 852"/>
                    <a:gd name="T37" fmla="*/ 0 h 1060"/>
                    <a:gd name="T38" fmla="*/ 0 w 852"/>
                    <a:gd name="T39" fmla="*/ 0 h 1060"/>
                    <a:gd name="T40" fmla="*/ 0 w 852"/>
                    <a:gd name="T41" fmla="*/ 0 h 1060"/>
                    <a:gd name="T42" fmla="*/ 0 w 852"/>
                    <a:gd name="T43" fmla="*/ 0 h 1060"/>
                    <a:gd name="T44" fmla="*/ 0 w 852"/>
                    <a:gd name="T45" fmla="*/ 0 h 1060"/>
                    <a:gd name="T46" fmla="*/ 0 w 852"/>
                    <a:gd name="T47" fmla="*/ 0 h 1060"/>
                    <a:gd name="T48" fmla="*/ 0 w 852"/>
                    <a:gd name="T49" fmla="*/ 0 h 1060"/>
                    <a:gd name="T50" fmla="*/ 0 w 852"/>
                    <a:gd name="T51" fmla="*/ 0 h 1060"/>
                    <a:gd name="T52" fmla="*/ 0 w 852"/>
                    <a:gd name="T53" fmla="*/ 0 h 1060"/>
                    <a:gd name="T54" fmla="*/ 0 w 852"/>
                    <a:gd name="T55" fmla="*/ 0 h 1060"/>
                    <a:gd name="T56" fmla="*/ 0 w 852"/>
                    <a:gd name="T57" fmla="*/ 0 h 1060"/>
                    <a:gd name="T58" fmla="*/ 0 w 852"/>
                    <a:gd name="T59" fmla="*/ 0 h 1060"/>
                    <a:gd name="T60" fmla="*/ 0 w 852"/>
                    <a:gd name="T61" fmla="*/ 0 h 1060"/>
                    <a:gd name="T62" fmla="*/ 0 w 852"/>
                    <a:gd name="T63" fmla="*/ 0 h 1060"/>
                    <a:gd name="T64" fmla="*/ 0 w 852"/>
                    <a:gd name="T65" fmla="*/ 0 h 1060"/>
                    <a:gd name="T66" fmla="*/ 0 w 852"/>
                    <a:gd name="T67" fmla="*/ 0 h 1060"/>
                    <a:gd name="T68" fmla="*/ 0 w 852"/>
                    <a:gd name="T69" fmla="*/ 0 h 1060"/>
                    <a:gd name="T70" fmla="*/ 0 w 852"/>
                    <a:gd name="T71" fmla="*/ 0 h 1060"/>
                    <a:gd name="T72" fmla="*/ 0 w 852"/>
                    <a:gd name="T73" fmla="*/ 0 h 1060"/>
                    <a:gd name="T74" fmla="*/ 0 w 852"/>
                    <a:gd name="T75" fmla="*/ 0 h 1060"/>
                    <a:gd name="T76" fmla="*/ 0 w 852"/>
                    <a:gd name="T77" fmla="*/ 0 h 1060"/>
                    <a:gd name="T78" fmla="*/ 0 w 852"/>
                    <a:gd name="T79" fmla="*/ 0 h 1060"/>
                    <a:gd name="T80" fmla="*/ 0 w 852"/>
                    <a:gd name="T81" fmla="*/ 0 h 10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52"/>
                    <a:gd name="T124" fmla="*/ 0 h 1060"/>
                    <a:gd name="T125" fmla="*/ 852 w 852"/>
                    <a:gd name="T126" fmla="*/ 1060 h 10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52" h="1060">
                      <a:moveTo>
                        <a:pt x="852" y="0"/>
                      </a:moveTo>
                      <a:lnTo>
                        <a:pt x="803" y="91"/>
                      </a:lnTo>
                      <a:lnTo>
                        <a:pt x="757" y="197"/>
                      </a:lnTo>
                      <a:lnTo>
                        <a:pt x="712" y="308"/>
                      </a:lnTo>
                      <a:lnTo>
                        <a:pt x="671" y="420"/>
                      </a:lnTo>
                      <a:lnTo>
                        <a:pt x="630" y="517"/>
                      </a:lnTo>
                      <a:lnTo>
                        <a:pt x="594" y="597"/>
                      </a:lnTo>
                      <a:lnTo>
                        <a:pt x="559" y="647"/>
                      </a:lnTo>
                      <a:lnTo>
                        <a:pt x="530" y="665"/>
                      </a:lnTo>
                      <a:lnTo>
                        <a:pt x="479" y="642"/>
                      </a:lnTo>
                      <a:lnTo>
                        <a:pt x="437" y="624"/>
                      </a:lnTo>
                      <a:lnTo>
                        <a:pt x="396" y="612"/>
                      </a:lnTo>
                      <a:lnTo>
                        <a:pt x="359" y="609"/>
                      </a:lnTo>
                      <a:lnTo>
                        <a:pt x="316" y="605"/>
                      </a:lnTo>
                      <a:lnTo>
                        <a:pt x="276" y="603"/>
                      </a:lnTo>
                      <a:lnTo>
                        <a:pt x="227" y="603"/>
                      </a:lnTo>
                      <a:lnTo>
                        <a:pt x="175" y="605"/>
                      </a:lnTo>
                      <a:lnTo>
                        <a:pt x="210" y="624"/>
                      </a:lnTo>
                      <a:lnTo>
                        <a:pt x="243" y="643"/>
                      </a:lnTo>
                      <a:lnTo>
                        <a:pt x="272" y="659"/>
                      </a:lnTo>
                      <a:lnTo>
                        <a:pt x="301" y="676"/>
                      </a:lnTo>
                      <a:lnTo>
                        <a:pt x="320" y="696"/>
                      </a:lnTo>
                      <a:lnTo>
                        <a:pt x="338" y="721"/>
                      </a:lnTo>
                      <a:lnTo>
                        <a:pt x="351" y="754"/>
                      </a:lnTo>
                      <a:lnTo>
                        <a:pt x="359" y="797"/>
                      </a:lnTo>
                      <a:lnTo>
                        <a:pt x="312" y="828"/>
                      </a:lnTo>
                      <a:lnTo>
                        <a:pt x="268" y="861"/>
                      </a:lnTo>
                      <a:lnTo>
                        <a:pt x="223" y="894"/>
                      </a:lnTo>
                      <a:lnTo>
                        <a:pt x="179" y="929"/>
                      </a:lnTo>
                      <a:lnTo>
                        <a:pt x="132" y="960"/>
                      </a:lnTo>
                      <a:lnTo>
                        <a:pt x="87" y="993"/>
                      </a:lnTo>
                      <a:lnTo>
                        <a:pt x="43" y="1026"/>
                      </a:lnTo>
                      <a:lnTo>
                        <a:pt x="0" y="1060"/>
                      </a:lnTo>
                      <a:lnTo>
                        <a:pt x="2" y="1031"/>
                      </a:lnTo>
                      <a:lnTo>
                        <a:pt x="6" y="1004"/>
                      </a:lnTo>
                      <a:lnTo>
                        <a:pt x="10" y="975"/>
                      </a:lnTo>
                      <a:lnTo>
                        <a:pt x="14" y="948"/>
                      </a:lnTo>
                      <a:lnTo>
                        <a:pt x="16" y="919"/>
                      </a:lnTo>
                      <a:lnTo>
                        <a:pt x="20" y="892"/>
                      </a:lnTo>
                      <a:lnTo>
                        <a:pt x="23" y="863"/>
                      </a:lnTo>
                      <a:lnTo>
                        <a:pt x="27" y="835"/>
                      </a:lnTo>
                    </a:path>
                  </a:pathLst>
                </a:custGeom>
                <a:noFill/>
                <a:ln w="1588">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59" name="Freeform 418">
                  <a:extLst>
                    <a:ext uri="{FF2B5EF4-FFF2-40B4-BE49-F238E27FC236}">
                      <a16:creationId xmlns:a16="http://schemas.microsoft.com/office/drawing/2014/main" id="{8EB2C990-3FFE-4D42-BC68-95BF707896AC}"/>
                    </a:ext>
                  </a:extLst>
                </p:cNvPr>
                <p:cNvSpPr>
                  <a:spLocks/>
                </p:cNvSpPr>
                <p:nvPr/>
              </p:nvSpPr>
              <p:spPr bwMode="auto">
                <a:xfrm flipH="1">
                  <a:off x="368" y="3165"/>
                  <a:ext cx="67" cy="286"/>
                </a:xfrm>
                <a:custGeom>
                  <a:avLst/>
                  <a:gdLst>
                    <a:gd name="T0" fmla="*/ 0 w 262"/>
                    <a:gd name="T1" fmla="*/ 0 h 1107"/>
                    <a:gd name="T2" fmla="*/ 0 w 262"/>
                    <a:gd name="T3" fmla="*/ 0 h 1107"/>
                    <a:gd name="T4" fmla="*/ 0 w 262"/>
                    <a:gd name="T5" fmla="*/ 0 h 1107"/>
                    <a:gd name="T6" fmla="*/ 0 w 262"/>
                    <a:gd name="T7" fmla="*/ 0 h 1107"/>
                    <a:gd name="T8" fmla="*/ 0 w 262"/>
                    <a:gd name="T9" fmla="*/ 0 h 1107"/>
                    <a:gd name="T10" fmla="*/ 0 w 262"/>
                    <a:gd name="T11" fmla="*/ 0 h 1107"/>
                    <a:gd name="T12" fmla="*/ 0 w 262"/>
                    <a:gd name="T13" fmla="*/ 0 h 1107"/>
                    <a:gd name="T14" fmla="*/ 0 w 262"/>
                    <a:gd name="T15" fmla="*/ 0 h 1107"/>
                    <a:gd name="T16" fmla="*/ 0 w 262"/>
                    <a:gd name="T17" fmla="*/ 0 h 1107"/>
                    <a:gd name="T18" fmla="*/ 0 w 262"/>
                    <a:gd name="T19" fmla="*/ 0 h 1107"/>
                    <a:gd name="T20" fmla="*/ 0 w 262"/>
                    <a:gd name="T21" fmla="*/ 0 h 1107"/>
                    <a:gd name="T22" fmla="*/ 0 w 262"/>
                    <a:gd name="T23" fmla="*/ 0 h 1107"/>
                    <a:gd name="T24" fmla="*/ 0 w 262"/>
                    <a:gd name="T25" fmla="*/ 0 h 1107"/>
                    <a:gd name="T26" fmla="*/ 0 w 262"/>
                    <a:gd name="T27" fmla="*/ 0 h 1107"/>
                    <a:gd name="T28" fmla="*/ 0 w 262"/>
                    <a:gd name="T29" fmla="*/ 0 h 1107"/>
                    <a:gd name="T30" fmla="*/ 0 w 262"/>
                    <a:gd name="T31" fmla="*/ 0 h 1107"/>
                    <a:gd name="T32" fmla="*/ 0 w 262"/>
                    <a:gd name="T33" fmla="*/ 0 h 1107"/>
                    <a:gd name="T34" fmla="*/ 0 w 262"/>
                    <a:gd name="T35" fmla="*/ 0 h 1107"/>
                    <a:gd name="T36" fmla="*/ 0 w 262"/>
                    <a:gd name="T37" fmla="*/ 0 h 1107"/>
                    <a:gd name="T38" fmla="*/ 0 w 262"/>
                    <a:gd name="T39" fmla="*/ 0 h 1107"/>
                    <a:gd name="T40" fmla="*/ 0 w 262"/>
                    <a:gd name="T41" fmla="*/ 0 h 1107"/>
                    <a:gd name="T42" fmla="*/ 0 w 262"/>
                    <a:gd name="T43" fmla="*/ 0 h 1107"/>
                    <a:gd name="T44" fmla="*/ 0 w 262"/>
                    <a:gd name="T45" fmla="*/ 0 h 1107"/>
                    <a:gd name="T46" fmla="*/ 0 w 262"/>
                    <a:gd name="T47" fmla="*/ 0 h 1107"/>
                    <a:gd name="T48" fmla="*/ 0 w 262"/>
                    <a:gd name="T49" fmla="*/ 0 h 1107"/>
                    <a:gd name="T50" fmla="*/ 0 w 262"/>
                    <a:gd name="T51" fmla="*/ 0 h 1107"/>
                    <a:gd name="T52" fmla="*/ 0 w 262"/>
                    <a:gd name="T53" fmla="*/ 0 h 1107"/>
                    <a:gd name="T54" fmla="*/ 0 w 262"/>
                    <a:gd name="T55" fmla="*/ 0 h 1107"/>
                    <a:gd name="T56" fmla="*/ 0 w 262"/>
                    <a:gd name="T57" fmla="*/ 0 h 1107"/>
                    <a:gd name="T58" fmla="*/ 0 w 262"/>
                    <a:gd name="T59" fmla="*/ 0 h 1107"/>
                    <a:gd name="T60" fmla="*/ 0 w 262"/>
                    <a:gd name="T61" fmla="*/ 0 h 1107"/>
                    <a:gd name="T62" fmla="*/ 0 w 262"/>
                    <a:gd name="T63" fmla="*/ 0 h 1107"/>
                    <a:gd name="T64" fmla="*/ 0 w 262"/>
                    <a:gd name="T65" fmla="*/ 0 h 1107"/>
                    <a:gd name="T66" fmla="*/ 0 w 262"/>
                    <a:gd name="T67" fmla="*/ 0 h 1107"/>
                    <a:gd name="T68" fmla="*/ 0 w 262"/>
                    <a:gd name="T69" fmla="*/ 0 h 1107"/>
                    <a:gd name="T70" fmla="*/ 0 w 262"/>
                    <a:gd name="T71" fmla="*/ 0 h 1107"/>
                    <a:gd name="T72" fmla="*/ 0 w 262"/>
                    <a:gd name="T73" fmla="*/ 0 h 1107"/>
                    <a:gd name="T74" fmla="*/ 0 w 262"/>
                    <a:gd name="T75" fmla="*/ 0 h 1107"/>
                    <a:gd name="T76" fmla="*/ 0 w 262"/>
                    <a:gd name="T77" fmla="*/ 0 h 1107"/>
                    <a:gd name="T78" fmla="*/ 0 w 262"/>
                    <a:gd name="T79" fmla="*/ 0 h 1107"/>
                    <a:gd name="T80" fmla="*/ 0 w 262"/>
                    <a:gd name="T81" fmla="*/ 0 h 11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2"/>
                    <a:gd name="T124" fmla="*/ 0 h 1107"/>
                    <a:gd name="T125" fmla="*/ 262 w 262"/>
                    <a:gd name="T126" fmla="*/ 1107 h 110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2" h="1107">
                      <a:moveTo>
                        <a:pt x="39" y="0"/>
                      </a:moveTo>
                      <a:lnTo>
                        <a:pt x="31" y="21"/>
                      </a:lnTo>
                      <a:lnTo>
                        <a:pt x="22" y="58"/>
                      </a:lnTo>
                      <a:lnTo>
                        <a:pt x="12" y="103"/>
                      </a:lnTo>
                      <a:lnTo>
                        <a:pt x="6" y="155"/>
                      </a:lnTo>
                      <a:lnTo>
                        <a:pt x="0" y="204"/>
                      </a:lnTo>
                      <a:lnTo>
                        <a:pt x="0" y="250"/>
                      </a:lnTo>
                      <a:lnTo>
                        <a:pt x="6" y="283"/>
                      </a:lnTo>
                      <a:lnTo>
                        <a:pt x="26" y="304"/>
                      </a:lnTo>
                      <a:lnTo>
                        <a:pt x="59" y="318"/>
                      </a:lnTo>
                      <a:lnTo>
                        <a:pt x="91" y="334"/>
                      </a:lnTo>
                      <a:lnTo>
                        <a:pt x="121" y="347"/>
                      </a:lnTo>
                      <a:lnTo>
                        <a:pt x="150" y="363"/>
                      </a:lnTo>
                      <a:lnTo>
                        <a:pt x="175" y="376"/>
                      </a:lnTo>
                      <a:lnTo>
                        <a:pt x="204" y="396"/>
                      </a:lnTo>
                      <a:lnTo>
                        <a:pt x="231" y="417"/>
                      </a:lnTo>
                      <a:lnTo>
                        <a:pt x="262" y="444"/>
                      </a:lnTo>
                      <a:lnTo>
                        <a:pt x="239" y="448"/>
                      </a:lnTo>
                      <a:lnTo>
                        <a:pt x="216" y="454"/>
                      </a:lnTo>
                      <a:lnTo>
                        <a:pt x="192" y="458"/>
                      </a:lnTo>
                      <a:lnTo>
                        <a:pt x="171" y="463"/>
                      </a:lnTo>
                      <a:lnTo>
                        <a:pt x="148" y="467"/>
                      </a:lnTo>
                      <a:lnTo>
                        <a:pt x="126" y="473"/>
                      </a:lnTo>
                      <a:lnTo>
                        <a:pt x="105" y="479"/>
                      </a:lnTo>
                      <a:lnTo>
                        <a:pt x="84" y="485"/>
                      </a:lnTo>
                      <a:lnTo>
                        <a:pt x="78" y="543"/>
                      </a:lnTo>
                      <a:lnTo>
                        <a:pt x="76" y="599"/>
                      </a:lnTo>
                      <a:lnTo>
                        <a:pt x="76" y="654"/>
                      </a:lnTo>
                      <a:lnTo>
                        <a:pt x="82" y="708"/>
                      </a:lnTo>
                      <a:lnTo>
                        <a:pt x="84" y="760"/>
                      </a:lnTo>
                      <a:lnTo>
                        <a:pt x="91" y="816"/>
                      </a:lnTo>
                      <a:lnTo>
                        <a:pt x="97" y="873"/>
                      </a:lnTo>
                      <a:lnTo>
                        <a:pt x="109" y="937"/>
                      </a:lnTo>
                      <a:lnTo>
                        <a:pt x="109" y="956"/>
                      </a:lnTo>
                      <a:lnTo>
                        <a:pt x="109" y="977"/>
                      </a:lnTo>
                      <a:lnTo>
                        <a:pt x="109" y="997"/>
                      </a:lnTo>
                      <a:lnTo>
                        <a:pt x="109" y="1020"/>
                      </a:lnTo>
                      <a:lnTo>
                        <a:pt x="109" y="1041"/>
                      </a:lnTo>
                      <a:lnTo>
                        <a:pt x="109" y="1063"/>
                      </a:lnTo>
                      <a:lnTo>
                        <a:pt x="109" y="1084"/>
                      </a:lnTo>
                      <a:lnTo>
                        <a:pt x="109" y="1107"/>
                      </a:lnTo>
                    </a:path>
                  </a:pathLst>
                </a:custGeom>
                <a:noFill/>
                <a:ln w="1588">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60" name="Freeform 419">
                  <a:extLst>
                    <a:ext uri="{FF2B5EF4-FFF2-40B4-BE49-F238E27FC236}">
                      <a16:creationId xmlns:a16="http://schemas.microsoft.com/office/drawing/2014/main" id="{253A5047-6432-40E5-BD35-9754F5E99189}"/>
                    </a:ext>
                  </a:extLst>
                </p:cNvPr>
                <p:cNvSpPr>
                  <a:spLocks/>
                </p:cNvSpPr>
                <p:nvPr/>
              </p:nvSpPr>
              <p:spPr bwMode="auto">
                <a:xfrm flipH="1">
                  <a:off x="649" y="3595"/>
                  <a:ext cx="33" cy="17"/>
                </a:xfrm>
                <a:custGeom>
                  <a:avLst/>
                  <a:gdLst>
                    <a:gd name="T0" fmla="*/ 1 w 60"/>
                    <a:gd name="T1" fmla="*/ 0 h 66"/>
                    <a:gd name="T2" fmla="*/ 1 w 60"/>
                    <a:gd name="T3" fmla="*/ 0 h 66"/>
                    <a:gd name="T4" fmla="*/ 1 w 60"/>
                    <a:gd name="T5" fmla="*/ 0 h 66"/>
                    <a:gd name="T6" fmla="*/ 1 w 60"/>
                    <a:gd name="T7" fmla="*/ 0 h 66"/>
                    <a:gd name="T8" fmla="*/ 1 w 60"/>
                    <a:gd name="T9" fmla="*/ 0 h 66"/>
                    <a:gd name="T10" fmla="*/ 1 w 60"/>
                    <a:gd name="T11" fmla="*/ 0 h 66"/>
                    <a:gd name="T12" fmla="*/ 1 w 60"/>
                    <a:gd name="T13" fmla="*/ 0 h 66"/>
                    <a:gd name="T14" fmla="*/ 1 w 60"/>
                    <a:gd name="T15" fmla="*/ 0 h 66"/>
                    <a:gd name="T16" fmla="*/ 1 w 60"/>
                    <a:gd name="T17" fmla="*/ 0 h 66"/>
                    <a:gd name="T18" fmla="*/ 1 w 60"/>
                    <a:gd name="T19" fmla="*/ 0 h 66"/>
                    <a:gd name="T20" fmla="*/ 1 w 60"/>
                    <a:gd name="T21" fmla="*/ 0 h 66"/>
                    <a:gd name="T22" fmla="*/ 0 w 60"/>
                    <a:gd name="T23" fmla="*/ 0 h 66"/>
                    <a:gd name="T24" fmla="*/ 0 w 60"/>
                    <a:gd name="T25" fmla="*/ 0 h 66"/>
                    <a:gd name="T26" fmla="*/ 0 w 60"/>
                    <a:gd name="T27" fmla="*/ 0 h 66"/>
                    <a:gd name="T28" fmla="*/ 1 w 60"/>
                    <a:gd name="T29" fmla="*/ 0 h 66"/>
                    <a:gd name="T30" fmla="*/ 1 w 60"/>
                    <a:gd name="T31" fmla="*/ 0 h 66"/>
                    <a:gd name="T32" fmla="*/ 1 w 60"/>
                    <a:gd name="T33" fmla="*/ 0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66"/>
                    <a:gd name="T53" fmla="*/ 60 w 60"/>
                    <a:gd name="T54" fmla="*/ 66 h 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66">
                      <a:moveTo>
                        <a:pt x="29" y="0"/>
                      </a:moveTo>
                      <a:lnTo>
                        <a:pt x="39" y="0"/>
                      </a:lnTo>
                      <a:lnTo>
                        <a:pt x="51" y="8"/>
                      </a:lnTo>
                      <a:lnTo>
                        <a:pt x="57" y="18"/>
                      </a:lnTo>
                      <a:lnTo>
                        <a:pt x="60" y="33"/>
                      </a:lnTo>
                      <a:lnTo>
                        <a:pt x="57" y="45"/>
                      </a:lnTo>
                      <a:lnTo>
                        <a:pt x="51" y="57"/>
                      </a:lnTo>
                      <a:lnTo>
                        <a:pt x="39" y="62"/>
                      </a:lnTo>
                      <a:lnTo>
                        <a:pt x="29" y="66"/>
                      </a:lnTo>
                      <a:lnTo>
                        <a:pt x="18" y="62"/>
                      </a:lnTo>
                      <a:lnTo>
                        <a:pt x="8" y="57"/>
                      </a:lnTo>
                      <a:lnTo>
                        <a:pt x="0" y="45"/>
                      </a:lnTo>
                      <a:lnTo>
                        <a:pt x="0" y="33"/>
                      </a:lnTo>
                      <a:lnTo>
                        <a:pt x="0" y="18"/>
                      </a:lnTo>
                      <a:lnTo>
                        <a:pt x="8" y="8"/>
                      </a:lnTo>
                      <a:lnTo>
                        <a:pt x="18" y="0"/>
                      </a:lnTo>
                      <a:lnTo>
                        <a:pt x="29" y="0"/>
                      </a:lnTo>
                    </a:path>
                  </a:pathLst>
                </a:custGeom>
                <a:noFill/>
                <a:ln w="1588">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61" name="Freeform 420">
                  <a:extLst>
                    <a:ext uri="{FF2B5EF4-FFF2-40B4-BE49-F238E27FC236}">
                      <a16:creationId xmlns:a16="http://schemas.microsoft.com/office/drawing/2014/main" id="{CD1F4CBE-63F9-4832-AEF2-59F7CDC911F3}"/>
                    </a:ext>
                  </a:extLst>
                </p:cNvPr>
                <p:cNvSpPr>
                  <a:spLocks/>
                </p:cNvSpPr>
                <p:nvPr/>
              </p:nvSpPr>
              <p:spPr bwMode="auto">
                <a:xfrm flipH="1">
                  <a:off x="568" y="3126"/>
                  <a:ext cx="28" cy="95"/>
                </a:xfrm>
                <a:custGeom>
                  <a:avLst/>
                  <a:gdLst>
                    <a:gd name="T0" fmla="*/ 0 w 112"/>
                    <a:gd name="T1" fmla="*/ 0 h 364"/>
                    <a:gd name="T2" fmla="*/ 0 w 112"/>
                    <a:gd name="T3" fmla="*/ 0 h 364"/>
                    <a:gd name="T4" fmla="*/ 0 w 112"/>
                    <a:gd name="T5" fmla="*/ 0 h 364"/>
                    <a:gd name="T6" fmla="*/ 0 w 112"/>
                    <a:gd name="T7" fmla="*/ 0 h 364"/>
                    <a:gd name="T8" fmla="*/ 0 w 112"/>
                    <a:gd name="T9" fmla="*/ 0 h 364"/>
                    <a:gd name="T10" fmla="*/ 0 w 112"/>
                    <a:gd name="T11" fmla="*/ 0 h 364"/>
                    <a:gd name="T12" fmla="*/ 0 w 112"/>
                    <a:gd name="T13" fmla="*/ 0 h 364"/>
                    <a:gd name="T14" fmla="*/ 0 w 112"/>
                    <a:gd name="T15" fmla="*/ 0 h 364"/>
                    <a:gd name="T16" fmla="*/ 0 w 112"/>
                    <a:gd name="T17" fmla="*/ 0 h 364"/>
                    <a:gd name="T18" fmla="*/ 0 w 112"/>
                    <a:gd name="T19" fmla="*/ 0 h 3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2"/>
                    <a:gd name="T31" fmla="*/ 0 h 364"/>
                    <a:gd name="T32" fmla="*/ 112 w 112"/>
                    <a:gd name="T33" fmla="*/ 364 h 3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2" h="364">
                      <a:moveTo>
                        <a:pt x="12" y="25"/>
                      </a:moveTo>
                      <a:lnTo>
                        <a:pt x="12" y="199"/>
                      </a:lnTo>
                      <a:lnTo>
                        <a:pt x="0" y="364"/>
                      </a:lnTo>
                      <a:lnTo>
                        <a:pt x="33" y="277"/>
                      </a:lnTo>
                      <a:lnTo>
                        <a:pt x="52" y="100"/>
                      </a:lnTo>
                      <a:lnTo>
                        <a:pt x="79" y="226"/>
                      </a:lnTo>
                      <a:lnTo>
                        <a:pt x="85" y="364"/>
                      </a:lnTo>
                      <a:lnTo>
                        <a:pt x="112" y="199"/>
                      </a:lnTo>
                      <a:lnTo>
                        <a:pt x="99" y="0"/>
                      </a:lnTo>
                      <a:lnTo>
                        <a:pt x="12" y="25"/>
                      </a:lnTo>
                      <a:close/>
                    </a:path>
                  </a:pathLst>
                </a:custGeom>
                <a:solidFill>
                  <a:srgbClr val="C9BDBA"/>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62" name="Freeform 421">
                  <a:extLst>
                    <a:ext uri="{FF2B5EF4-FFF2-40B4-BE49-F238E27FC236}">
                      <a16:creationId xmlns:a16="http://schemas.microsoft.com/office/drawing/2014/main" id="{C7C50585-7C86-4714-BE79-DC69EF8F54DE}"/>
                    </a:ext>
                  </a:extLst>
                </p:cNvPr>
                <p:cNvSpPr>
                  <a:spLocks/>
                </p:cNvSpPr>
                <p:nvPr/>
              </p:nvSpPr>
              <p:spPr bwMode="auto">
                <a:xfrm flipH="1">
                  <a:off x="220" y="3284"/>
                  <a:ext cx="47" cy="136"/>
                </a:xfrm>
                <a:custGeom>
                  <a:avLst/>
                  <a:gdLst>
                    <a:gd name="T0" fmla="*/ 0 w 186"/>
                    <a:gd name="T1" fmla="*/ 0 h 524"/>
                    <a:gd name="T2" fmla="*/ 0 w 186"/>
                    <a:gd name="T3" fmla="*/ 0 h 524"/>
                    <a:gd name="T4" fmla="*/ 0 w 186"/>
                    <a:gd name="T5" fmla="*/ 0 h 524"/>
                    <a:gd name="T6" fmla="*/ 0 w 186"/>
                    <a:gd name="T7" fmla="*/ 0 h 524"/>
                    <a:gd name="T8" fmla="*/ 0 w 186"/>
                    <a:gd name="T9" fmla="*/ 0 h 524"/>
                    <a:gd name="T10" fmla="*/ 0 w 186"/>
                    <a:gd name="T11" fmla="*/ 0 h 524"/>
                    <a:gd name="T12" fmla="*/ 0 w 186"/>
                    <a:gd name="T13" fmla="*/ 0 h 524"/>
                    <a:gd name="T14" fmla="*/ 0 w 186"/>
                    <a:gd name="T15" fmla="*/ 0 h 524"/>
                    <a:gd name="T16" fmla="*/ 0 w 186"/>
                    <a:gd name="T17" fmla="*/ 0 h 524"/>
                    <a:gd name="T18" fmla="*/ 0 w 186"/>
                    <a:gd name="T19" fmla="*/ 0 h 524"/>
                    <a:gd name="T20" fmla="*/ 0 w 186"/>
                    <a:gd name="T21" fmla="*/ 0 h 524"/>
                    <a:gd name="T22" fmla="*/ 0 w 186"/>
                    <a:gd name="T23" fmla="*/ 0 h 524"/>
                    <a:gd name="T24" fmla="*/ 0 w 186"/>
                    <a:gd name="T25" fmla="*/ 0 h 524"/>
                    <a:gd name="T26" fmla="*/ 0 w 186"/>
                    <a:gd name="T27" fmla="*/ 0 h 524"/>
                    <a:gd name="T28" fmla="*/ 0 w 186"/>
                    <a:gd name="T29" fmla="*/ 0 h 524"/>
                    <a:gd name="T30" fmla="*/ 0 w 186"/>
                    <a:gd name="T31" fmla="*/ 0 h 524"/>
                    <a:gd name="T32" fmla="*/ 0 w 186"/>
                    <a:gd name="T33" fmla="*/ 0 h 524"/>
                    <a:gd name="T34" fmla="*/ 0 w 186"/>
                    <a:gd name="T35" fmla="*/ 0 h 5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6"/>
                    <a:gd name="T55" fmla="*/ 0 h 524"/>
                    <a:gd name="T56" fmla="*/ 186 w 186"/>
                    <a:gd name="T57" fmla="*/ 524 h 5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6" h="524">
                      <a:moveTo>
                        <a:pt x="99" y="313"/>
                      </a:moveTo>
                      <a:lnTo>
                        <a:pt x="132" y="165"/>
                      </a:lnTo>
                      <a:lnTo>
                        <a:pt x="186" y="0"/>
                      </a:lnTo>
                      <a:lnTo>
                        <a:pt x="112" y="68"/>
                      </a:lnTo>
                      <a:lnTo>
                        <a:pt x="81" y="198"/>
                      </a:lnTo>
                      <a:lnTo>
                        <a:pt x="45" y="400"/>
                      </a:lnTo>
                      <a:lnTo>
                        <a:pt x="27" y="326"/>
                      </a:lnTo>
                      <a:lnTo>
                        <a:pt x="27" y="187"/>
                      </a:lnTo>
                      <a:lnTo>
                        <a:pt x="0" y="332"/>
                      </a:lnTo>
                      <a:lnTo>
                        <a:pt x="21" y="524"/>
                      </a:lnTo>
                      <a:lnTo>
                        <a:pt x="23" y="512"/>
                      </a:lnTo>
                      <a:lnTo>
                        <a:pt x="31" y="487"/>
                      </a:lnTo>
                      <a:lnTo>
                        <a:pt x="43" y="452"/>
                      </a:lnTo>
                      <a:lnTo>
                        <a:pt x="56" y="412"/>
                      </a:lnTo>
                      <a:lnTo>
                        <a:pt x="70" y="371"/>
                      </a:lnTo>
                      <a:lnTo>
                        <a:pt x="83" y="338"/>
                      </a:lnTo>
                      <a:lnTo>
                        <a:pt x="93" y="317"/>
                      </a:lnTo>
                      <a:lnTo>
                        <a:pt x="99" y="313"/>
                      </a:lnTo>
                      <a:close/>
                    </a:path>
                  </a:pathLst>
                </a:custGeom>
                <a:solidFill>
                  <a:srgbClr val="C9BDBA"/>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63" name="Freeform 422">
                  <a:extLst>
                    <a:ext uri="{FF2B5EF4-FFF2-40B4-BE49-F238E27FC236}">
                      <a16:creationId xmlns:a16="http://schemas.microsoft.com/office/drawing/2014/main" id="{8FE03AEF-CE07-43A9-9C83-CE2D400EA54F}"/>
                    </a:ext>
                  </a:extLst>
                </p:cNvPr>
                <p:cNvSpPr>
                  <a:spLocks/>
                </p:cNvSpPr>
                <p:nvPr/>
              </p:nvSpPr>
              <p:spPr bwMode="auto">
                <a:xfrm flipH="1">
                  <a:off x="119" y="2836"/>
                  <a:ext cx="294" cy="347"/>
                </a:xfrm>
                <a:custGeom>
                  <a:avLst/>
                  <a:gdLst>
                    <a:gd name="T0" fmla="*/ 0 w 1146"/>
                    <a:gd name="T1" fmla="*/ 0 h 1338"/>
                    <a:gd name="T2" fmla="*/ 0 w 1146"/>
                    <a:gd name="T3" fmla="*/ 0 h 1338"/>
                    <a:gd name="T4" fmla="*/ 0 w 1146"/>
                    <a:gd name="T5" fmla="*/ 0 h 1338"/>
                    <a:gd name="T6" fmla="*/ 0 w 1146"/>
                    <a:gd name="T7" fmla="*/ 0 h 1338"/>
                    <a:gd name="T8" fmla="*/ 0 w 1146"/>
                    <a:gd name="T9" fmla="*/ 0 h 1338"/>
                    <a:gd name="T10" fmla="*/ 0 w 1146"/>
                    <a:gd name="T11" fmla="*/ 0 h 1338"/>
                    <a:gd name="T12" fmla="*/ 0 w 1146"/>
                    <a:gd name="T13" fmla="*/ 0 h 1338"/>
                    <a:gd name="T14" fmla="*/ 0 w 1146"/>
                    <a:gd name="T15" fmla="*/ 0 h 1338"/>
                    <a:gd name="T16" fmla="*/ 0 w 1146"/>
                    <a:gd name="T17" fmla="*/ 0 h 1338"/>
                    <a:gd name="T18" fmla="*/ 0 w 1146"/>
                    <a:gd name="T19" fmla="*/ 0 h 1338"/>
                    <a:gd name="T20" fmla="*/ 0 w 1146"/>
                    <a:gd name="T21" fmla="*/ 0 h 1338"/>
                    <a:gd name="T22" fmla="*/ 0 w 1146"/>
                    <a:gd name="T23" fmla="*/ 0 h 1338"/>
                    <a:gd name="T24" fmla="*/ 0 w 1146"/>
                    <a:gd name="T25" fmla="*/ 0 h 1338"/>
                    <a:gd name="T26" fmla="*/ 0 w 1146"/>
                    <a:gd name="T27" fmla="*/ 0 h 1338"/>
                    <a:gd name="T28" fmla="*/ 0 w 1146"/>
                    <a:gd name="T29" fmla="*/ 0 h 1338"/>
                    <a:gd name="T30" fmla="*/ 0 w 1146"/>
                    <a:gd name="T31" fmla="*/ 0 h 1338"/>
                    <a:gd name="T32" fmla="*/ 0 w 1146"/>
                    <a:gd name="T33" fmla="*/ 0 h 1338"/>
                    <a:gd name="T34" fmla="*/ 0 w 1146"/>
                    <a:gd name="T35" fmla="*/ 0 h 1338"/>
                    <a:gd name="T36" fmla="*/ 0 w 1146"/>
                    <a:gd name="T37" fmla="*/ 0 h 1338"/>
                    <a:gd name="T38" fmla="*/ 0 w 1146"/>
                    <a:gd name="T39" fmla="*/ 0 h 1338"/>
                    <a:gd name="T40" fmla="*/ 0 w 1146"/>
                    <a:gd name="T41" fmla="*/ 0 h 1338"/>
                    <a:gd name="T42" fmla="*/ 0 w 1146"/>
                    <a:gd name="T43" fmla="*/ 0 h 1338"/>
                    <a:gd name="T44" fmla="*/ 0 w 1146"/>
                    <a:gd name="T45" fmla="*/ 0 h 1338"/>
                    <a:gd name="T46" fmla="*/ 0 w 1146"/>
                    <a:gd name="T47" fmla="*/ 0 h 1338"/>
                    <a:gd name="T48" fmla="*/ 0 w 1146"/>
                    <a:gd name="T49" fmla="*/ 0 h 1338"/>
                    <a:gd name="T50" fmla="*/ 0 w 1146"/>
                    <a:gd name="T51" fmla="*/ 0 h 1338"/>
                    <a:gd name="T52" fmla="*/ 0 w 1146"/>
                    <a:gd name="T53" fmla="*/ 0 h 1338"/>
                    <a:gd name="T54" fmla="*/ 0 w 1146"/>
                    <a:gd name="T55" fmla="*/ 0 h 1338"/>
                    <a:gd name="T56" fmla="*/ 0 w 1146"/>
                    <a:gd name="T57" fmla="*/ 0 h 1338"/>
                    <a:gd name="T58" fmla="*/ 0 w 1146"/>
                    <a:gd name="T59" fmla="*/ 0 h 1338"/>
                    <a:gd name="T60" fmla="*/ 0 w 1146"/>
                    <a:gd name="T61" fmla="*/ 0 h 1338"/>
                    <a:gd name="T62" fmla="*/ 0 w 1146"/>
                    <a:gd name="T63" fmla="*/ 0 h 1338"/>
                    <a:gd name="T64" fmla="*/ 0 w 1146"/>
                    <a:gd name="T65" fmla="*/ 0 h 1338"/>
                    <a:gd name="T66" fmla="*/ 0 w 1146"/>
                    <a:gd name="T67" fmla="*/ 0 h 1338"/>
                    <a:gd name="T68" fmla="*/ 0 w 1146"/>
                    <a:gd name="T69" fmla="*/ 0 h 1338"/>
                    <a:gd name="T70" fmla="*/ 0 w 1146"/>
                    <a:gd name="T71" fmla="*/ 0 h 1338"/>
                    <a:gd name="T72" fmla="*/ 0 w 1146"/>
                    <a:gd name="T73" fmla="*/ 0 h 1338"/>
                    <a:gd name="T74" fmla="*/ 0 w 1146"/>
                    <a:gd name="T75" fmla="*/ 0 h 1338"/>
                    <a:gd name="T76" fmla="*/ 0 w 1146"/>
                    <a:gd name="T77" fmla="*/ 0 h 1338"/>
                    <a:gd name="T78" fmla="*/ 0 w 1146"/>
                    <a:gd name="T79" fmla="*/ 0 h 1338"/>
                    <a:gd name="T80" fmla="*/ 0 w 1146"/>
                    <a:gd name="T81" fmla="*/ 0 h 1338"/>
                    <a:gd name="T82" fmla="*/ 0 w 1146"/>
                    <a:gd name="T83" fmla="*/ 0 h 1338"/>
                    <a:gd name="T84" fmla="*/ 0 w 1146"/>
                    <a:gd name="T85" fmla="*/ 0 h 1338"/>
                    <a:gd name="T86" fmla="*/ 0 w 1146"/>
                    <a:gd name="T87" fmla="*/ 0 h 1338"/>
                    <a:gd name="T88" fmla="*/ 0 w 1146"/>
                    <a:gd name="T89" fmla="*/ 0 h 1338"/>
                    <a:gd name="T90" fmla="*/ 0 w 1146"/>
                    <a:gd name="T91" fmla="*/ 0 h 1338"/>
                    <a:gd name="T92" fmla="*/ 0 w 1146"/>
                    <a:gd name="T93" fmla="*/ 0 h 1338"/>
                    <a:gd name="T94" fmla="*/ 0 w 1146"/>
                    <a:gd name="T95" fmla="*/ 0 h 1338"/>
                    <a:gd name="T96" fmla="*/ 0 w 1146"/>
                    <a:gd name="T97" fmla="*/ 0 h 1338"/>
                    <a:gd name="T98" fmla="*/ 0 w 1146"/>
                    <a:gd name="T99" fmla="*/ 0 h 1338"/>
                    <a:gd name="T100" fmla="*/ 0 w 1146"/>
                    <a:gd name="T101" fmla="*/ 0 h 1338"/>
                    <a:gd name="T102" fmla="*/ 0 w 1146"/>
                    <a:gd name="T103" fmla="*/ 0 h 1338"/>
                    <a:gd name="T104" fmla="*/ 0 w 1146"/>
                    <a:gd name="T105" fmla="*/ 0 h 1338"/>
                    <a:gd name="T106" fmla="*/ 0 w 1146"/>
                    <a:gd name="T107" fmla="*/ 0 h 1338"/>
                    <a:gd name="T108" fmla="*/ 0 w 1146"/>
                    <a:gd name="T109" fmla="*/ 0 h 1338"/>
                    <a:gd name="T110" fmla="*/ 0 w 1146"/>
                    <a:gd name="T111" fmla="*/ 0 h 1338"/>
                    <a:gd name="T112" fmla="*/ 0 w 1146"/>
                    <a:gd name="T113" fmla="*/ 0 h 13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46"/>
                    <a:gd name="T172" fmla="*/ 0 h 1338"/>
                    <a:gd name="T173" fmla="*/ 1146 w 1146"/>
                    <a:gd name="T174" fmla="*/ 1338 h 13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46" h="1338">
                      <a:moveTo>
                        <a:pt x="153" y="211"/>
                      </a:moveTo>
                      <a:lnTo>
                        <a:pt x="134" y="257"/>
                      </a:lnTo>
                      <a:lnTo>
                        <a:pt x="114" y="304"/>
                      </a:lnTo>
                      <a:lnTo>
                        <a:pt x="97" y="351"/>
                      </a:lnTo>
                      <a:lnTo>
                        <a:pt x="79" y="397"/>
                      </a:lnTo>
                      <a:lnTo>
                        <a:pt x="60" y="444"/>
                      </a:lnTo>
                      <a:lnTo>
                        <a:pt x="40" y="490"/>
                      </a:lnTo>
                      <a:lnTo>
                        <a:pt x="23" y="539"/>
                      </a:lnTo>
                      <a:lnTo>
                        <a:pt x="6" y="587"/>
                      </a:lnTo>
                      <a:lnTo>
                        <a:pt x="0" y="643"/>
                      </a:lnTo>
                      <a:lnTo>
                        <a:pt x="0" y="702"/>
                      </a:lnTo>
                      <a:lnTo>
                        <a:pt x="4" y="760"/>
                      </a:lnTo>
                      <a:lnTo>
                        <a:pt x="13" y="818"/>
                      </a:lnTo>
                      <a:lnTo>
                        <a:pt x="23" y="876"/>
                      </a:lnTo>
                      <a:lnTo>
                        <a:pt x="37" y="934"/>
                      </a:lnTo>
                      <a:lnTo>
                        <a:pt x="54" y="994"/>
                      </a:lnTo>
                      <a:lnTo>
                        <a:pt x="73" y="1055"/>
                      </a:lnTo>
                      <a:lnTo>
                        <a:pt x="85" y="1080"/>
                      </a:lnTo>
                      <a:lnTo>
                        <a:pt x="99" y="1107"/>
                      </a:lnTo>
                      <a:lnTo>
                        <a:pt x="112" y="1132"/>
                      </a:lnTo>
                      <a:lnTo>
                        <a:pt x="126" y="1159"/>
                      </a:lnTo>
                      <a:lnTo>
                        <a:pt x="139" y="1186"/>
                      </a:lnTo>
                      <a:lnTo>
                        <a:pt x="153" y="1214"/>
                      </a:lnTo>
                      <a:lnTo>
                        <a:pt x="167" y="1241"/>
                      </a:lnTo>
                      <a:lnTo>
                        <a:pt x="180" y="1270"/>
                      </a:lnTo>
                      <a:lnTo>
                        <a:pt x="347" y="1318"/>
                      </a:lnTo>
                      <a:lnTo>
                        <a:pt x="488" y="1338"/>
                      </a:lnTo>
                      <a:lnTo>
                        <a:pt x="609" y="1328"/>
                      </a:lnTo>
                      <a:lnTo>
                        <a:pt x="713" y="1293"/>
                      </a:lnTo>
                      <a:lnTo>
                        <a:pt x="808" y="1227"/>
                      </a:lnTo>
                      <a:lnTo>
                        <a:pt x="905" y="1140"/>
                      </a:lnTo>
                      <a:lnTo>
                        <a:pt x="1006" y="1027"/>
                      </a:lnTo>
                      <a:lnTo>
                        <a:pt x="1119" y="894"/>
                      </a:lnTo>
                      <a:lnTo>
                        <a:pt x="1121" y="833"/>
                      </a:lnTo>
                      <a:lnTo>
                        <a:pt x="1125" y="775"/>
                      </a:lnTo>
                      <a:lnTo>
                        <a:pt x="1127" y="717"/>
                      </a:lnTo>
                      <a:lnTo>
                        <a:pt x="1130" y="659"/>
                      </a:lnTo>
                      <a:lnTo>
                        <a:pt x="1132" y="601"/>
                      </a:lnTo>
                      <a:lnTo>
                        <a:pt x="1136" y="543"/>
                      </a:lnTo>
                      <a:lnTo>
                        <a:pt x="1140" y="484"/>
                      </a:lnTo>
                      <a:lnTo>
                        <a:pt x="1146" y="426"/>
                      </a:lnTo>
                      <a:lnTo>
                        <a:pt x="1134" y="372"/>
                      </a:lnTo>
                      <a:lnTo>
                        <a:pt x="1123" y="327"/>
                      </a:lnTo>
                      <a:lnTo>
                        <a:pt x="1109" y="290"/>
                      </a:lnTo>
                      <a:lnTo>
                        <a:pt x="1097" y="259"/>
                      </a:lnTo>
                      <a:lnTo>
                        <a:pt x="1082" y="228"/>
                      </a:lnTo>
                      <a:lnTo>
                        <a:pt x="1066" y="203"/>
                      </a:lnTo>
                      <a:lnTo>
                        <a:pt x="1047" y="176"/>
                      </a:lnTo>
                      <a:lnTo>
                        <a:pt x="1026" y="151"/>
                      </a:lnTo>
                      <a:lnTo>
                        <a:pt x="950" y="77"/>
                      </a:lnTo>
                      <a:lnTo>
                        <a:pt x="863" y="29"/>
                      </a:lnTo>
                      <a:lnTo>
                        <a:pt x="764" y="1"/>
                      </a:lnTo>
                      <a:lnTo>
                        <a:pt x="655" y="0"/>
                      </a:lnTo>
                      <a:lnTo>
                        <a:pt x="537" y="19"/>
                      </a:lnTo>
                      <a:lnTo>
                        <a:pt x="415" y="62"/>
                      </a:lnTo>
                      <a:lnTo>
                        <a:pt x="285" y="124"/>
                      </a:lnTo>
                      <a:lnTo>
                        <a:pt x="153" y="211"/>
                      </a:lnTo>
                      <a:close/>
                    </a:path>
                  </a:pathLst>
                </a:custGeom>
                <a:solidFill>
                  <a:srgbClr val="EDC9B5"/>
                </a:solidFill>
                <a:ln w="1588">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64" name="Freeform 423">
                  <a:extLst>
                    <a:ext uri="{FF2B5EF4-FFF2-40B4-BE49-F238E27FC236}">
                      <a16:creationId xmlns:a16="http://schemas.microsoft.com/office/drawing/2014/main" id="{60C31417-9721-48C4-9837-A028EC1C617A}"/>
                    </a:ext>
                  </a:extLst>
                </p:cNvPr>
                <p:cNvSpPr>
                  <a:spLocks/>
                </p:cNvSpPr>
                <p:nvPr/>
              </p:nvSpPr>
              <p:spPr bwMode="auto">
                <a:xfrm flipH="1">
                  <a:off x="290" y="2951"/>
                  <a:ext cx="64" cy="63"/>
                </a:xfrm>
                <a:custGeom>
                  <a:avLst/>
                  <a:gdLst>
                    <a:gd name="T0" fmla="*/ 0 w 249"/>
                    <a:gd name="T1" fmla="*/ 0 h 242"/>
                    <a:gd name="T2" fmla="*/ 0 w 249"/>
                    <a:gd name="T3" fmla="*/ 0 h 242"/>
                    <a:gd name="T4" fmla="*/ 0 w 249"/>
                    <a:gd name="T5" fmla="*/ 0 h 242"/>
                    <a:gd name="T6" fmla="*/ 0 w 249"/>
                    <a:gd name="T7" fmla="*/ 0 h 242"/>
                    <a:gd name="T8" fmla="*/ 0 w 249"/>
                    <a:gd name="T9" fmla="*/ 0 h 242"/>
                    <a:gd name="T10" fmla="*/ 0 w 249"/>
                    <a:gd name="T11" fmla="*/ 0 h 242"/>
                    <a:gd name="T12" fmla="*/ 0 w 249"/>
                    <a:gd name="T13" fmla="*/ 0 h 242"/>
                    <a:gd name="T14" fmla="*/ 0 w 249"/>
                    <a:gd name="T15" fmla="*/ 0 h 242"/>
                    <a:gd name="T16" fmla="*/ 0 w 249"/>
                    <a:gd name="T17" fmla="*/ 0 h 242"/>
                    <a:gd name="T18" fmla="*/ 0 w 249"/>
                    <a:gd name="T19" fmla="*/ 0 h 242"/>
                    <a:gd name="T20" fmla="*/ 0 w 249"/>
                    <a:gd name="T21" fmla="*/ 0 h 242"/>
                    <a:gd name="T22" fmla="*/ 0 w 249"/>
                    <a:gd name="T23" fmla="*/ 0 h 242"/>
                    <a:gd name="T24" fmla="*/ 0 w 249"/>
                    <a:gd name="T25" fmla="*/ 0 h 242"/>
                    <a:gd name="T26" fmla="*/ 0 w 249"/>
                    <a:gd name="T27" fmla="*/ 0 h 242"/>
                    <a:gd name="T28" fmla="*/ 0 w 249"/>
                    <a:gd name="T29" fmla="*/ 0 h 242"/>
                    <a:gd name="T30" fmla="*/ 0 w 249"/>
                    <a:gd name="T31" fmla="*/ 0 h 242"/>
                    <a:gd name="T32" fmla="*/ 0 w 249"/>
                    <a:gd name="T33" fmla="*/ 0 h 242"/>
                    <a:gd name="T34" fmla="*/ 0 w 249"/>
                    <a:gd name="T35" fmla="*/ 0 h 242"/>
                    <a:gd name="T36" fmla="*/ 0 w 249"/>
                    <a:gd name="T37" fmla="*/ 0 h 242"/>
                    <a:gd name="T38" fmla="*/ 0 w 249"/>
                    <a:gd name="T39" fmla="*/ 0 h 242"/>
                    <a:gd name="T40" fmla="*/ 0 w 249"/>
                    <a:gd name="T41" fmla="*/ 0 h 242"/>
                    <a:gd name="T42" fmla="*/ 0 w 249"/>
                    <a:gd name="T43" fmla="*/ 0 h 242"/>
                    <a:gd name="T44" fmla="*/ 0 w 249"/>
                    <a:gd name="T45" fmla="*/ 0 h 242"/>
                    <a:gd name="T46" fmla="*/ 0 w 249"/>
                    <a:gd name="T47" fmla="*/ 0 h 242"/>
                    <a:gd name="T48" fmla="*/ 0 w 249"/>
                    <a:gd name="T49" fmla="*/ 0 h 242"/>
                    <a:gd name="T50" fmla="*/ 0 w 249"/>
                    <a:gd name="T51" fmla="*/ 0 h 242"/>
                    <a:gd name="T52" fmla="*/ 0 w 249"/>
                    <a:gd name="T53" fmla="*/ 0 h 242"/>
                    <a:gd name="T54" fmla="*/ 0 w 249"/>
                    <a:gd name="T55" fmla="*/ 0 h 242"/>
                    <a:gd name="T56" fmla="*/ 0 w 249"/>
                    <a:gd name="T57" fmla="*/ 0 h 242"/>
                    <a:gd name="T58" fmla="*/ 0 w 249"/>
                    <a:gd name="T59" fmla="*/ 0 h 242"/>
                    <a:gd name="T60" fmla="*/ 0 w 249"/>
                    <a:gd name="T61" fmla="*/ 0 h 242"/>
                    <a:gd name="T62" fmla="*/ 0 w 249"/>
                    <a:gd name="T63" fmla="*/ 0 h 242"/>
                    <a:gd name="T64" fmla="*/ 0 w 249"/>
                    <a:gd name="T65" fmla="*/ 0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9"/>
                    <a:gd name="T100" fmla="*/ 0 h 242"/>
                    <a:gd name="T101" fmla="*/ 249 w 249"/>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9" h="242">
                      <a:moveTo>
                        <a:pt x="103" y="4"/>
                      </a:moveTo>
                      <a:lnTo>
                        <a:pt x="123" y="15"/>
                      </a:lnTo>
                      <a:lnTo>
                        <a:pt x="146" y="29"/>
                      </a:lnTo>
                      <a:lnTo>
                        <a:pt x="167" y="42"/>
                      </a:lnTo>
                      <a:lnTo>
                        <a:pt x="190" y="58"/>
                      </a:lnTo>
                      <a:lnTo>
                        <a:pt x="208" y="70"/>
                      </a:lnTo>
                      <a:lnTo>
                        <a:pt x="225" y="81"/>
                      </a:lnTo>
                      <a:lnTo>
                        <a:pt x="235" y="91"/>
                      </a:lnTo>
                      <a:lnTo>
                        <a:pt x="243" y="99"/>
                      </a:lnTo>
                      <a:lnTo>
                        <a:pt x="249" y="134"/>
                      </a:lnTo>
                      <a:lnTo>
                        <a:pt x="247" y="165"/>
                      </a:lnTo>
                      <a:lnTo>
                        <a:pt x="237" y="190"/>
                      </a:lnTo>
                      <a:lnTo>
                        <a:pt x="221" y="213"/>
                      </a:lnTo>
                      <a:lnTo>
                        <a:pt x="198" y="229"/>
                      </a:lnTo>
                      <a:lnTo>
                        <a:pt x="175" y="238"/>
                      </a:lnTo>
                      <a:lnTo>
                        <a:pt x="150" y="242"/>
                      </a:lnTo>
                      <a:lnTo>
                        <a:pt x="126" y="242"/>
                      </a:lnTo>
                      <a:lnTo>
                        <a:pt x="109" y="225"/>
                      </a:lnTo>
                      <a:lnTo>
                        <a:pt x="95" y="207"/>
                      </a:lnTo>
                      <a:lnTo>
                        <a:pt x="82" y="190"/>
                      </a:lnTo>
                      <a:lnTo>
                        <a:pt x="68" y="174"/>
                      </a:lnTo>
                      <a:lnTo>
                        <a:pt x="53" y="157"/>
                      </a:lnTo>
                      <a:lnTo>
                        <a:pt x="39" y="141"/>
                      </a:lnTo>
                      <a:lnTo>
                        <a:pt x="26" y="124"/>
                      </a:lnTo>
                      <a:lnTo>
                        <a:pt x="12" y="108"/>
                      </a:lnTo>
                      <a:lnTo>
                        <a:pt x="0" y="68"/>
                      </a:lnTo>
                      <a:lnTo>
                        <a:pt x="2" y="40"/>
                      </a:lnTo>
                      <a:lnTo>
                        <a:pt x="12" y="21"/>
                      </a:lnTo>
                      <a:lnTo>
                        <a:pt x="28" y="9"/>
                      </a:lnTo>
                      <a:lnTo>
                        <a:pt x="47" y="2"/>
                      </a:lnTo>
                      <a:lnTo>
                        <a:pt x="68" y="0"/>
                      </a:lnTo>
                      <a:lnTo>
                        <a:pt x="88" y="0"/>
                      </a:lnTo>
                      <a:lnTo>
                        <a:pt x="103" y="4"/>
                      </a:lnTo>
                      <a:close/>
                    </a:path>
                  </a:pathLst>
                </a:custGeom>
                <a:solidFill>
                  <a:srgbClr val="FFFFFF"/>
                </a:solidFill>
                <a:ln w="1588">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65" name="Freeform 424">
                  <a:extLst>
                    <a:ext uri="{FF2B5EF4-FFF2-40B4-BE49-F238E27FC236}">
                      <a16:creationId xmlns:a16="http://schemas.microsoft.com/office/drawing/2014/main" id="{82BE6FDB-3E04-471E-BDF3-8D2F1E50DAE8}"/>
                    </a:ext>
                  </a:extLst>
                </p:cNvPr>
                <p:cNvSpPr>
                  <a:spLocks/>
                </p:cNvSpPr>
                <p:nvPr/>
              </p:nvSpPr>
              <p:spPr bwMode="auto">
                <a:xfrm flipH="1">
                  <a:off x="375" y="2918"/>
                  <a:ext cx="11" cy="24"/>
                </a:xfrm>
                <a:custGeom>
                  <a:avLst/>
                  <a:gdLst>
                    <a:gd name="T0" fmla="*/ 0 w 43"/>
                    <a:gd name="T1" fmla="*/ 0 h 93"/>
                    <a:gd name="T2" fmla="*/ 0 w 43"/>
                    <a:gd name="T3" fmla="*/ 0 h 93"/>
                    <a:gd name="T4" fmla="*/ 0 w 43"/>
                    <a:gd name="T5" fmla="*/ 0 h 93"/>
                    <a:gd name="T6" fmla="*/ 0 w 43"/>
                    <a:gd name="T7" fmla="*/ 0 h 93"/>
                    <a:gd name="T8" fmla="*/ 0 w 43"/>
                    <a:gd name="T9" fmla="*/ 0 h 93"/>
                    <a:gd name="T10" fmla="*/ 0 w 43"/>
                    <a:gd name="T11" fmla="*/ 0 h 93"/>
                    <a:gd name="T12" fmla="*/ 0 w 43"/>
                    <a:gd name="T13" fmla="*/ 0 h 93"/>
                    <a:gd name="T14" fmla="*/ 0 w 43"/>
                    <a:gd name="T15" fmla="*/ 0 h 93"/>
                    <a:gd name="T16" fmla="*/ 0 w 43"/>
                    <a:gd name="T17" fmla="*/ 0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93"/>
                    <a:gd name="T29" fmla="*/ 43 w 43"/>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93">
                      <a:moveTo>
                        <a:pt x="0" y="0"/>
                      </a:moveTo>
                      <a:lnTo>
                        <a:pt x="2" y="11"/>
                      </a:lnTo>
                      <a:lnTo>
                        <a:pt x="8" y="25"/>
                      </a:lnTo>
                      <a:lnTo>
                        <a:pt x="14" y="35"/>
                      </a:lnTo>
                      <a:lnTo>
                        <a:pt x="20" y="46"/>
                      </a:lnTo>
                      <a:lnTo>
                        <a:pt x="25" y="56"/>
                      </a:lnTo>
                      <a:lnTo>
                        <a:pt x="31" y="66"/>
                      </a:lnTo>
                      <a:lnTo>
                        <a:pt x="37" y="77"/>
                      </a:lnTo>
                      <a:lnTo>
                        <a:pt x="43" y="93"/>
                      </a:lnTo>
                    </a:path>
                  </a:pathLst>
                </a:custGeom>
                <a:noFill/>
                <a:ln w="1588">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66" name="Freeform 426">
                  <a:extLst>
                    <a:ext uri="{FF2B5EF4-FFF2-40B4-BE49-F238E27FC236}">
                      <a16:creationId xmlns:a16="http://schemas.microsoft.com/office/drawing/2014/main" id="{F7E12283-ED6A-404A-8B10-666441B22648}"/>
                    </a:ext>
                  </a:extLst>
                </p:cNvPr>
                <p:cNvSpPr>
                  <a:spLocks/>
                </p:cNvSpPr>
                <p:nvPr/>
              </p:nvSpPr>
              <p:spPr bwMode="auto">
                <a:xfrm flipH="1">
                  <a:off x="260" y="2927"/>
                  <a:ext cx="54" cy="22"/>
                </a:xfrm>
                <a:custGeom>
                  <a:avLst/>
                  <a:gdLst>
                    <a:gd name="T0" fmla="*/ 0 w 207"/>
                    <a:gd name="T1" fmla="*/ 0 h 85"/>
                    <a:gd name="T2" fmla="*/ 0 w 207"/>
                    <a:gd name="T3" fmla="*/ 0 h 85"/>
                    <a:gd name="T4" fmla="*/ 0 w 207"/>
                    <a:gd name="T5" fmla="*/ 0 h 85"/>
                    <a:gd name="T6" fmla="*/ 0 w 207"/>
                    <a:gd name="T7" fmla="*/ 0 h 85"/>
                    <a:gd name="T8" fmla="*/ 0 w 207"/>
                    <a:gd name="T9" fmla="*/ 0 h 85"/>
                    <a:gd name="T10" fmla="*/ 0 w 207"/>
                    <a:gd name="T11" fmla="*/ 0 h 85"/>
                    <a:gd name="T12" fmla="*/ 0 w 207"/>
                    <a:gd name="T13" fmla="*/ 0 h 85"/>
                    <a:gd name="T14" fmla="*/ 0 w 207"/>
                    <a:gd name="T15" fmla="*/ 0 h 85"/>
                    <a:gd name="T16" fmla="*/ 0 w 207"/>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7"/>
                    <a:gd name="T28" fmla="*/ 0 h 85"/>
                    <a:gd name="T29" fmla="*/ 207 w 207"/>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7" h="85">
                      <a:moveTo>
                        <a:pt x="0" y="0"/>
                      </a:moveTo>
                      <a:lnTo>
                        <a:pt x="27" y="7"/>
                      </a:lnTo>
                      <a:lnTo>
                        <a:pt x="58" y="15"/>
                      </a:lnTo>
                      <a:lnTo>
                        <a:pt x="87" y="21"/>
                      </a:lnTo>
                      <a:lnTo>
                        <a:pt x="118" y="31"/>
                      </a:lnTo>
                      <a:lnTo>
                        <a:pt x="145" y="40"/>
                      </a:lnTo>
                      <a:lnTo>
                        <a:pt x="170" y="52"/>
                      </a:lnTo>
                      <a:lnTo>
                        <a:pt x="192" y="65"/>
                      </a:lnTo>
                      <a:lnTo>
                        <a:pt x="207" y="85"/>
                      </a:lnTo>
                    </a:path>
                  </a:pathLst>
                </a:custGeom>
                <a:noFill/>
                <a:ln w="1588">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67" name="Freeform 427">
                  <a:extLst>
                    <a:ext uri="{FF2B5EF4-FFF2-40B4-BE49-F238E27FC236}">
                      <a16:creationId xmlns:a16="http://schemas.microsoft.com/office/drawing/2014/main" id="{DED45CC3-FC25-409E-975B-C0D0BE8C42AB}"/>
                    </a:ext>
                  </a:extLst>
                </p:cNvPr>
                <p:cNvSpPr>
                  <a:spLocks/>
                </p:cNvSpPr>
                <p:nvPr/>
              </p:nvSpPr>
              <p:spPr bwMode="auto">
                <a:xfrm flipH="1">
                  <a:off x="339" y="3009"/>
                  <a:ext cx="84" cy="102"/>
                </a:xfrm>
                <a:custGeom>
                  <a:avLst/>
                  <a:gdLst>
                    <a:gd name="T0" fmla="*/ 0 w 324"/>
                    <a:gd name="T1" fmla="*/ 0 h 395"/>
                    <a:gd name="T2" fmla="*/ 0 w 324"/>
                    <a:gd name="T3" fmla="*/ 0 h 395"/>
                    <a:gd name="T4" fmla="*/ 0 w 324"/>
                    <a:gd name="T5" fmla="*/ 0 h 395"/>
                    <a:gd name="T6" fmla="*/ 0 w 324"/>
                    <a:gd name="T7" fmla="*/ 0 h 395"/>
                    <a:gd name="T8" fmla="*/ 0 w 324"/>
                    <a:gd name="T9" fmla="*/ 0 h 395"/>
                    <a:gd name="T10" fmla="*/ 0 w 324"/>
                    <a:gd name="T11" fmla="*/ 0 h 395"/>
                    <a:gd name="T12" fmla="*/ 0 w 324"/>
                    <a:gd name="T13" fmla="*/ 0 h 395"/>
                    <a:gd name="T14" fmla="*/ 0 w 324"/>
                    <a:gd name="T15" fmla="*/ 0 h 395"/>
                    <a:gd name="T16" fmla="*/ 0 w 324"/>
                    <a:gd name="T17" fmla="*/ 0 h 395"/>
                    <a:gd name="T18" fmla="*/ 0 w 324"/>
                    <a:gd name="T19" fmla="*/ 0 h 395"/>
                    <a:gd name="T20" fmla="*/ 0 w 324"/>
                    <a:gd name="T21" fmla="*/ 0 h 395"/>
                    <a:gd name="T22" fmla="*/ 0 w 324"/>
                    <a:gd name="T23" fmla="*/ 0 h 395"/>
                    <a:gd name="T24" fmla="*/ 0 w 324"/>
                    <a:gd name="T25" fmla="*/ 0 h 395"/>
                    <a:gd name="T26" fmla="*/ 0 w 324"/>
                    <a:gd name="T27" fmla="*/ 0 h 395"/>
                    <a:gd name="T28" fmla="*/ 0 w 324"/>
                    <a:gd name="T29" fmla="*/ 0 h 395"/>
                    <a:gd name="T30" fmla="*/ 0 w 324"/>
                    <a:gd name="T31" fmla="*/ 0 h 395"/>
                    <a:gd name="T32" fmla="*/ 0 w 324"/>
                    <a:gd name="T33" fmla="*/ 0 h 395"/>
                    <a:gd name="T34" fmla="*/ 0 w 324"/>
                    <a:gd name="T35" fmla="*/ 0 h 395"/>
                    <a:gd name="T36" fmla="*/ 0 w 324"/>
                    <a:gd name="T37" fmla="*/ 0 h 395"/>
                    <a:gd name="T38" fmla="*/ 0 w 324"/>
                    <a:gd name="T39" fmla="*/ 0 h 395"/>
                    <a:gd name="T40" fmla="*/ 0 w 324"/>
                    <a:gd name="T41" fmla="*/ 0 h 395"/>
                    <a:gd name="T42" fmla="*/ 0 w 324"/>
                    <a:gd name="T43" fmla="*/ 0 h 395"/>
                    <a:gd name="T44" fmla="*/ 0 w 324"/>
                    <a:gd name="T45" fmla="*/ 0 h 395"/>
                    <a:gd name="T46" fmla="*/ 0 w 324"/>
                    <a:gd name="T47" fmla="*/ 0 h 395"/>
                    <a:gd name="T48" fmla="*/ 0 w 324"/>
                    <a:gd name="T49" fmla="*/ 0 h 395"/>
                    <a:gd name="T50" fmla="*/ 0 w 324"/>
                    <a:gd name="T51" fmla="*/ 0 h 395"/>
                    <a:gd name="T52" fmla="*/ 0 w 324"/>
                    <a:gd name="T53" fmla="*/ 0 h 395"/>
                    <a:gd name="T54" fmla="*/ 0 w 324"/>
                    <a:gd name="T55" fmla="*/ 0 h 395"/>
                    <a:gd name="T56" fmla="*/ 0 w 324"/>
                    <a:gd name="T57" fmla="*/ 0 h 395"/>
                    <a:gd name="T58" fmla="*/ 0 w 324"/>
                    <a:gd name="T59" fmla="*/ 0 h 395"/>
                    <a:gd name="T60" fmla="*/ 0 w 324"/>
                    <a:gd name="T61" fmla="*/ 0 h 395"/>
                    <a:gd name="T62" fmla="*/ 0 w 324"/>
                    <a:gd name="T63" fmla="*/ 0 h 395"/>
                    <a:gd name="T64" fmla="*/ 0 w 324"/>
                    <a:gd name="T65" fmla="*/ 0 h 395"/>
                    <a:gd name="T66" fmla="*/ 0 w 324"/>
                    <a:gd name="T67" fmla="*/ 0 h 395"/>
                    <a:gd name="T68" fmla="*/ 0 w 324"/>
                    <a:gd name="T69" fmla="*/ 0 h 395"/>
                    <a:gd name="T70" fmla="*/ 0 w 324"/>
                    <a:gd name="T71" fmla="*/ 0 h 395"/>
                    <a:gd name="T72" fmla="*/ 0 w 324"/>
                    <a:gd name="T73" fmla="*/ 0 h 395"/>
                    <a:gd name="T74" fmla="*/ 0 w 324"/>
                    <a:gd name="T75" fmla="*/ 0 h 395"/>
                    <a:gd name="T76" fmla="*/ 0 w 324"/>
                    <a:gd name="T77" fmla="*/ 0 h 395"/>
                    <a:gd name="T78" fmla="*/ 0 w 324"/>
                    <a:gd name="T79" fmla="*/ 0 h 395"/>
                    <a:gd name="T80" fmla="*/ 0 w 324"/>
                    <a:gd name="T81" fmla="*/ 0 h 395"/>
                    <a:gd name="T82" fmla="*/ 0 w 324"/>
                    <a:gd name="T83" fmla="*/ 0 h 395"/>
                    <a:gd name="T84" fmla="*/ 0 w 324"/>
                    <a:gd name="T85" fmla="*/ 0 h 395"/>
                    <a:gd name="T86" fmla="*/ 0 w 324"/>
                    <a:gd name="T87" fmla="*/ 0 h 395"/>
                    <a:gd name="T88" fmla="*/ 0 w 324"/>
                    <a:gd name="T89" fmla="*/ 0 h 395"/>
                    <a:gd name="T90" fmla="*/ 0 w 324"/>
                    <a:gd name="T91" fmla="*/ 0 h 395"/>
                    <a:gd name="T92" fmla="*/ 0 w 324"/>
                    <a:gd name="T93" fmla="*/ 0 h 395"/>
                    <a:gd name="T94" fmla="*/ 0 w 324"/>
                    <a:gd name="T95" fmla="*/ 0 h 395"/>
                    <a:gd name="T96" fmla="*/ 0 w 324"/>
                    <a:gd name="T97" fmla="*/ 0 h 3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4"/>
                    <a:gd name="T148" fmla="*/ 0 h 395"/>
                    <a:gd name="T149" fmla="*/ 324 w 324"/>
                    <a:gd name="T150" fmla="*/ 395 h 3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4" h="395">
                      <a:moveTo>
                        <a:pt x="188" y="40"/>
                      </a:moveTo>
                      <a:lnTo>
                        <a:pt x="202" y="62"/>
                      </a:lnTo>
                      <a:lnTo>
                        <a:pt x="215" y="83"/>
                      </a:lnTo>
                      <a:lnTo>
                        <a:pt x="229" y="104"/>
                      </a:lnTo>
                      <a:lnTo>
                        <a:pt x="242" y="128"/>
                      </a:lnTo>
                      <a:lnTo>
                        <a:pt x="254" y="149"/>
                      </a:lnTo>
                      <a:lnTo>
                        <a:pt x="267" y="170"/>
                      </a:lnTo>
                      <a:lnTo>
                        <a:pt x="281" y="192"/>
                      </a:lnTo>
                      <a:lnTo>
                        <a:pt x="297" y="215"/>
                      </a:lnTo>
                      <a:lnTo>
                        <a:pt x="298" y="232"/>
                      </a:lnTo>
                      <a:lnTo>
                        <a:pt x="302" y="254"/>
                      </a:lnTo>
                      <a:lnTo>
                        <a:pt x="304" y="273"/>
                      </a:lnTo>
                      <a:lnTo>
                        <a:pt x="308" y="295"/>
                      </a:lnTo>
                      <a:lnTo>
                        <a:pt x="310" y="314"/>
                      </a:lnTo>
                      <a:lnTo>
                        <a:pt x="314" y="335"/>
                      </a:lnTo>
                      <a:lnTo>
                        <a:pt x="318" y="355"/>
                      </a:lnTo>
                      <a:lnTo>
                        <a:pt x="324" y="376"/>
                      </a:lnTo>
                      <a:lnTo>
                        <a:pt x="306" y="390"/>
                      </a:lnTo>
                      <a:lnTo>
                        <a:pt x="289" y="395"/>
                      </a:lnTo>
                      <a:lnTo>
                        <a:pt x="273" y="392"/>
                      </a:lnTo>
                      <a:lnTo>
                        <a:pt x="262" y="384"/>
                      </a:lnTo>
                      <a:lnTo>
                        <a:pt x="248" y="366"/>
                      </a:lnTo>
                      <a:lnTo>
                        <a:pt x="236" y="347"/>
                      </a:lnTo>
                      <a:lnTo>
                        <a:pt x="225" y="322"/>
                      </a:lnTo>
                      <a:lnTo>
                        <a:pt x="215" y="296"/>
                      </a:lnTo>
                      <a:lnTo>
                        <a:pt x="190" y="285"/>
                      </a:lnTo>
                      <a:lnTo>
                        <a:pt x="167" y="273"/>
                      </a:lnTo>
                      <a:lnTo>
                        <a:pt x="143" y="264"/>
                      </a:lnTo>
                      <a:lnTo>
                        <a:pt x="120" y="254"/>
                      </a:lnTo>
                      <a:lnTo>
                        <a:pt x="97" y="242"/>
                      </a:lnTo>
                      <a:lnTo>
                        <a:pt x="74" y="234"/>
                      </a:lnTo>
                      <a:lnTo>
                        <a:pt x="50" y="223"/>
                      </a:lnTo>
                      <a:lnTo>
                        <a:pt x="27" y="215"/>
                      </a:lnTo>
                      <a:lnTo>
                        <a:pt x="23" y="198"/>
                      </a:lnTo>
                      <a:lnTo>
                        <a:pt x="19" y="180"/>
                      </a:lnTo>
                      <a:lnTo>
                        <a:pt x="15" y="163"/>
                      </a:lnTo>
                      <a:lnTo>
                        <a:pt x="13" y="147"/>
                      </a:lnTo>
                      <a:lnTo>
                        <a:pt x="10" y="130"/>
                      </a:lnTo>
                      <a:lnTo>
                        <a:pt x="6" y="112"/>
                      </a:lnTo>
                      <a:lnTo>
                        <a:pt x="2" y="97"/>
                      </a:lnTo>
                      <a:lnTo>
                        <a:pt x="0" y="81"/>
                      </a:lnTo>
                      <a:lnTo>
                        <a:pt x="15" y="66"/>
                      </a:lnTo>
                      <a:lnTo>
                        <a:pt x="29" y="46"/>
                      </a:lnTo>
                      <a:lnTo>
                        <a:pt x="41" y="27"/>
                      </a:lnTo>
                      <a:lnTo>
                        <a:pt x="56" y="13"/>
                      </a:lnTo>
                      <a:lnTo>
                        <a:pt x="74" y="2"/>
                      </a:lnTo>
                      <a:lnTo>
                        <a:pt x="101" y="0"/>
                      </a:lnTo>
                      <a:lnTo>
                        <a:pt x="136" y="11"/>
                      </a:lnTo>
                      <a:lnTo>
                        <a:pt x="188" y="40"/>
                      </a:lnTo>
                      <a:close/>
                    </a:path>
                  </a:pathLst>
                </a:custGeom>
                <a:solidFill>
                  <a:schemeClr val="bg1"/>
                </a:solidFill>
                <a:ln w="1651">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68" name="Freeform 428">
                  <a:extLst>
                    <a:ext uri="{FF2B5EF4-FFF2-40B4-BE49-F238E27FC236}">
                      <a16:creationId xmlns:a16="http://schemas.microsoft.com/office/drawing/2014/main" id="{639ADA23-8902-4017-8AC8-E5C8F4643F91}"/>
                    </a:ext>
                  </a:extLst>
                </p:cNvPr>
                <p:cNvSpPr>
                  <a:spLocks/>
                </p:cNvSpPr>
                <p:nvPr/>
              </p:nvSpPr>
              <p:spPr bwMode="auto">
                <a:xfrm flipH="1">
                  <a:off x="344" y="3074"/>
                  <a:ext cx="89" cy="107"/>
                </a:xfrm>
                <a:custGeom>
                  <a:avLst/>
                  <a:gdLst>
                    <a:gd name="T0" fmla="*/ 0 w 353"/>
                    <a:gd name="T1" fmla="*/ 0 h 409"/>
                    <a:gd name="T2" fmla="*/ 0 w 353"/>
                    <a:gd name="T3" fmla="*/ 0 h 409"/>
                    <a:gd name="T4" fmla="*/ 0 w 353"/>
                    <a:gd name="T5" fmla="*/ 0 h 409"/>
                    <a:gd name="T6" fmla="*/ 0 w 353"/>
                    <a:gd name="T7" fmla="*/ 0 h 409"/>
                    <a:gd name="T8" fmla="*/ 0 w 353"/>
                    <a:gd name="T9" fmla="*/ 0 h 409"/>
                    <a:gd name="T10" fmla="*/ 0 w 353"/>
                    <a:gd name="T11" fmla="*/ 0 h 409"/>
                    <a:gd name="T12" fmla="*/ 0 w 353"/>
                    <a:gd name="T13" fmla="*/ 0 h 409"/>
                    <a:gd name="T14" fmla="*/ 0 w 353"/>
                    <a:gd name="T15" fmla="*/ 0 h 409"/>
                    <a:gd name="T16" fmla="*/ 0 w 353"/>
                    <a:gd name="T17" fmla="*/ 0 h 409"/>
                    <a:gd name="T18" fmla="*/ 0 w 353"/>
                    <a:gd name="T19" fmla="*/ 0 h 409"/>
                    <a:gd name="T20" fmla="*/ 0 w 353"/>
                    <a:gd name="T21" fmla="*/ 0 h 409"/>
                    <a:gd name="T22" fmla="*/ 0 w 353"/>
                    <a:gd name="T23" fmla="*/ 0 h 409"/>
                    <a:gd name="T24" fmla="*/ 0 w 353"/>
                    <a:gd name="T25" fmla="*/ 0 h 409"/>
                    <a:gd name="T26" fmla="*/ 0 w 353"/>
                    <a:gd name="T27" fmla="*/ 0 h 409"/>
                    <a:gd name="T28" fmla="*/ 0 w 353"/>
                    <a:gd name="T29" fmla="*/ 0 h 409"/>
                    <a:gd name="T30" fmla="*/ 0 w 353"/>
                    <a:gd name="T31" fmla="*/ 0 h 409"/>
                    <a:gd name="T32" fmla="*/ 0 w 353"/>
                    <a:gd name="T33" fmla="*/ 0 h 409"/>
                    <a:gd name="T34" fmla="*/ 0 w 353"/>
                    <a:gd name="T35" fmla="*/ 0 h 409"/>
                    <a:gd name="T36" fmla="*/ 0 w 353"/>
                    <a:gd name="T37" fmla="*/ 0 h 409"/>
                    <a:gd name="T38" fmla="*/ 0 w 353"/>
                    <a:gd name="T39" fmla="*/ 0 h 409"/>
                    <a:gd name="T40" fmla="*/ 0 w 353"/>
                    <a:gd name="T41" fmla="*/ 0 h 409"/>
                    <a:gd name="T42" fmla="*/ 0 w 353"/>
                    <a:gd name="T43" fmla="*/ 0 h 409"/>
                    <a:gd name="T44" fmla="*/ 0 w 353"/>
                    <a:gd name="T45" fmla="*/ 0 h 409"/>
                    <a:gd name="T46" fmla="*/ 0 w 353"/>
                    <a:gd name="T47" fmla="*/ 0 h 409"/>
                    <a:gd name="T48" fmla="*/ 0 w 353"/>
                    <a:gd name="T49" fmla="*/ 0 h 409"/>
                    <a:gd name="T50" fmla="*/ 0 w 353"/>
                    <a:gd name="T51" fmla="*/ 0 h 409"/>
                    <a:gd name="T52" fmla="*/ 0 w 353"/>
                    <a:gd name="T53" fmla="*/ 0 h 409"/>
                    <a:gd name="T54" fmla="*/ 0 w 353"/>
                    <a:gd name="T55" fmla="*/ 0 h 409"/>
                    <a:gd name="T56" fmla="*/ 0 w 353"/>
                    <a:gd name="T57" fmla="*/ 0 h 409"/>
                    <a:gd name="T58" fmla="*/ 0 w 353"/>
                    <a:gd name="T59" fmla="*/ 0 h 409"/>
                    <a:gd name="T60" fmla="*/ 0 w 353"/>
                    <a:gd name="T61" fmla="*/ 0 h 409"/>
                    <a:gd name="T62" fmla="*/ 0 w 353"/>
                    <a:gd name="T63" fmla="*/ 0 h 409"/>
                    <a:gd name="T64" fmla="*/ 0 w 353"/>
                    <a:gd name="T65" fmla="*/ 0 h 409"/>
                    <a:gd name="T66" fmla="*/ 0 w 353"/>
                    <a:gd name="T67" fmla="*/ 0 h 409"/>
                    <a:gd name="T68" fmla="*/ 0 w 353"/>
                    <a:gd name="T69" fmla="*/ 0 h 409"/>
                    <a:gd name="T70" fmla="*/ 0 w 353"/>
                    <a:gd name="T71" fmla="*/ 0 h 409"/>
                    <a:gd name="T72" fmla="*/ 0 w 353"/>
                    <a:gd name="T73" fmla="*/ 0 h 409"/>
                    <a:gd name="T74" fmla="*/ 0 w 353"/>
                    <a:gd name="T75" fmla="*/ 0 h 409"/>
                    <a:gd name="T76" fmla="*/ 0 w 353"/>
                    <a:gd name="T77" fmla="*/ 0 h 409"/>
                    <a:gd name="T78" fmla="*/ 0 w 353"/>
                    <a:gd name="T79" fmla="*/ 0 h 409"/>
                    <a:gd name="T80" fmla="*/ 0 w 353"/>
                    <a:gd name="T81" fmla="*/ 0 h 409"/>
                    <a:gd name="T82" fmla="*/ 0 w 353"/>
                    <a:gd name="T83" fmla="*/ 0 h 409"/>
                    <a:gd name="T84" fmla="*/ 0 w 353"/>
                    <a:gd name="T85" fmla="*/ 0 h 409"/>
                    <a:gd name="T86" fmla="*/ 0 w 353"/>
                    <a:gd name="T87" fmla="*/ 0 h 409"/>
                    <a:gd name="T88" fmla="*/ 0 w 353"/>
                    <a:gd name="T89" fmla="*/ 0 h 409"/>
                    <a:gd name="T90" fmla="*/ 0 w 353"/>
                    <a:gd name="T91" fmla="*/ 0 h 409"/>
                    <a:gd name="T92" fmla="*/ 0 w 353"/>
                    <a:gd name="T93" fmla="*/ 0 h 409"/>
                    <a:gd name="T94" fmla="*/ 0 w 353"/>
                    <a:gd name="T95" fmla="*/ 0 h 409"/>
                    <a:gd name="T96" fmla="*/ 0 w 353"/>
                    <a:gd name="T97" fmla="*/ 0 h 4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3"/>
                    <a:gd name="T148" fmla="*/ 0 h 409"/>
                    <a:gd name="T149" fmla="*/ 353 w 353"/>
                    <a:gd name="T150" fmla="*/ 409 h 4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3" h="409">
                      <a:moveTo>
                        <a:pt x="124" y="93"/>
                      </a:moveTo>
                      <a:lnTo>
                        <a:pt x="142" y="101"/>
                      </a:lnTo>
                      <a:lnTo>
                        <a:pt x="161" y="108"/>
                      </a:lnTo>
                      <a:lnTo>
                        <a:pt x="179" y="110"/>
                      </a:lnTo>
                      <a:lnTo>
                        <a:pt x="196" y="110"/>
                      </a:lnTo>
                      <a:lnTo>
                        <a:pt x="212" y="103"/>
                      </a:lnTo>
                      <a:lnTo>
                        <a:pt x="229" y="95"/>
                      </a:lnTo>
                      <a:lnTo>
                        <a:pt x="243" y="81"/>
                      </a:lnTo>
                      <a:lnTo>
                        <a:pt x="258" y="66"/>
                      </a:lnTo>
                      <a:lnTo>
                        <a:pt x="270" y="72"/>
                      </a:lnTo>
                      <a:lnTo>
                        <a:pt x="281" y="79"/>
                      </a:lnTo>
                      <a:lnTo>
                        <a:pt x="293" y="85"/>
                      </a:lnTo>
                      <a:lnTo>
                        <a:pt x="305" y="93"/>
                      </a:lnTo>
                      <a:lnTo>
                        <a:pt x="316" y="99"/>
                      </a:lnTo>
                      <a:lnTo>
                        <a:pt x="328" y="104"/>
                      </a:lnTo>
                      <a:lnTo>
                        <a:pt x="340" y="112"/>
                      </a:lnTo>
                      <a:lnTo>
                        <a:pt x="353" y="120"/>
                      </a:lnTo>
                      <a:lnTo>
                        <a:pt x="347" y="147"/>
                      </a:lnTo>
                      <a:lnTo>
                        <a:pt x="341" y="176"/>
                      </a:lnTo>
                      <a:lnTo>
                        <a:pt x="336" y="203"/>
                      </a:lnTo>
                      <a:lnTo>
                        <a:pt x="332" y="232"/>
                      </a:lnTo>
                      <a:lnTo>
                        <a:pt x="326" y="262"/>
                      </a:lnTo>
                      <a:lnTo>
                        <a:pt x="322" y="291"/>
                      </a:lnTo>
                      <a:lnTo>
                        <a:pt x="316" y="320"/>
                      </a:lnTo>
                      <a:lnTo>
                        <a:pt x="312" y="349"/>
                      </a:lnTo>
                      <a:lnTo>
                        <a:pt x="262" y="390"/>
                      </a:lnTo>
                      <a:lnTo>
                        <a:pt x="206" y="409"/>
                      </a:lnTo>
                      <a:lnTo>
                        <a:pt x="148" y="405"/>
                      </a:lnTo>
                      <a:lnTo>
                        <a:pt x="95" y="384"/>
                      </a:lnTo>
                      <a:lnTo>
                        <a:pt x="49" y="345"/>
                      </a:lnTo>
                      <a:lnTo>
                        <a:pt x="16" y="298"/>
                      </a:lnTo>
                      <a:lnTo>
                        <a:pt x="0" y="244"/>
                      </a:lnTo>
                      <a:lnTo>
                        <a:pt x="6" y="188"/>
                      </a:lnTo>
                      <a:lnTo>
                        <a:pt x="18" y="163"/>
                      </a:lnTo>
                      <a:lnTo>
                        <a:pt x="31" y="139"/>
                      </a:lnTo>
                      <a:lnTo>
                        <a:pt x="45" y="116"/>
                      </a:lnTo>
                      <a:lnTo>
                        <a:pt x="58" y="93"/>
                      </a:lnTo>
                      <a:lnTo>
                        <a:pt x="70" y="70"/>
                      </a:lnTo>
                      <a:lnTo>
                        <a:pt x="84" y="46"/>
                      </a:lnTo>
                      <a:lnTo>
                        <a:pt x="97" y="23"/>
                      </a:lnTo>
                      <a:lnTo>
                        <a:pt x="111" y="0"/>
                      </a:lnTo>
                      <a:lnTo>
                        <a:pt x="111" y="9"/>
                      </a:lnTo>
                      <a:lnTo>
                        <a:pt x="113" y="21"/>
                      </a:lnTo>
                      <a:lnTo>
                        <a:pt x="115" y="33"/>
                      </a:lnTo>
                      <a:lnTo>
                        <a:pt x="117" y="44"/>
                      </a:lnTo>
                      <a:lnTo>
                        <a:pt x="117" y="56"/>
                      </a:lnTo>
                      <a:lnTo>
                        <a:pt x="118" y="68"/>
                      </a:lnTo>
                      <a:lnTo>
                        <a:pt x="120" y="79"/>
                      </a:lnTo>
                      <a:lnTo>
                        <a:pt x="124" y="93"/>
                      </a:lnTo>
                      <a:close/>
                    </a:path>
                  </a:pathLst>
                </a:custGeom>
                <a:solidFill>
                  <a:schemeClr val="bg1"/>
                </a:solidFill>
                <a:ln w="1651">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69" name="Freeform 429">
                  <a:extLst>
                    <a:ext uri="{FF2B5EF4-FFF2-40B4-BE49-F238E27FC236}">
                      <a16:creationId xmlns:a16="http://schemas.microsoft.com/office/drawing/2014/main" id="{A3457F2A-0F3F-4CB1-A21A-02FD74CD294A}"/>
                    </a:ext>
                  </a:extLst>
                </p:cNvPr>
                <p:cNvSpPr>
                  <a:spLocks/>
                </p:cNvSpPr>
                <p:nvPr/>
              </p:nvSpPr>
              <p:spPr bwMode="auto">
                <a:xfrm flipH="1">
                  <a:off x="446" y="3541"/>
                  <a:ext cx="40" cy="101"/>
                </a:xfrm>
                <a:custGeom>
                  <a:avLst/>
                  <a:gdLst>
                    <a:gd name="T0" fmla="*/ 0 w 156"/>
                    <a:gd name="T1" fmla="*/ 0 h 391"/>
                    <a:gd name="T2" fmla="*/ 0 w 156"/>
                    <a:gd name="T3" fmla="*/ 0 h 391"/>
                    <a:gd name="T4" fmla="*/ 0 w 156"/>
                    <a:gd name="T5" fmla="*/ 0 h 391"/>
                    <a:gd name="T6" fmla="*/ 0 w 156"/>
                    <a:gd name="T7" fmla="*/ 0 h 391"/>
                    <a:gd name="T8" fmla="*/ 0 w 156"/>
                    <a:gd name="T9" fmla="*/ 0 h 391"/>
                    <a:gd name="T10" fmla="*/ 0 w 156"/>
                    <a:gd name="T11" fmla="*/ 0 h 391"/>
                    <a:gd name="T12" fmla="*/ 0 w 156"/>
                    <a:gd name="T13" fmla="*/ 0 h 391"/>
                    <a:gd name="T14" fmla="*/ 0 w 156"/>
                    <a:gd name="T15" fmla="*/ 0 h 391"/>
                    <a:gd name="T16" fmla="*/ 0 w 156"/>
                    <a:gd name="T17" fmla="*/ 0 h 391"/>
                    <a:gd name="T18" fmla="*/ 0 w 156"/>
                    <a:gd name="T19" fmla="*/ 0 h 391"/>
                    <a:gd name="T20" fmla="*/ 0 w 156"/>
                    <a:gd name="T21" fmla="*/ 0 h 391"/>
                    <a:gd name="T22" fmla="*/ 0 w 156"/>
                    <a:gd name="T23" fmla="*/ 0 h 391"/>
                    <a:gd name="T24" fmla="*/ 0 w 156"/>
                    <a:gd name="T25" fmla="*/ 0 h 391"/>
                    <a:gd name="T26" fmla="*/ 0 w 156"/>
                    <a:gd name="T27" fmla="*/ 0 h 391"/>
                    <a:gd name="T28" fmla="*/ 0 w 156"/>
                    <a:gd name="T29" fmla="*/ 0 h 391"/>
                    <a:gd name="T30" fmla="*/ 0 w 156"/>
                    <a:gd name="T31" fmla="*/ 0 h 391"/>
                    <a:gd name="T32" fmla="*/ 0 w 156"/>
                    <a:gd name="T33" fmla="*/ 0 h 391"/>
                    <a:gd name="T34" fmla="*/ 0 w 156"/>
                    <a:gd name="T35" fmla="*/ 0 h 391"/>
                    <a:gd name="T36" fmla="*/ 0 w 156"/>
                    <a:gd name="T37" fmla="*/ 0 h 391"/>
                    <a:gd name="T38" fmla="*/ 0 w 156"/>
                    <a:gd name="T39" fmla="*/ 0 h 391"/>
                    <a:gd name="T40" fmla="*/ 0 w 156"/>
                    <a:gd name="T41" fmla="*/ 0 h 391"/>
                    <a:gd name="T42" fmla="*/ 0 w 156"/>
                    <a:gd name="T43" fmla="*/ 0 h 391"/>
                    <a:gd name="T44" fmla="*/ 0 w 156"/>
                    <a:gd name="T45" fmla="*/ 0 h 391"/>
                    <a:gd name="T46" fmla="*/ 0 w 156"/>
                    <a:gd name="T47" fmla="*/ 0 h 391"/>
                    <a:gd name="T48" fmla="*/ 0 w 156"/>
                    <a:gd name="T49" fmla="*/ 0 h 391"/>
                    <a:gd name="T50" fmla="*/ 0 w 156"/>
                    <a:gd name="T51" fmla="*/ 0 h 391"/>
                    <a:gd name="T52" fmla="*/ 0 w 156"/>
                    <a:gd name="T53" fmla="*/ 0 h 391"/>
                    <a:gd name="T54" fmla="*/ 0 w 156"/>
                    <a:gd name="T55" fmla="*/ 0 h 391"/>
                    <a:gd name="T56" fmla="*/ 0 w 156"/>
                    <a:gd name="T57" fmla="*/ 0 h 3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6"/>
                    <a:gd name="T88" fmla="*/ 0 h 391"/>
                    <a:gd name="T89" fmla="*/ 156 w 156"/>
                    <a:gd name="T90" fmla="*/ 391 h 3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6" h="391">
                      <a:moveTo>
                        <a:pt x="0" y="0"/>
                      </a:moveTo>
                      <a:lnTo>
                        <a:pt x="2" y="44"/>
                      </a:lnTo>
                      <a:lnTo>
                        <a:pt x="4" y="95"/>
                      </a:lnTo>
                      <a:lnTo>
                        <a:pt x="4" y="143"/>
                      </a:lnTo>
                      <a:lnTo>
                        <a:pt x="6" y="195"/>
                      </a:lnTo>
                      <a:lnTo>
                        <a:pt x="6" y="244"/>
                      </a:lnTo>
                      <a:lnTo>
                        <a:pt x="6" y="294"/>
                      </a:lnTo>
                      <a:lnTo>
                        <a:pt x="6" y="343"/>
                      </a:lnTo>
                      <a:lnTo>
                        <a:pt x="12" y="391"/>
                      </a:lnTo>
                      <a:lnTo>
                        <a:pt x="30" y="386"/>
                      </a:lnTo>
                      <a:lnTo>
                        <a:pt x="47" y="382"/>
                      </a:lnTo>
                      <a:lnTo>
                        <a:pt x="64" y="378"/>
                      </a:lnTo>
                      <a:lnTo>
                        <a:pt x="84" y="376"/>
                      </a:lnTo>
                      <a:lnTo>
                        <a:pt x="101" y="370"/>
                      </a:lnTo>
                      <a:lnTo>
                        <a:pt x="119" y="368"/>
                      </a:lnTo>
                      <a:lnTo>
                        <a:pt x="136" y="364"/>
                      </a:lnTo>
                      <a:lnTo>
                        <a:pt x="156" y="362"/>
                      </a:lnTo>
                      <a:lnTo>
                        <a:pt x="148" y="310"/>
                      </a:lnTo>
                      <a:lnTo>
                        <a:pt x="142" y="263"/>
                      </a:lnTo>
                      <a:lnTo>
                        <a:pt x="134" y="221"/>
                      </a:lnTo>
                      <a:lnTo>
                        <a:pt x="128" y="180"/>
                      </a:lnTo>
                      <a:lnTo>
                        <a:pt x="117" y="139"/>
                      </a:lnTo>
                      <a:lnTo>
                        <a:pt x="101" y="100"/>
                      </a:lnTo>
                      <a:lnTo>
                        <a:pt x="80" y="60"/>
                      </a:lnTo>
                      <a:lnTo>
                        <a:pt x="53" y="21"/>
                      </a:lnTo>
                      <a:lnTo>
                        <a:pt x="35" y="17"/>
                      </a:lnTo>
                      <a:lnTo>
                        <a:pt x="26" y="9"/>
                      </a:lnTo>
                      <a:lnTo>
                        <a:pt x="14" y="2"/>
                      </a:lnTo>
                      <a:lnTo>
                        <a:pt x="0" y="0"/>
                      </a:lnTo>
                      <a:close/>
                    </a:path>
                  </a:pathLst>
                </a:custGeom>
                <a:solidFill>
                  <a:srgbClr val="FFFFFF"/>
                </a:solidFill>
                <a:ln w="1588">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70" name="Freeform 430">
                  <a:extLst>
                    <a:ext uri="{FF2B5EF4-FFF2-40B4-BE49-F238E27FC236}">
                      <a16:creationId xmlns:a16="http://schemas.microsoft.com/office/drawing/2014/main" id="{4215488C-0BE0-47EA-A31C-6106FDC148CD}"/>
                    </a:ext>
                  </a:extLst>
                </p:cNvPr>
                <p:cNvSpPr>
                  <a:spLocks/>
                </p:cNvSpPr>
                <p:nvPr/>
              </p:nvSpPr>
              <p:spPr bwMode="auto">
                <a:xfrm flipH="1">
                  <a:off x="70" y="2919"/>
                  <a:ext cx="88" cy="210"/>
                </a:xfrm>
                <a:custGeom>
                  <a:avLst/>
                  <a:gdLst>
                    <a:gd name="T0" fmla="*/ 0 w 337"/>
                    <a:gd name="T1" fmla="*/ 0 h 812"/>
                    <a:gd name="T2" fmla="*/ 0 w 337"/>
                    <a:gd name="T3" fmla="*/ 0 h 812"/>
                    <a:gd name="T4" fmla="*/ 0 w 337"/>
                    <a:gd name="T5" fmla="*/ 0 h 812"/>
                    <a:gd name="T6" fmla="*/ 0 w 337"/>
                    <a:gd name="T7" fmla="*/ 0 h 812"/>
                    <a:gd name="T8" fmla="*/ 0 w 337"/>
                    <a:gd name="T9" fmla="*/ 0 h 812"/>
                    <a:gd name="T10" fmla="*/ 0 w 337"/>
                    <a:gd name="T11" fmla="*/ 0 h 812"/>
                    <a:gd name="T12" fmla="*/ 0 w 337"/>
                    <a:gd name="T13" fmla="*/ 0 h 812"/>
                    <a:gd name="T14" fmla="*/ 0 w 337"/>
                    <a:gd name="T15" fmla="*/ 0 h 812"/>
                    <a:gd name="T16" fmla="*/ 0 w 337"/>
                    <a:gd name="T17" fmla="*/ 0 h 812"/>
                    <a:gd name="T18" fmla="*/ 0 w 337"/>
                    <a:gd name="T19" fmla="*/ 0 h 812"/>
                    <a:gd name="T20" fmla="*/ 0 w 337"/>
                    <a:gd name="T21" fmla="*/ 0 h 812"/>
                    <a:gd name="T22" fmla="*/ 0 w 337"/>
                    <a:gd name="T23" fmla="*/ 0 h 812"/>
                    <a:gd name="T24" fmla="*/ 0 w 337"/>
                    <a:gd name="T25" fmla="*/ 0 h 812"/>
                    <a:gd name="T26" fmla="*/ 0 w 337"/>
                    <a:gd name="T27" fmla="*/ 0 h 812"/>
                    <a:gd name="T28" fmla="*/ 0 w 337"/>
                    <a:gd name="T29" fmla="*/ 0 h 812"/>
                    <a:gd name="T30" fmla="*/ 0 w 337"/>
                    <a:gd name="T31" fmla="*/ 0 h 812"/>
                    <a:gd name="T32" fmla="*/ 0 w 337"/>
                    <a:gd name="T33" fmla="*/ 0 h 812"/>
                    <a:gd name="T34" fmla="*/ 0 w 337"/>
                    <a:gd name="T35" fmla="*/ 0 h 812"/>
                    <a:gd name="T36" fmla="*/ 0 w 337"/>
                    <a:gd name="T37" fmla="*/ 0 h 812"/>
                    <a:gd name="T38" fmla="*/ 0 w 337"/>
                    <a:gd name="T39" fmla="*/ 0 h 812"/>
                    <a:gd name="T40" fmla="*/ 0 w 337"/>
                    <a:gd name="T41" fmla="*/ 0 h 812"/>
                    <a:gd name="T42" fmla="*/ 0 w 337"/>
                    <a:gd name="T43" fmla="*/ 0 h 812"/>
                    <a:gd name="T44" fmla="*/ 0 w 337"/>
                    <a:gd name="T45" fmla="*/ 0 h 812"/>
                    <a:gd name="T46" fmla="*/ 0 w 337"/>
                    <a:gd name="T47" fmla="*/ 0 h 812"/>
                    <a:gd name="T48" fmla="*/ 0 w 337"/>
                    <a:gd name="T49" fmla="*/ 0 h 812"/>
                    <a:gd name="T50" fmla="*/ 0 w 337"/>
                    <a:gd name="T51" fmla="*/ 0 h 812"/>
                    <a:gd name="T52" fmla="*/ 0 w 337"/>
                    <a:gd name="T53" fmla="*/ 0 h 812"/>
                    <a:gd name="T54" fmla="*/ 0 w 337"/>
                    <a:gd name="T55" fmla="*/ 0 h 812"/>
                    <a:gd name="T56" fmla="*/ 0 w 337"/>
                    <a:gd name="T57" fmla="*/ 0 h 812"/>
                    <a:gd name="T58" fmla="*/ 0 w 337"/>
                    <a:gd name="T59" fmla="*/ 0 h 812"/>
                    <a:gd name="T60" fmla="*/ 0 w 337"/>
                    <a:gd name="T61" fmla="*/ 0 h 812"/>
                    <a:gd name="T62" fmla="*/ 0 w 337"/>
                    <a:gd name="T63" fmla="*/ 0 h 812"/>
                    <a:gd name="T64" fmla="*/ 0 w 337"/>
                    <a:gd name="T65" fmla="*/ 0 h 812"/>
                    <a:gd name="T66" fmla="*/ 0 w 337"/>
                    <a:gd name="T67" fmla="*/ 0 h 812"/>
                    <a:gd name="T68" fmla="*/ 0 w 337"/>
                    <a:gd name="T69" fmla="*/ 0 h 812"/>
                    <a:gd name="T70" fmla="*/ 0 w 337"/>
                    <a:gd name="T71" fmla="*/ 0 h 812"/>
                    <a:gd name="T72" fmla="*/ 0 w 337"/>
                    <a:gd name="T73" fmla="*/ 0 h 812"/>
                    <a:gd name="T74" fmla="*/ 0 w 337"/>
                    <a:gd name="T75" fmla="*/ 0 h 812"/>
                    <a:gd name="T76" fmla="*/ 0 w 337"/>
                    <a:gd name="T77" fmla="*/ 0 h 812"/>
                    <a:gd name="T78" fmla="*/ 0 w 337"/>
                    <a:gd name="T79" fmla="*/ 0 h 812"/>
                    <a:gd name="T80" fmla="*/ 0 w 337"/>
                    <a:gd name="T81" fmla="*/ 0 h 8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7"/>
                    <a:gd name="T124" fmla="*/ 0 h 812"/>
                    <a:gd name="T125" fmla="*/ 337 w 337"/>
                    <a:gd name="T126" fmla="*/ 812 h 8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7" h="812">
                      <a:moveTo>
                        <a:pt x="27" y="131"/>
                      </a:moveTo>
                      <a:lnTo>
                        <a:pt x="23" y="186"/>
                      </a:lnTo>
                      <a:lnTo>
                        <a:pt x="19" y="242"/>
                      </a:lnTo>
                      <a:lnTo>
                        <a:pt x="15" y="296"/>
                      </a:lnTo>
                      <a:lnTo>
                        <a:pt x="13" y="353"/>
                      </a:lnTo>
                      <a:lnTo>
                        <a:pt x="9" y="407"/>
                      </a:lnTo>
                      <a:lnTo>
                        <a:pt x="5" y="463"/>
                      </a:lnTo>
                      <a:lnTo>
                        <a:pt x="2" y="519"/>
                      </a:lnTo>
                      <a:lnTo>
                        <a:pt x="0" y="576"/>
                      </a:lnTo>
                      <a:lnTo>
                        <a:pt x="5" y="593"/>
                      </a:lnTo>
                      <a:lnTo>
                        <a:pt x="11" y="616"/>
                      </a:lnTo>
                      <a:lnTo>
                        <a:pt x="15" y="640"/>
                      </a:lnTo>
                      <a:lnTo>
                        <a:pt x="25" y="671"/>
                      </a:lnTo>
                      <a:lnTo>
                        <a:pt x="40" y="700"/>
                      </a:lnTo>
                      <a:lnTo>
                        <a:pt x="69" y="735"/>
                      </a:lnTo>
                      <a:lnTo>
                        <a:pt x="112" y="771"/>
                      </a:lnTo>
                      <a:lnTo>
                        <a:pt x="178" y="812"/>
                      </a:lnTo>
                      <a:lnTo>
                        <a:pt x="194" y="806"/>
                      </a:lnTo>
                      <a:lnTo>
                        <a:pt x="211" y="799"/>
                      </a:lnTo>
                      <a:lnTo>
                        <a:pt x="230" y="787"/>
                      </a:lnTo>
                      <a:lnTo>
                        <a:pt x="250" y="775"/>
                      </a:lnTo>
                      <a:lnTo>
                        <a:pt x="267" y="760"/>
                      </a:lnTo>
                      <a:lnTo>
                        <a:pt x="287" y="750"/>
                      </a:lnTo>
                      <a:lnTo>
                        <a:pt x="304" y="740"/>
                      </a:lnTo>
                      <a:lnTo>
                        <a:pt x="323" y="737"/>
                      </a:lnTo>
                      <a:lnTo>
                        <a:pt x="331" y="630"/>
                      </a:lnTo>
                      <a:lnTo>
                        <a:pt x="337" y="531"/>
                      </a:lnTo>
                      <a:lnTo>
                        <a:pt x="335" y="436"/>
                      </a:lnTo>
                      <a:lnTo>
                        <a:pt x="325" y="345"/>
                      </a:lnTo>
                      <a:lnTo>
                        <a:pt x="300" y="254"/>
                      </a:lnTo>
                      <a:lnTo>
                        <a:pt x="265" y="166"/>
                      </a:lnTo>
                      <a:lnTo>
                        <a:pt x="209" y="81"/>
                      </a:lnTo>
                      <a:lnTo>
                        <a:pt x="135" y="0"/>
                      </a:lnTo>
                      <a:lnTo>
                        <a:pt x="120" y="15"/>
                      </a:lnTo>
                      <a:lnTo>
                        <a:pt x="108" y="31"/>
                      </a:lnTo>
                      <a:lnTo>
                        <a:pt x="93" y="48"/>
                      </a:lnTo>
                      <a:lnTo>
                        <a:pt x="81" y="66"/>
                      </a:lnTo>
                      <a:lnTo>
                        <a:pt x="66" y="81"/>
                      </a:lnTo>
                      <a:lnTo>
                        <a:pt x="52" y="98"/>
                      </a:lnTo>
                      <a:lnTo>
                        <a:pt x="38" y="114"/>
                      </a:lnTo>
                      <a:lnTo>
                        <a:pt x="27" y="131"/>
                      </a:lnTo>
                      <a:close/>
                    </a:path>
                  </a:pathLst>
                </a:custGeom>
                <a:solidFill>
                  <a:schemeClr val="bg1"/>
                </a:solidFill>
                <a:ln w="1651">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71" name="Freeform 431">
                  <a:extLst>
                    <a:ext uri="{FF2B5EF4-FFF2-40B4-BE49-F238E27FC236}">
                      <a16:creationId xmlns:a16="http://schemas.microsoft.com/office/drawing/2014/main" id="{9B2BB9B5-70D8-4044-BEC6-54C04A287775}"/>
                    </a:ext>
                  </a:extLst>
                </p:cNvPr>
                <p:cNvSpPr>
                  <a:spLocks/>
                </p:cNvSpPr>
                <p:nvPr/>
              </p:nvSpPr>
              <p:spPr bwMode="auto">
                <a:xfrm flipH="1">
                  <a:off x="326" y="2973"/>
                  <a:ext cx="12" cy="25"/>
                </a:xfrm>
                <a:custGeom>
                  <a:avLst/>
                  <a:gdLst>
                    <a:gd name="T0" fmla="*/ 0 w 45"/>
                    <a:gd name="T1" fmla="*/ 0 h 95"/>
                    <a:gd name="T2" fmla="*/ 0 w 45"/>
                    <a:gd name="T3" fmla="*/ 0 h 95"/>
                    <a:gd name="T4" fmla="*/ 0 w 45"/>
                    <a:gd name="T5" fmla="*/ 0 h 95"/>
                    <a:gd name="T6" fmla="*/ 0 w 45"/>
                    <a:gd name="T7" fmla="*/ 0 h 95"/>
                    <a:gd name="T8" fmla="*/ 0 w 45"/>
                    <a:gd name="T9" fmla="*/ 0 h 95"/>
                    <a:gd name="T10" fmla="*/ 0 w 45"/>
                    <a:gd name="T11" fmla="*/ 0 h 95"/>
                    <a:gd name="T12" fmla="*/ 0 w 45"/>
                    <a:gd name="T13" fmla="*/ 0 h 95"/>
                    <a:gd name="T14" fmla="*/ 0 w 45"/>
                    <a:gd name="T15" fmla="*/ 0 h 95"/>
                    <a:gd name="T16" fmla="*/ 0 w 45"/>
                    <a:gd name="T17" fmla="*/ 0 h 95"/>
                    <a:gd name="T18" fmla="*/ 0 w 45"/>
                    <a:gd name="T19" fmla="*/ 0 h 95"/>
                    <a:gd name="T20" fmla="*/ 0 w 45"/>
                    <a:gd name="T21" fmla="*/ 0 h 95"/>
                    <a:gd name="T22" fmla="*/ 0 w 45"/>
                    <a:gd name="T23" fmla="*/ 0 h 95"/>
                    <a:gd name="T24" fmla="*/ 0 w 45"/>
                    <a:gd name="T25" fmla="*/ 0 h 95"/>
                    <a:gd name="T26" fmla="*/ 0 w 45"/>
                    <a:gd name="T27" fmla="*/ 0 h 95"/>
                    <a:gd name="T28" fmla="*/ 0 w 45"/>
                    <a:gd name="T29" fmla="*/ 0 h 95"/>
                    <a:gd name="T30" fmla="*/ 0 w 45"/>
                    <a:gd name="T31" fmla="*/ 0 h 95"/>
                    <a:gd name="T32" fmla="*/ 0 w 45"/>
                    <a:gd name="T33" fmla="*/ 0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95"/>
                    <a:gd name="T53" fmla="*/ 45 w 45"/>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95">
                      <a:moveTo>
                        <a:pt x="23" y="0"/>
                      </a:moveTo>
                      <a:lnTo>
                        <a:pt x="29" y="2"/>
                      </a:lnTo>
                      <a:lnTo>
                        <a:pt x="37" y="11"/>
                      </a:lnTo>
                      <a:lnTo>
                        <a:pt x="41" y="25"/>
                      </a:lnTo>
                      <a:lnTo>
                        <a:pt x="45" y="44"/>
                      </a:lnTo>
                      <a:lnTo>
                        <a:pt x="41" y="64"/>
                      </a:lnTo>
                      <a:lnTo>
                        <a:pt x="37" y="79"/>
                      </a:lnTo>
                      <a:lnTo>
                        <a:pt x="29" y="89"/>
                      </a:lnTo>
                      <a:lnTo>
                        <a:pt x="23" y="95"/>
                      </a:lnTo>
                      <a:lnTo>
                        <a:pt x="14" y="89"/>
                      </a:lnTo>
                      <a:lnTo>
                        <a:pt x="6" y="79"/>
                      </a:lnTo>
                      <a:lnTo>
                        <a:pt x="0" y="64"/>
                      </a:lnTo>
                      <a:lnTo>
                        <a:pt x="0" y="44"/>
                      </a:lnTo>
                      <a:lnTo>
                        <a:pt x="0" y="25"/>
                      </a:lnTo>
                      <a:lnTo>
                        <a:pt x="6" y="11"/>
                      </a:lnTo>
                      <a:lnTo>
                        <a:pt x="14" y="2"/>
                      </a:lnTo>
                      <a:lnTo>
                        <a:pt x="23" y="0"/>
                      </a:lnTo>
                      <a:close/>
                    </a:path>
                  </a:pathLst>
                </a:custGeom>
                <a:solidFill>
                  <a:srgbClr val="000000"/>
                </a:solidFill>
                <a:ln w="1588">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72" name="Freeform 432">
                  <a:extLst>
                    <a:ext uri="{FF2B5EF4-FFF2-40B4-BE49-F238E27FC236}">
                      <a16:creationId xmlns:a16="http://schemas.microsoft.com/office/drawing/2014/main" id="{5BC28489-38B3-4984-B48C-0FCA76117B55}"/>
                    </a:ext>
                  </a:extLst>
                </p:cNvPr>
                <p:cNvSpPr>
                  <a:spLocks/>
                </p:cNvSpPr>
                <p:nvPr/>
              </p:nvSpPr>
              <p:spPr bwMode="auto">
                <a:xfrm flipH="1">
                  <a:off x="116" y="3054"/>
                  <a:ext cx="69" cy="70"/>
                </a:xfrm>
                <a:custGeom>
                  <a:avLst/>
                  <a:gdLst>
                    <a:gd name="T0" fmla="*/ 0 w 269"/>
                    <a:gd name="T1" fmla="*/ 0 h 270"/>
                    <a:gd name="T2" fmla="*/ 0 w 269"/>
                    <a:gd name="T3" fmla="*/ 0 h 270"/>
                    <a:gd name="T4" fmla="*/ 0 w 269"/>
                    <a:gd name="T5" fmla="*/ 0 h 270"/>
                    <a:gd name="T6" fmla="*/ 0 w 269"/>
                    <a:gd name="T7" fmla="*/ 0 h 270"/>
                    <a:gd name="T8" fmla="*/ 0 w 269"/>
                    <a:gd name="T9" fmla="*/ 0 h 270"/>
                    <a:gd name="T10" fmla="*/ 0 w 269"/>
                    <a:gd name="T11" fmla="*/ 0 h 270"/>
                    <a:gd name="T12" fmla="*/ 0 w 269"/>
                    <a:gd name="T13" fmla="*/ 0 h 270"/>
                    <a:gd name="T14" fmla="*/ 0 w 269"/>
                    <a:gd name="T15" fmla="*/ 0 h 270"/>
                    <a:gd name="T16" fmla="*/ 0 w 269"/>
                    <a:gd name="T17" fmla="*/ 0 h 270"/>
                    <a:gd name="T18" fmla="*/ 0 w 269"/>
                    <a:gd name="T19" fmla="*/ 0 h 270"/>
                    <a:gd name="T20" fmla="*/ 0 w 269"/>
                    <a:gd name="T21" fmla="*/ 0 h 270"/>
                    <a:gd name="T22" fmla="*/ 0 w 269"/>
                    <a:gd name="T23" fmla="*/ 0 h 270"/>
                    <a:gd name="T24" fmla="*/ 0 w 269"/>
                    <a:gd name="T25" fmla="*/ 0 h 270"/>
                    <a:gd name="T26" fmla="*/ 0 w 269"/>
                    <a:gd name="T27" fmla="*/ 0 h 270"/>
                    <a:gd name="T28" fmla="*/ 0 w 269"/>
                    <a:gd name="T29" fmla="*/ 0 h 270"/>
                    <a:gd name="T30" fmla="*/ 0 w 269"/>
                    <a:gd name="T31" fmla="*/ 0 h 270"/>
                    <a:gd name="T32" fmla="*/ 0 w 269"/>
                    <a:gd name="T33" fmla="*/ 0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9"/>
                    <a:gd name="T52" fmla="*/ 0 h 270"/>
                    <a:gd name="T53" fmla="*/ 269 w 269"/>
                    <a:gd name="T54" fmla="*/ 270 h 2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9" h="270">
                      <a:moveTo>
                        <a:pt x="161" y="0"/>
                      </a:moveTo>
                      <a:lnTo>
                        <a:pt x="235" y="58"/>
                      </a:lnTo>
                      <a:lnTo>
                        <a:pt x="269" y="109"/>
                      </a:lnTo>
                      <a:lnTo>
                        <a:pt x="269" y="150"/>
                      </a:lnTo>
                      <a:lnTo>
                        <a:pt x="242" y="186"/>
                      </a:lnTo>
                      <a:lnTo>
                        <a:pt x="192" y="214"/>
                      </a:lnTo>
                      <a:lnTo>
                        <a:pt x="132" y="237"/>
                      </a:lnTo>
                      <a:lnTo>
                        <a:pt x="66" y="254"/>
                      </a:lnTo>
                      <a:lnTo>
                        <a:pt x="0" y="270"/>
                      </a:lnTo>
                      <a:lnTo>
                        <a:pt x="8" y="256"/>
                      </a:lnTo>
                      <a:lnTo>
                        <a:pt x="27" y="225"/>
                      </a:lnTo>
                      <a:lnTo>
                        <a:pt x="56" y="179"/>
                      </a:lnTo>
                      <a:lnTo>
                        <a:pt x="89" y="128"/>
                      </a:lnTo>
                      <a:lnTo>
                        <a:pt x="120" y="78"/>
                      </a:lnTo>
                      <a:lnTo>
                        <a:pt x="145" y="35"/>
                      </a:lnTo>
                      <a:lnTo>
                        <a:pt x="161" y="6"/>
                      </a:lnTo>
                      <a:lnTo>
                        <a:pt x="161" y="0"/>
                      </a:lnTo>
                      <a:close/>
                    </a:path>
                  </a:pathLst>
                </a:custGeom>
                <a:solidFill>
                  <a:srgbClr val="EDC9B5"/>
                </a:solidFill>
                <a:ln w="1588">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73" name="Freeform 433">
                  <a:extLst>
                    <a:ext uri="{FF2B5EF4-FFF2-40B4-BE49-F238E27FC236}">
                      <a16:creationId xmlns:a16="http://schemas.microsoft.com/office/drawing/2014/main" id="{BA61DDF9-5118-4102-9E1B-D4C9CA21ABDD}"/>
                    </a:ext>
                  </a:extLst>
                </p:cNvPr>
                <p:cNvSpPr>
                  <a:spLocks/>
                </p:cNvSpPr>
                <p:nvPr/>
              </p:nvSpPr>
              <p:spPr bwMode="auto">
                <a:xfrm flipH="1">
                  <a:off x="427" y="3508"/>
                  <a:ext cx="25" cy="36"/>
                </a:xfrm>
                <a:custGeom>
                  <a:avLst/>
                  <a:gdLst>
                    <a:gd name="T0" fmla="*/ 0 w 95"/>
                    <a:gd name="T1" fmla="*/ 0 h 137"/>
                    <a:gd name="T2" fmla="*/ 0 w 95"/>
                    <a:gd name="T3" fmla="*/ 0 h 137"/>
                    <a:gd name="T4" fmla="*/ 0 w 95"/>
                    <a:gd name="T5" fmla="*/ 0 h 137"/>
                    <a:gd name="T6" fmla="*/ 0 w 95"/>
                    <a:gd name="T7" fmla="*/ 0 h 137"/>
                    <a:gd name="T8" fmla="*/ 0 w 95"/>
                    <a:gd name="T9" fmla="*/ 0 h 137"/>
                    <a:gd name="T10" fmla="*/ 0 w 95"/>
                    <a:gd name="T11" fmla="*/ 0 h 137"/>
                    <a:gd name="T12" fmla="*/ 0 w 95"/>
                    <a:gd name="T13" fmla="*/ 0 h 137"/>
                    <a:gd name="T14" fmla="*/ 0 w 95"/>
                    <a:gd name="T15" fmla="*/ 0 h 137"/>
                    <a:gd name="T16" fmla="*/ 0 w 95"/>
                    <a:gd name="T17" fmla="*/ 0 h 137"/>
                    <a:gd name="T18" fmla="*/ 0 w 95"/>
                    <a:gd name="T19" fmla="*/ 0 h 137"/>
                    <a:gd name="T20" fmla="*/ 0 w 95"/>
                    <a:gd name="T21" fmla="*/ 0 h 137"/>
                    <a:gd name="T22" fmla="*/ 0 w 95"/>
                    <a:gd name="T23" fmla="*/ 0 h 137"/>
                    <a:gd name="T24" fmla="*/ 0 w 95"/>
                    <a:gd name="T25" fmla="*/ 0 h 137"/>
                    <a:gd name="T26" fmla="*/ 0 w 95"/>
                    <a:gd name="T27" fmla="*/ 0 h 137"/>
                    <a:gd name="T28" fmla="*/ 0 w 95"/>
                    <a:gd name="T29" fmla="*/ 0 h 137"/>
                    <a:gd name="T30" fmla="*/ 0 w 95"/>
                    <a:gd name="T31" fmla="*/ 0 h 137"/>
                    <a:gd name="T32" fmla="*/ 0 w 95"/>
                    <a:gd name="T33" fmla="*/ 0 h 137"/>
                    <a:gd name="T34" fmla="*/ 0 w 95"/>
                    <a:gd name="T35" fmla="*/ 0 h 137"/>
                    <a:gd name="T36" fmla="*/ 0 w 95"/>
                    <a:gd name="T37" fmla="*/ 0 h 137"/>
                    <a:gd name="T38" fmla="*/ 0 w 95"/>
                    <a:gd name="T39" fmla="*/ 0 h 137"/>
                    <a:gd name="T40" fmla="*/ 0 w 95"/>
                    <a:gd name="T41" fmla="*/ 0 h 137"/>
                    <a:gd name="T42" fmla="*/ 0 w 95"/>
                    <a:gd name="T43" fmla="*/ 0 h 137"/>
                    <a:gd name="T44" fmla="*/ 0 w 95"/>
                    <a:gd name="T45" fmla="*/ 0 h 137"/>
                    <a:gd name="T46" fmla="*/ 0 w 95"/>
                    <a:gd name="T47" fmla="*/ 0 h 137"/>
                    <a:gd name="T48" fmla="*/ 0 w 95"/>
                    <a:gd name="T49" fmla="*/ 0 h 1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
                    <a:gd name="T76" fmla="*/ 0 h 137"/>
                    <a:gd name="T77" fmla="*/ 95 w 95"/>
                    <a:gd name="T78" fmla="*/ 137 h 1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 h="137">
                      <a:moveTo>
                        <a:pt x="49" y="0"/>
                      </a:moveTo>
                      <a:lnTo>
                        <a:pt x="64" y="3"/>
                      </a:lnTo>
                      <a:lnTo>
                        <a:pt x="80" y="19"/>
                      </a:lnTo>
                      <a:lnTo>
                        <a:pt x="84" y="29"/>
                      </a:lnTo>
                      <a:lnTo>
                        <a:pt x="89" y="40"/>
                      </a:lnTo>
                      <a:lnTo>
                        <a:pt x="93" y="54"/>
                      </a:lnTo>
                      <a:lnTo>
                        <a:pt x="95" y="69"/>
                      </a:lnTo>
                      <a:lnTo>
                        <a:pt x="93" y="81"/>
                      </a:lnTo>
                      <a:lnTo>
                        <a:pt x="89" y="95"/>
                      </a:lnTo>
                      <a:lnTo>
                        <a:pt x="84" y="104"/>
                      </a:lnTo>
                      <a:lnTo>
                        <a:pt x="80" y="116"/>
                      </a:lnTo>
                      <a:lnTo>
                        <a:pt x="64" y="131"/>
                      </a:lnTo>
                      <a:lnTo>
                        <a:pt x="49" y="137"/>
                      </a:lnTo>
                      <a:lnTo>
                        <a:pt x="27" y="131"/>
                      </a:lnTo>
                      <a:lnTo>
                        <a:pt x="14" y="116"/>
                      </a:lnTo>
                      <a:lnTo>
                        <a:pt x="6" y="104"/>
                      </a:lnTo>
                      <a:lnTo>
                        <a:pt x="2" y="95"/>
                      </a:lnTo>
                      <a:lnTo>
                        <a:pt x="0" y="81"/>
                      </a:lnTo>
                      <a:lnTo>
                        <a:pt x="0" y="69"/>
                      </a:lnTo>
                      <a:lnTo>
                        <a:pt x="0" y="54"/>
                      </a:lnTo>
                      <a:lnTo>
                        <a:pt x="2" y="40"/>
                      </a:lnTo>
                      <a:lnTo>
                        <a:pt x="6" y="29"/>
                      </a:lnTo>
                      <a:lnTo>
                        <a:pt x="14" y="19"/>
                      </a:lnTo>
                      <a:lnTo>
                        <a:pt x="27" y="3"/>
                      </a:lnTo>
                      <a:lnTo>
                        <a:pt x="49" y="0"/>
                      </a:lnTo>
                      <a:close/>
                    </a:path>
                  </a:pathLst>
                </a:custGeom>
                <a:solidFill>
                  <a:srgbClr val="999999"/>
                </a:solidFill>
                <a:ln w="1588">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74" name="Freeform 434">
                  <a:extLst>
                    <a:ext uri="{FF2B5EF4-FFF2-40B4-BE49-F238E27FC236}">
                      <a16:creationId xmlns:a16="http://schemas.microsoft.com/office/drawing/2014/main" id="{8B6674B1-9FB9-4552-85D1-25A8044EB870}"/>
                    </a:ext>
                  </a:extLst>
                </p:cNvPr>
                <p:cNvSpPr>
                  <a:spLocks/>
                </p:cNvSpPr>
                <p:nvPr/>
              </p:nvSpPr>
              <p:spPr bwMode="auto">
                <a:xfrm flipH="1">
                  <a:off x="131" y="3064"/>
                  <a:ext cx="54" cy="55"/>
                </a:xfrm>
                <a:custGeom>
                  <a:avLst/>
                  <a:gdLst>
                    <a:gd name="T0" fmla="*/ 0 w 211"/>
                    <a:gd name="T1" fmla="*/ 0 h 211"/>
                    <a:gd name="T2" fmla="*/ 0 w 211"/>
                    <a:gd name="T3" fmla="*/ 0 h 211"/>
                    <a:gd name="T4" fmla="*/ 0 w 211"/>
                    <a:gd name="T5" fmla="*/ 0 h 211"/>
                    <a:gd name="T6" fmla="*/ 0 w 211"/>
                    <a:gd name="T7" fmla="*/ 0 h 211"/>
                    <a:gd name="T8" fmla="*/ 0 w 211"/>
                    <a:gd name="T9" fmla="*/ 0 h 211"/>
                    <a:gd name="T10" fmla="*/ 0 w 211"/>
                    <a:gd name="T11" fmla="*/ 0 h 211"/>
                    <a:gd name="T12" fmla="*/ 0 w 211"/>
                    <a:gd name="T13" fmla="*/ 0 h 211"/>
                    <a:gd name="T14" fmla="*/ 0 w 211"/>
                    <a:gd name="T15" fmla="*/ 0 h 211"/>
                    <a:gd name="T16" fmla="*/ 0 w 211"/>
                    <a:gd name="T17" fmla="*/ 0 h 211"/>
                    <a:gd name="T18" fmla="*/ 0 w 211"/>
                    <a:gd name="T19" fmla="*/ 0 h 211"/>
                    <a:gd name="T20" fmla="*/ 0 w 211"/>
                    <a:gd name="T21" fmla="*/ 0 h 211"/>
                    <a:gd name="T22" fmla="*/ 0 w 211"/>
                    <a:gd name="T23" fmla="*/ 0 h 211"/>
                    <a:gd name="T24" fmla="*/ 0 w 211"/>
                    <a:gd name="T25" fmla="*/ 0 h 211"/>
                    <a:gd name="T26" fmla="*/ 0 w 211"/>
                    <a:gd name="T27" fmla="*/ 0 h 211"/>
                    <a:gd name="T28" fmla="*/ 0 w 211"/>
                    <a:gd name="T29" fmla="*/ 0 h 211"/>
                    <a:gd name="T30" fmla="*/ 0 w 211"/>
                    <a:gd name="T31" fmla="*/ 0 h 211"/>
                    <a:gd name="T32" fmla="*/ 0 w 211"/>
                    <a:gd name="T33" fmla="*/ 0 h 2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1"/>
                    <a:gd name="T52" fmla="*/ 0 h 211"/>
                    <a:gd name="T53" fmla="*/ 211 w 211"/>
                    <a:gd name="T54" fmla="*/ 211 h 2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1" h="211">
                      <a:moveTo>
                        <a:pt x="124" y="0"/>
                      </a:moveTo>
                      <a:lnTo>
                        <a:pt x="182" y="45"/>
                      </a:lnTo>
                      <a:lnTo>
                        <a:pt x="211" y="85"/>
                      </a:lnTo>
                      <a:lnTo>
                        <a:pt x="209" y="118"/>
                      </a:lnTo>
                      <a:lnTo>
                        <a:pt x="190" y="147"/>
                      </a:lnTo>
                      <a:lnTo>
                        <a:pt x="153" y="169"/>
                      </a:lnTo>
                      <a:lnTo>
                        <a:pt x="105" y="186"/>
                      </a:lnTo>
                      <a:lnTo>
                        <a:pt x="52" y="200"/>
                      </a:lnTo>
                      <a:lnTo>
                        <a:pt x="0" y="211"/>
                      </a:lnTo>
                      <a:lnTo>
                        <a:pt x="4" y="200"/>
                      </a:lnTo>
                      <a:lnTo>
                        <a:pt x="21" y="177"/>
                      </a:lnTo>
                      <a:lnTo>
                        <a:pt x="43" y="140"/>
                      </a:lnTo>
                      <a:lnTo>
                        <a:pt x="70" y="101"/>
                      </a:lnTo>
                      <a:lnTo>
                        <a:pt x="91" y="60"/>
                      </a:lnTo>
                      <a:lnTo>
                        <a:pt x="112" y="27"/>
                      </a:lnTo>
                      <a:lnTo>
                        <a:pt x="122" y="4"/>
                      </a:lnTo>
                      <a:lnTo>
                        <a:pt x="124" y="0"/>
                      </a:lnTo>
                      <a:close/>
                    </a:path>
                  </a:pathLst>
                </a:custGeom>
                <a:solidFill>
                  <a:srgbClr val="EDC9B5"/>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75" name="Freeform 435">
                  <a:extLst>
                    <a:ext uri="{FF2B5EF4-FFF2-40B4-BE49-F238E27FC236}">
                      <a16:creationId xmlns:a16="http://schemas.microsoft.com/office/drawing/2014/main" id="{A943465D-4277-4D68-999A-EC23EFD1CA59}"/>
                    </a:ext>
                  </a:extLst>
                </p:cNvPr>
                <p:cNvSpPr>
                  <a:spLocks/>
                </p:cNvSpPr>
                <p:nvPr/>
              </p:nvSpPr>
              <p:spPr bwMode="auto">
                <a:xfrm flipH="1">
                  <a:off x="407" y="3420"/>
                  <a:ext cx="24" cy="35"/>
                </a:xfrm>
                <a:custGeom>
                  <a:avLst/>
                  <a:gdLst>
                    <a:gd name="T0" fmla="*/ 0 w 97"/>
                    <a:gd name="T1" fmla="*/ 0 h 134"/>
                    <a:gd name="T2" fmla="*/ 0 w 97"/>
                    <a:gd name="T3" fmla="*/ 0 h 134"/>
                    <a:gd name="T4" fmla="*/ 0 w 97"/>
                    <a:gd name="T5" fmla="*/ 0 h 134"/>
                    <a:gd name="T6" fmla="*/ 0 w 97"/>
                    <a:gd name="T7" fmla="*/ 0 h 134"/>
                    <a:gd name="T8" fmla="*/ 0 w 97"/>
                    <a:gd name="T9" fmla="*/ 0 h 134"/>
                    <a:gd name="T10" fmla="*/ 0 w 97"/>
                    <a:gd name="T11" fmla="*/ 0 h 134"/>
                    <a:gd name="T12" fmla="*/ 0 w 97"/>
                    <a:gd name="T13" fmla="*/ 0 h 134"/>
                    <a:gd name="T14" fmla="*/ 0 w 97"/>
                    <a:gd name="T15" fmla="*/ 0 h 134"/>
                    <a:gd name="T16" fmla="*/ 0 w 97"/>
                    <a:gd name="T17" fmla="*/ 0 h 134"/>
                    <a:gd name="T18" fmla="*/ 0 w 97"/>
                    <a:gd name="T19" fmla="*/ 0 h 134"/>
                    <a:gd name="T20" fmla="*/ 0 w 97"/>
                    <a:gd name="T21" fmla="*/ 0 h 134"/>
                    <a:gd name="T22" fmla="*/ 0 w 97"/>
                    <a:gd name="T23" fmla="*/ 0 h 134"/>
                    <a:gd name="T24" fmla="*/ 0 w 97"/>
                    <a:gd name="T25" fmla="*/ 0 h 134"/>
                    <a:gd name="T26" fmla="*/ 0 w 97"/>
                    <a:gd name="T27" fmla="*/ 0 h 134"/>
                    <a:gd name="T28" fmla="*/ 0 w 97"/>
                    <a:gd name="T29" fmla="*/ 0 h 134"/>
                    <a:gd name="T30" fmla="*/ 0 w 97"/>
                    <a:gd name="T31" fmla="*/ 0 h 134"/>
                    <a:gd name="T32" fmla="*/ 0 w 97"/>
                    <a:gd name="T33" fmla="*/ 0 h 134"/>
                    <a:gd name="T34" fmla="*/ 0 w 97"/>
                    <a:gd name="T35" fmla="*/ 0 h 134"/>
                    <a:gd name="T36" fmla="*/ 0 w 97"/>
                    <a:gd name="T37" fmla="*/ 0 h 134"/>
                    <a:gd name="T38" fmla="*/ 0 w 97"/>
                    <a:gd name="T39" fmla="*/ 0 h 134"/>
                    <a:gd name="T40" fmla="*/ 0 w 97"/>
                    <a:gd name="T41" fmla="*/ 0 h 134"/>
                    <a:gd name="T42" fmla="*/ 0 w 97"/>
                    <a:gd name="T43" fmla="*/ 0 h 134"/>
                    <a:gd name="T44" fmla="*/ 0 w 97"/>
                    <a:gd name="T45" fmla="*/ 0 h 134"/>
                    <a:gd name="T46" fmla="*/ 0 w 97"/>
                    <a:gd name="T47" fmla="*/ 0 h 134"/>
                    <a:gd name="T48" fmla="*/ 0 w 97"/>
                    <a:gd name="T49" fmla="*/ 0 h 1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7"/>
                    <a:gd name="T76" fmla="*/ 0 h 134"/>
                    <a:gd name="T77" fmla="*/ 97 w 97"/>
                    <a:gd name="T78" fmla="*/ 134 h 1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7" h="134">
                      <a:moveTo>
                        <a:pt x="48" y="0"/>
                      </a:moveTo>
                      <a:lnTo>
                        <a:pt x="66" y="4"/>
                      </a:lnTo>
                      <a:lnTo>
                        <a:pt x="81" y="20"/>
                      </a:lnTo>
                      <a:lnTo>
                        <a:pt x="85" y="27"/>
                      </a:lnTo>
                      <a:lnTo>
                        <a:pt x="91" y="39"/>
                      </a:lnTo>
                      <a:lnTo>
                        <a:pt x="95" y="52"/>
                      </a:lnTo>
                      <a:lnTo>
                        <a:pt x="97" y="66"/>
                      </a:lnTo>
                      <a:lnTo>
                        <a:pt x="95" y="78"/>
                      </a:lnTo>
                      <a:lnTo>
                        <a:pt x="91" y="91"/>
                      </a:lnTo>
                      <a:lnTo>
                        <a:pt x="85" y="101"/>
                      </a:lnTo>
                      <a:lnTo>
                        <a:pt x="81" y="113"/>
                      </a:lnTo>
                      <a:lnTo>
                        <a:pt x="66" y="128"/>
                      </a:lnTo>
                      <a:lnTo>
                        <a:pt x="48" y="134"/>
                      </a:lnTo>
                      <a:lnTo>
                        <a:pt x="27" y="128"/>
                      </a:lnTo>
                      <a:lnTo>
                        <a:pt x="13" y="113"/>
                      </a:lnTo>
                      <a:lnTo>
                        <a:pt x="6" y="101"/>
                      </a:lnTo>
                      <a:lnTo>
                        <a:pt x="2" y="91"/>
                      </a:lnTo>
                      <a:lnTo>
                        <a:pt x="0" y="78"/>
                      </a:lnTo>
                      <a:lnTo>
                        <a:pt x="0" y="66"/>
                      </a:lnTo>
                      <a:lnTo>
                        <a:pt x="0" y="52"/>
                      </a:lnTo>
                      <a:lnTo>
                        <a:pt x="2" y="39"/>
                      </a:lnTo>
                      <a:lnTo>
                        <a:pt x="6" y="27"/>
                      </a:lnTo>
                      <a:lnTo>
                        <a:pt x="13" y="20"/>
                      </a:lnTo>
                      <a:lnTo>
                        <a:pt x="27" y="4"/>
                      </a:lnTo>
                      <a:lnTo>
                        <a:pt x="48" y="0"/>
                      </a:lnTo>
                      <a:close/>
                    </a:path>
                  </a:pathLst>
                </a:custGeom>
                <a:solidFill>
                  <a:srgbClr val="999999"/>
                </a:solidFill>
                <a:ln w="1588">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76" name="Freeform 436">
                  <a:extLst>
                    <a:ext uri="{FF2B5EF4-FFF2-40B4-BE49-F238E27FC236}">
                      <a16:creationId xmlns:a16="http://schemas.microsoft.com/office/drawing/2014/main" id="{F3111BAC-C75A-418F-AA76-06BA09579914}"/>
                    </a:ext>
                  </a:extLst>
                </p:cNvPr>
                <p:cNvSpPr>
                  <a:spLocks/>
                </p:cNvSpPr>
                <p:nvPr/>
              </p:nvSpPr>
              <p:spPr bwMode="auto">
                <a:xfrm flipH="1">
                  <a:off x="629" y="3595"/>
                  <a:ext cx="34" cy="19"/>
                </a:xfrm>
                <a:custGeom>
                  <a:avLst/>
                  <a:gdLst>
                    <a:gd name="T0" fmla="*/ 1 w 58"/>
                    <a:gd name="T1" fmla="*/ 0 h 74"/>
                    <a:gd name="T2" fmla="*/ 1 w 58"/>
                    <a:gd name="T3" fmla="*/ 0 h 74"/>
                    <a:gd name="T4" fmla="*/ 1 w 58"/>
                    <a:gd name="T5" fmla="*/ 0 h 74"/>
                    <a:gd name="T6" fmla="*/ 1 w 58"/>
                    <a:gd name="T7" fmla="*/ 0 h 74"/>
                    <a:gd name="T8" fmla="*/ 1 w 58"/>
                    <a:gd name="T9" fmla="*/ 0 h 74"/>
                    <a:gd name="T10" fmla="*/ 1 w 58"/>
                    <a:gd name="T11" fmla="*/ 0 h 74"/>
                    <a:gd name="T12" fmla="*/ 1 w 58"/>
                    <a:gd name="T13" fmla="*/ 0 h 74"/>
                    <a:gd name="T14" fmla="*/ 1 w 58"/>
                    <a:gd name="T15" fmla="*/ 0 h 74"/>
                    <a:gd name="T16" fmla="*/ 1 w 58"/>
                    <a:gd name="T17" fmla="*/ 0 h 74"/>
                    <a:gd name="T18" fmla="*/ 1 w 58"/>
                    <a:gd name="T19" fmla="*/ 0 h 74"/>
                    <a:gd name="T20" fmla="*/ 1 w 58"/>
                    <a:gd name="T21" fmla="*/ 0 h 74"/>
                    <a:gd name="T22" fmla="*/ 0 w 58"/>
                    <a:gd name="T23" fmla="*/ 0 h 74"/>
                    <a:gd name="T24" fmla="*/ 0 w 58"/>
                    <a:gd name="T25" fmla="*/ 0 h 74"/>
                    <a:gd name="T26" fmla="*/ 0 w 58"/>
                    <a:gd name="T27" fmla="*/ 0 h 74"/>
                    <a:gd name="T28" fmla="*/ 1 w 58"/>
                    <a:gd name="T29" fmla="*/ 0 h 74"/>
                    <a:gd name="T30" fmla="*/ 1 w 58"/>
                    <a:gd name="T31" fmla="*/ 0 h 74"/>
                    <a:gd name="T32" fmla="*/ 1 w 58"/>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74"/>
                    <a:gd name="T53" fmla="*/ 58 w 58"/>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74">
                      <a:moveTo>
                        <a:pt x="29" y="0"/>
                      </a:moveTo>
                      <a:lnTo>
                        <a:pt x="39" y="2"/>
                      </a:lnTo>
                      <a:lnTo>
                        <a:pt x="48" y="10"/>
                      </a:lnTo>
                      <a:lnTo>
                        <a:pt x="54" y="22"/>
                      </a:lnTo>
                      <a:lnTo>
                        <a:pt x="58" y="35"/>
                      </a:lnTo>
                      <a:lnTo>
                        <a:pt x="54" y="51"/>
                      </a:lnTo>
                      <a:lnTo>
                        <a:pt x="48" y="62"/>
                      </a:lnTo>
                      <a:lnTo>
                        <a:pt x="39" y="70"/>
                      </a:lnTo>
                      <a:lnTo>
                        <a:pt x="29" y="74"/>
                      </a:lnTo>
                      <a:lnTo>
                        <a:pt x="17" y="70"/>
                      </a:lnTo>
                      <a:lnTo>
                        <a:pt x="8" y="62"/>
                      </a:lnTo>
                      <a:lnTo>
                        <a:pt x="0" y="51"/>
                      </a:lnTo>
                      <a:lnTo>
                        <a:pt x="0" y="35"/>
                      </a:lnTo>
                      <a:lnTo>
                        <a:pt x="0" y="22"/>
                      </a:lnTo>
                      <a:lnTo>
                        <a:pt x="8" y="10"/>
                      </a:lnTo>
                      <a:lnTo>
                        <a:pt x="17" y="2"/>
                      </a:lnTo>
                      <a:lnTo>
                        <a:pt x="29" y="0"/>
                      </a:lnTo>
                      <a:close/>
                    </a:path>
                  </a:pathLst>
                </a:custGeom>
                <a:solidFill>
                  <a:srgbClr val="999999"/>
                </a:solidFill>
                <a:ln w="1588">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77" name="Freeform 437">
                  <a:extLst>
                    <a:ext uri="{FF2B5EF4-FFF2-40B4-BE49-F238E27FC236}">
                      <a16:creationId xmlns:a16="http://schemas.microsoft.com/office/drawing/2014/main" id="{DE05F0E0-6002-421E-BCD8-B575834EBF20}"/>
                    </a:ext>
                  </a:extLst>
                </p:cNvPr>
                <p:cNvSpPr>
                  <a:spLocks/>
                </p:cNvSpPr>
                <p:nvPr/>
              </p:nvSpPr>
              <p:spPr bwMode="auto">
                <a:xfrm flipH="1">
                  <a:off x="651" y="3016"/>
                  <a:ext cx="15" cy="19"/>
                </a:xfrm>
                <a:custGeom>
                  <a:avLst/>
                  <a:gdLst>
                    <a:gd name="T0" fmla="*/ 0 w 61"/>
                    <a:gd name="T1" fmla="*/ 0 h 74"/>
                    <a:gd name="T2" fmla="*/ 0 w 61"/>
                    <a:gd name="T3" fmla="*/ 0 h 74"/>
                    <a:gd name="T4" fmla="*/ 0 w 61"/>
                    <a:gd name="T5" fmla="*/ 0 h 74"/>
                    <a:gd name="T6" fmla="*/ 0 w 61"/>
                    <a:gd name="T7" fmla="*/ 0 h 74"/>
                    <a:gd name="T8" fmla="*/ 0 w 61"/>
                    <a:gd name="T9" fmla="*/ 0 h 74"/>
                    <a:gd name="T10" fmla="*/ 0 w 61"/>
                    <a:gd name="T11" fmla="*/ 0 h 74"/>
                    <a:gd name="T12" fmla="*/ 0 w 61"/>
                    <a:gd name="T13" fmla="*/ 0 h 74"/>
                    <a:gd name="T14" fmla="*/ 0 w 61"/>
                    <a:gd name="T15" fmla="*/ 0 h 74"/>
                    <a:gd name="T16" fmla="*/ 0 w 61"/>
                    <a:gd name="T17" fmla="*/ 0 h 74"/>
                    <a:gd name="T18" fmla="*/ 0 w 61"/>
                    <a:gd name="T19" fmla="*/ 0 h 74"/>
                    <a:gd name="T20" fmla="*/ 0 w 61"/>
                    <a:gd name="T21" fmla="*/ 0 h 74"/>
                    <a:gd name="T22" fmla="*/ 0 w 61"/>
                    <a:gd name="T23" fmla="*/ 0 h 74"/>
                    <a:gd name="T24" fmla="*/ 0 w 61"/>
                    <a:gd name="T25" fmla="*/ 0 h 74"/>
                    <a:gd name="T26" fmla="*/ 0 w 61"/>
                    <a:gd name="T27" fmla="*/ 0 h 74"/>
                    <a:gd name="T28" fmla="*/ 0 w 61"/>
                    <a:gd name="T29" fmla="*/ 0 h 74"/>
                    <a:gd name="T30" fmla="*/ 0 w 61"/>
                    <a:gd name="T31" fmla="*/ 0 h 74"/>
                    <a:gd name="T32" fmla="*/ 0 w 61"/>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74"/>
                    <a:gd name="T53" fmla="*/ 61 w 61"/>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74">
                      <a:moveTo>
                        <a:pt x="31" y="0"/>
                      </a:moveTo>
                      <a:lnTo>
                        <a:pt x="41" y="2"/>
                      </a:lnTo>
                      <a:lnTo>
                        <a:pt x="51" y="10"/>
                      </a:lnTo>
                      <a:lnTo>
                        <a:pt x="57" y="21"/>
                      </a:lnTo>
                      <a:lnTo>
                        <a:pt x="61" y="39"/>
                      </a:lnTo>
                      <a:lnTo>
                        <a:pt x="57" y="50"/>
                      </a:lnTo>
                      <a:lnTo>
                        <a:pt x="51" y="62"/>
                      </a:lnTo>
                      <a:lnTo>
                        <a:pt x="41" y="70"/>
                      </a:lnTo>
                      <a:lnTo>
                        <a:pt x="31" y="74"/>
                      </a:lnTo>
                      <a:lnTo>
                        <a:pt x="18" y="70"/>
                      </a:lnTo>
                      <a:lnTo>
                        <a:pt x="8" y="62"/>
                      </a:lnTo>
                      <a:lnTo>
                        <a:pt x="0" y="50"/>
                      </a:lnTo>
                      <a:lnTo>
                        <a:pt x="0" y="39"/>
                      </a:lnTo>
                      <a:lnTo>
                        <a:pt x="0" y="21"/>
                      </a:lnTo>
                      <a:lnTo>
                        <a:pt x="8" y="10"/>
                      </a:lnTo>
                      <a:lnTo>
                        <a:pt x="18" y="2"/>
                      </a:lnTo>
                      <a:lnTo>
                        <a:pt x="31" y="0"/>
                      </a:lnTo>
                      <a:close/>
                    </a:path>
                  </a:pathLst>
                </a:custGeom>
                <a:solidFill>
                  <a:srgbClr val="999999"/>
                </a:solidFill>
                <a:ln w="1588">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78" name="Freeform 438">
                  <a:extLst>
                    <a:ext uri="{FF2B5EF4-FFF2-40B4-BE49-F238E27FC236}">
                      <a16:creationId xmlns:a16="http://schemas.microsoft.com/office/drawing/2014/main" id="{160B46A2-88E3-4EC2-846E-8B0FA945608D}"/>
                    </a:ext>
                  </a:extLst>
                </p:cNvPr>
                <p:cNvSpPr>
                  <a:spLocks/>
                </p:cNvSpPr>
                <p:nvPr/>
              </p:nvSpPr>
              <p:spPr bwMode="auto">
                <a:xfrm flipH="1">
                  <a:off x="306" y="3179"/>
                  <a:ext cx="55" cy="54"/>
                </a:xfrm>
                <a:custGeom>
                  <a:avLst/>
                  <a:gdLst>
                    <a:gd name="T0" fmla="*/ 0 w 218"/>
                    <a:gd name="T1" fmla="*/ 0 h 206"/>
                    <a:gd name="T2" fmla="*/ 0 w 218"/>
                    <a:gd name="T3" fmla="*/ 0 h 206"/>
                    <a:gd name="T4" fmla="*/ 0 w 218"/>
                    <a:gd name="T5" fmla="*/ 0 h 206"/>
                    <a:gd name="T6" fmla="*/ 0 60000 65536"/>
                    <a:gd name="T7" fmla="*/ 0 60000 65536"/>
                    <a:gd name="T8" fmla="*/ 0 60000 65536"/>
                    <a:gd name="T9" fmla="*/ 0 w 218"/>
                    <a:gd name="T10" fmla="*/ 0 h 206"/>
                    <a:gd name="T11" fmla="*/ 218 w 218"/>
                    <a:gd name="T12" fmla="*/ 206 h 206"/>
                  </a:gdLst>
                  <a:ahLst/>
                  <a:cxnLst>
                    <a:cxn ang="T6">
                      <a:pos x="T0" y="T1"/>
                    </a:cxn>
                    <a:cxn ang="T7">
                      <a:pos x="T2" y="T3"/>
                    </a:cxn>
                    <a:cxn ang="T8">
                      <a:pos x="T4" y="T5"/>
                    </a:cxn>
                  </a:cxnLst>
                  <a:rect l="T9" t="T10" r="T11" b="T12"/>
                  <a:pathLst>
                    <a:path w="218" h="206">
                      <a:moveTo>
                        <a:pt x="0" y="144"/>
                      </a:moveTo>
                      <a:lnTo>
                        <a:pt x="155" y="0"/>
                      </a:lnTo>
                      <a:lnTo>
                        <a:pt x="218" y="206"/>
                      </a:lnTo>
                    </a:path>
                  </a:pathLst>
                </a:custGeom>
                <a:noFill/>
                <a:ln w="1588">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79" name="Freeform 439">
                  <a:extLst>
                    <a:ext uri="{FF2B5EF4-FFF2-40B4-BE49-F238E27FC236}">
                      <a16:creationId xmlns:a16="http://schemas.microsoft.com/office/drawing/2014/main" id="{BD5B0F28-C3D1-4202-85B8-2951EA5FB76A}"/>
                    </a:ext>
                  </a:extLst>
                </p:cNvPr>
                <p:cNvSpPr>
                  <a:spLocks/>
                </p:cNvSpPr>
                <p:nvPr/>
              </p:nvSpPr>
              <p:spPr bwMode="auto">
                <a:xfrm flipH="1">
                  <a:off x="310" y="3179"/>
                  <a:ext cx="62" cy="171"/>
                </a:xfrm>
                <a:custGeom>
                  <a:avLst/>
                  <a:gdLst>
                    <a:gd name="T0" fmla="*/ 0 w 238"/>
                    <a:gd name="T1" fmla="*/ 0 h 660"/>
                    <a:gd name="T2" fmla="*/ 0 w 238"/>
                    <a:gd name="T3" fmla="*/ 0 h 660"/>
                    <a:gd name="T4" fmla="*/ 0 w 238"/>
                    <a:gd name="T5" fmla="*/ 0 h 660"/>
                    <a:gd name="T6" fmla="*/ 0 w 238"/>
                    <a:gd name="T7" fmla="*/ 0 h 660"/>
                    <a:gd name="T8" fmla="*/ 0 w 238"/>
                    <a:gd name="T9" fmla="*/ 0 h 660"/>
                    <a:gd name="T10" fmla="*/ 0 w 238"/>
                    <a:gd name="T11" fmla="*/ 0 h 660"/>
                    <a:gd name="T12" fmla="*/ 0 w 238"/>
                    <a:gd name="T13" fmla="*/ 0 h 660"/>
                    <a:gd name="T14" fmla="*/ 0 w 238"/>
                    <a:gd name="T15" fmla="*/ 0 h 660"/>
                    <a:gd name="T16" fmla="*/ 0 w 238"/>
                    <a:gd name="T17" fmla="*/ 0 h 6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8"/>
                    <a:gd name="T28" fmla="*/ 0 h 660"/>
                    <a:gd name="T29" fmla="*/ 238 w 238"/>
                    <a:gd name="T30" fmla="*/ 660 h 6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8" h="660">
                      <a:moveTo>
                        <a:pt x="91" y="103"/>
                      </a:moveTo>
                      <a:lnTo>
                        <a:pt x="91" y="206"/>
                      </a:lnTo>
                      <a:lnTo>
                        <a:pt x="31" y="245"/>
                      </a:lnTo>
                      <a:lnTo>
                        <a:pt x="0" y="660"/>
                      </a:lnTo>
                      <a:lnTo>
                        <a:pt x="219" y="291"/>
                      </a:lnTo>
                      <a:lnTo>
                        <a:pt x="176" y="217"/>
                      </a:lnTo>
                      <a:lnTo>
                        <a:pt x="238" y="155"/>
                      </a:lnTo>
                      <a:lnTo>
                        <a:pt x="197" y="0"/>
                      </a:lnTo>
                      <a:lnTo>
                        <a:pt x="91" y="103"/>
                      </a:lnTo>
                      <a:close/>
                    </a:path>
                  </a:pathLst>
                </a:custGeom>
                <a:solidFill>
                  <a:srgbClr val="0000CC"/>
                </a:solidFill>
                <a:ln w="1651">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80" name="Freeform 440">
                  <a:extLst>
                    <a:ext uri="{FF2B5EF4-FFF2-40B4-BE49-F238E27FC236}">
                      <a16:creationId xmlns:a16="http://schemas.microsoft.com/office/drawing/2014/main" id="{E4A22155-FF11-4DCD-A607-DAFA308F3F22}"/>
                    </a:ext>
                  </a:extLst>
                </p:cNvPr>
                <p:cNvSpPr>
                  <a:spLocks/>
                </p:cNvSpPr>
                <p:nvPr/>
              </p:nvSpPr>
              <p:spPr bwMode="auto">
                <a:xfrm flipH="1">
                  <a:off x="371" y="2938"/>
                  <a:ext cx="90" cy="93"/>
                </a:xfrm>
                <a:custGeom>
                  <a:avLst/>
                  <a:gdLst>
                    <a:gd name="T0" fmla="*/ 0 w 351"/>
                    <a:gd name="T1" fmla="*/ 0 h 361"/>
                    <a:gd name="T2" fmla="*/ 0 w 351"/>
                    <a:gd name="T3" fmla="*/ 0 h 361"/>
                    <a:gd name="T4" fmla="*/ 0 w 351"/>
                    <a:gd name="T5" fmla="*/ 0 h 361"/>
                    <a:gd name="T6" fmla="*/ 0 w 351"/>
                    <a:gd name="T7" fmla="*/ 0 h 361"/>
                    <a:gd name="T8" fmla="*/ 0 w 351"/>
                    <a:gd name="T9" fmla="*/ 0 h 361"/>
                    <a:gd name="T10" fmla="*/ 0 w 351"/>
                    <a:gd name="T11" fmla="*/ 0 h 361"/>
                    <a:gd name="T12" fmla="*/ 0 w 351"/>
                    <a:gd name="T13" fmla="*/ 0 h 361"/>
                    <a:gd name="T14" fmla="*/ 0 w 351"/>
                    <a:gd name="T15" fmla="*/ 0 h 361"/>
                    <a:gd name="T16" fmla="*/ 0 w 351"/>
                    <a:gd name="T17" fmla="*/ 0 h 361"/>
                    <a:gd name="T18" fmla="*/ 0 w 351"/>
                    <a:gd name="T19" fmla="*/ 0 h 361"/>
                    <a:gd name="T20" fmla="*/ 0 w 351"/>
                    <a:gd name="T21" fmla="*/ 0 h 361"/>
                    <a:gd name="T22" fmla="*/ 0 w 351"/>
                    <a:gd name="T23" fmla="*/ 0 h 361"/>
                    <a:gd name="T24" fmla="*/ 0 w 351"/>
                    <a:gd name="T25" fmla="*/ 0 h 361"/>
                    <a:gd name="T26" fmla="*/ 0 w 351"/>
                    <a:gd name="T27" fmla="*/ 0 h 361"/>
                    <a:gd name="T28" fmla="*/ 0 w 351"/>
                    <a:gd name="T29" fmla="*/ 0 h 361"/>
                    <a:gd name="T30" fmla="*/ 0 w 351"/>
                    <a:gd name="T31" fmla="*/ 0 h 361"/>
                    <a:gd name="T32" fmla="*/ 0 w 351"/>
                    <a:gd name="T33" fmla="*/ 0 h 361"/>
                    <a:gd name="T34" fmla="*/ 0 w 351"/>
                    <a:gd name="T35" fmla="*/ 0 h 361"/>
                    <a:gd name="T36" fmla="*/ 0 w 351"/>
                    <a:gd name="T37" fmla="*/ 0 h 361"/>
                    <a:gd name="T38" fmla="*/ 0 w 351"/>
                    <a:gd name="T39" fmla="*/ 0 h 361"/>
                    <a:gd name="T40" fmla="*/ 0 w 351"/>
                    <a:gd name="T41" fmla="*/ 0 h 361"/>
                    <a:gd name="T42" fmla="*/ 0 w 351"/>
                    <a:gd name="T43" fmla="*/ 0 h 361"/>
                    <a:gd name="T44" fmla="*/ 0 w 351"/>
                    <a:gd name="T45" fmla="*/ 0 h 361"/>
                    <a:gd name="T46" fmla="*/ 0 w 351"/>
                    <a:gd name="T47" fmla="*/ 0 h 361"/>
                    <a:gd name="T48" fmla="*/ 0 w 351"/>
                    <a:gd name="T49" fmla="*/ 0 h 361"/>
                    <a:gd name="T50" fmla="*/ 0 w 351"/>
                    <a:gd name="T51" fmla="*/ 0 h 361"/>
                    <a:gd name="T52" fmla="*/ 0 w 351"/>
                    <a:gd name="T53" fmla="*/ 0 h 361"/>
                    <a:gd name="T54" fmla="*/ 0 w 351"/>
                    <a:gd name="T55" fmla="*/ 0 h 361"/>
                    <a:gd name="T56" fmla="*/ 0 w 351"/>
                    <a:gd name="T57" fmla="*/ 0 h 361"/>
                    <a:gd name="T58" fmla="*/ 0 w 351"/>
                    <a:gd name="T59" fmla="*/ 0 h 361"/>
                    <a:gd name="T60" fmla="*/ 0 w 351"/>
                    <a:gd name="T61" fmla="*/ 0 h 361"/>
                    <a:gd name="T62" fmla="*/ 0 w 351"/>
                    <a:gd name="T63" fmla="*/ 0 h 361"/>
                    <a:gd name="T64" fmla="*/ 0 w 351"/>
                    <a:gd name="T65" fmla="*/ 0 h 3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1"/>
                    <a:gd name="T100" fmla="*/ 0 h 361"/>
                    <a:gd name="T101" fmla="*/ 351 w 351"/>
                    <a:gd name="T102" fmla="*/ 361 h 3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1" h="361">
                      <a:moveTo>
                        <a:pt x="336" y="8"/>
                      </a:moveTo>
                      <a:lnTo>
                        <a:pt x="309" y="25"/>
                      </a:lnTo>
                      <a:lnTo>
                        <a:pt x="276" y="41"/>
                      </a:lnTo>
                      <a:lnTo>
                        <a:pt x="237" y="51"/>
                      </a:lnTo>
                      <a:lnTo>
                        <a:pt x="198" y="62"/>
                      </a:lnTo>
                      <a:lnTo>
                        <a:pt x="154" y="70"/>
                      </a:lnTo>
                      <a:lnTo>
                        <a:pt x="111" y="84"/>
                      </a:lnTo>
                      <a:lnTo>
                        <a:pt x="70" y="99"/>
                      </a:lnTo>
                      <a:lnTo>
                        <a:pt x="37" y="122"/>
                      </a:lnTo>
                      <a:lnTo>
                        <a:pt x="14" y="155"/>
                      </a:lnTo>
                      <a:lnTo>
                        <a:pt x="2" y="198"/>
                      </a:lnTo>
                      <a:lnTo>
                        <a:pt x="0" y="243"/>
                      </a:lnTo>
                      <a:lnTo>
                        <a:pt x="10" y="287"/>
                      </a:lnTo>
                      <a:lnTo>
                        <a:pt x="30" y="322"/>
                      </a:lnTo>
                      <a:lnTo>
                        <a:pt x="66" y="349"/>
                      </a:lnTo>
                      <a:lnTo>
                        <a:pt x="119" y="361"/>
                      </a:lnTo>
                      <a:lnTo>
                        <a:pt x="189" y="355"/>
                      </a:lnTo>
                      <a:lnTo>
                        <a:pt x="200" y="346"/>
                      </a:lnTo>
                      <a:lnTo>
                        <a:pt x="212" y="336"/>
                      </a:lnTo>
                      <a:lnTo>
                        <a:pt x="223" y="326"/>
                      </a:lnTo>
                      <a:lnTo>
                        <a:pt x="237" y="316"/>
                      </a:lnTo>
                      <a:lnTo>
                        <a:pt x="249" y="305"/>
                      </a:lnTo>
                      <a:lnTo>
                        <a:pt x="260" y="293"/>
                      </a:lnTo>
                      <a:lnTo>
                        <a:pt x="274" y="283"/>
                      </a:lnTo>
                      <a:lnTo>
                        <a:pt x="287" y="278"/>
                      </a:lnTo>
                      <a:lnTo>
                        <a:pt x="291" y="262"/>
                      </a:lnTo>
                      <a:lnTo>
                        <a:pt x="303" y="225"/>
                      </a:lnTo>
                      <a:lnTo>
                        <a:pt x="318" y="175"/>
                      </a:lnTo>
                      <a:lnTo>
                        <a:pt x="334" y="119"/>
                      </a:lnTo>
                      <a:lnTo>
                        <a:pt x="346" y="64"/>
                      </a:lnTo>
                      <a:lnTo>
                        <a:pt x="351" y="22"/>
                      </a:lnTo>
                      <a:lnTo>
                        <a:pt x="350" y="0"/>
                      </a:lnTo>
                      <a:lnTo>
                        <a:pt x="336" y="8"/>
                      </a:lnTo>
                      <a:close/>
                    </a:path>
                  </a:pathLst>
                </a:custGeom>
                <a:solidFill>
                  <a:srgbClr val="EDC9B5"/>
                </a:solidFill>
                <a:ln w="1588">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81" name="Freeform 441">
                  <a:extLst>
                    <a:ext uri="{FF2B5EF4-FFF2-40B4-BE49-F238E27FC236}">
                      <a16:creationId xmlns:a16="http://schemas.microsoft.com/office/drawing/2014/main" id="{4A6D8301-AC82-4044-A093-048918B89B99}"/>
                    </a:ext>
                  </a:extLst>
                </p:cNvPr>
                <p:cNvSpPr>
                  <a:spLocks/>
                </p:cNvSpPr>
                <p:nvPr/>
              </p:nvSpPr>
              <p:spPr bwMode="auto">
                <a:xfrm flipH="1">
                  <a:off x="359" y="2940"/>
                  <a:ext cx="74" cy="69"/>
                </a:xfrm>
                <a:custGeom>
                  <a:avLst/>
                  <a:gdLst>
                    <a:gd name="T0" fmla="*/ 0 w 285"/>
                    <a:gd name="T1" fmla="*/ 0 h 270"/>
                    <a:gd name="T2" fmla="*/ 0 w 285"/>
                    <a:gd name="T3" fmla="*/ 0 h 270"/>
                    <a:gd name="T4" fmla="*/ 0 w 285"/>
                    <a:gd name="T5" fmla="*/ 0 h 270"/>
                    <a:gd name="T6" fmla="*/ 0 w 285"/>
                    <a:gd name="T7" fmla="*/ 0 h 270"/>
                    <a:gd name="T8" fmla="*/ 0 w 285"/>
                    <a:gd name="T9" fmla="*/ 0 h 270"/>
                    <a:gd name="T10" fmla="*/ 0 w 285"/>
                    <a:gd name="T11" fmla="*/ 0 h 270"/>
                    <a:gd name="T12" fmla="*/ 0 w 285"/>
                    <a:gd name="T13" fmla="*/ 0 h 270"/>
                    <a:gd name="T14" fmla="*/ 0 w 285"/>
                    <a:gd name="T15" fmla="*/ 0 h 270"/>
                    <a:gd name="T16" fmla="*/ 0 w 285"/>
                    <a:gd name="T17" fmla="*/ 0 h 270"/>
                    <a:gd name="T18" fmla="*/ 0 w 285"/>
                    <a:gd name="T19" fmla="*/ 0 h 270"/>
                    <a:gd name="T20" fmla="*/ 0 w 285"/>
                    <a:gd name="T21" fmla="*/ 0 h 270"/>
                    <a:gd name="T22" fmla="*/ 0 w 285"/>
                    <a:gd name="T23" fmla="*/ 0 h 270"/>
                    <a:gd name="T24" fmla="*/ 0 w 285"/>
                    <a:gd name="T25" fmla="*/ 0 h 270"/>
                    <a:gd name="T26" fmla="*/ 0 w 285"/>
                    <a:gd name="T27" fmla="*/ 0 h 270"/>
                    <a:gd name="T28" fmla="*/ 0 w 285"/>
                    <a:gd name="T29" fmla="*/ 0 h 270"/>
                    <a:gd name="T30" fmla="*/ 0 w 285"/>
                    <a:gd name="T31" fmla="*/ 0 h 270"/>
                    <a:gd name="T32" fmla="*/ 0 w 285"/>
                    <a:gd name="T33" fmla="*/ 0 h 270"/>
                    <a:gd name="T34" fmla="*/ 0 w 285"/>
                    <a:gd name="T35" fmla="*/ 0 h 270"/>
                    <a:gd name="T36" fmla="*/ 0 w 285"/>
                    <a:gd name="T37" fmla="*/ 0 h 270"/>
                    <a:gd name="T38" fmla="*/ 0 w 285"/>
                    <a:gd name="T39" fmla="*/ 0 h 270"/>
                    <a:gd name="T40" fmla="*/ 0 w 285"/>
                    <a:gd name="T41" fmla="*/ 0 h 270"/>
                    <a:gd name="T42" fmla="*/ 0 w 285"/>
                    <a:gd name="T43" fmla="*/ 0 h 270"/>
                    <a:gd name="T44" fmla="*/ 0 w 285"/>
                    <a:gd name="T45" fmla="*/ 0 h 270"/>
                    <a:gd name="T46" fmla="*/ 0 w 285"/>
                    <a:gd name="T47" fmla="*/ 0 h 270"/>
                    <a:gd name="T48" fmla="*/ 0 w 285"/>
                    <a:gd name="T49" fmla="*/ 0 h 270"/>
                    <a:gd name="T50" fmla="*/ 0 w 285"/>
                    <a:gd name="T51" fmla="*/ 0 h 270"/>
                    <a:gd name="T52" fmla="*/ 0 w 285"/>
                    <a:gd name="T53" fmla="*/ 0 h 270"/>
                    <a:gd name="T54" fmla="*/ 0 w 285"/>
                    <a:gd name="T55" fmla="*/ 0 h 270"/>
                    <a:gd name="T56" fmla="*/ 0 w 285"/>
                    <a:gd name="T57" fmla="*/ 0 h 2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5"/>
                    <a:gd name="T88" fmla="*/ 0 h 270"/>
                    <a:gd name="T89" fmla="*/ 285 w 285"/>
                    <a:gd name="T90" fmla="*/ 270 h 27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5" h="270">
                      <a:moveTo>
                        <a:pt x="254" y="6"/>
                      </a:moveTo>
                      <a:lnTo>
                        <a:pt x="225" y="17"/>
                      </a:lnTo>
                      <a:lnTo>
                        <a:pt x="196" y="27"/>
                      </a:lnTo>
                      <a:lnTo>
                        <a:pt x="167" y="35"/>
                      </a:lnTo>
                      <a:lnTo>
                        <a:pt x="138" y="45"/>
                      </a:lnTo>
                      <a:lnTo>
                        <a:pt x="107" y="50"/>
                      </a:lnTo>
                      <a:lnTo>
                        <a:pt x="80" y="62"/>
                      </a:lnTo>
                      <a:lnTo>
                        <a:pt x="51" y="74"/>
                      </a:lnTo>
                      <a:lnTo>
                        <a:pt x="27" y="91"/>
                      </a:lnTo>
                      <a:lnTo>
                        <a:pt x="12" y="116"/>
                      </a:lnTo>
                      <a:lnTo>
                        <a:pt x="2" y="149"/>
                      </a:lnTo>
                      <a:lnTo>
                        <a:pt x="0" y="182"/>
                      </a:lnTo>
                      <a:lnTo>
                        <a:pt x="8" y="215"/>
                      </a:lnTo>
                      <a:lnTo>
                        <a:pt x="23" y="241"/>
                      </a:lnTo>
                      <a:lnTo>
                        <a:pt x="51" y="260"/>
                      </a:lnTo>
                      <a:lnTo>
                        <a:pt x="91" y="270"/>
                      </a:lnTo>
                      <a:lnTo>
                        <a:pt x="146" y="266"/>
                      </a:lnTo>
                      <a:lnTo>
                        <a:pt x="163" y="250"/>
                      </a:lnTo>
                      <a:lnTo>
                        <a:pt x="180" y="237"/>
                      </a:lnTo>
                      <a:lnTo>
                        <a:pt x="196" y="221"/>
                      </a:lnTo>
                      <a:lnTo>
                        <a:pt x="215" y="209"/>
                      </a:lnTo>
                      <a:lnTo>
                        <a:pt x="233" y="200"/>
                      </a:lnTo>
                      <a:lnTo>
                        <a:pt x="252" y="175"/>
                      </a:lnTo>
                      <a:lnTo>
                        <a:pt x="268" y="136"/>
                      </a:lnTo>
                      <a:lnTo>
                        <a:pt x="281" y="93"/>
                      </a:lnTo>
                      <a:lnTo>
                        <a:pt x="285" y="50"/>
                      </a:lnTo>
                      <a:lnTo>
                        <a:pt x="285" y="17"/>
                      </a:lnTo>
                      <a:lnTo>
                        <a:pt x="274" y="0"/>
                      </a:lnTo>
                      <a:lnTo>
                        <a:pt x="254" y="6"/>
                      </a:lnTo>
                      <a:close/>
                    </a:path>
                  </a:pathLst>
                </a:custGeom>
                <a:solidFill>
                  <a:srgbClr val="EDC9B5"/>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82" name="Freeform 442">
                  <a:extLst>
                    <a:ext uri="{FF2B5EF4-FFF2-40B4-BE49-F238E27FC236}">
                      <a16:creationId xmlns:a16="http://schemas.microsoft.com/office/drawing/2014/main" id="{C999FA0C-1A1C-4903-A9A8-6135F1913E37}"/>
                    </a:ext>
                  </a:extLst>
                </p:cNvPr>
                <p:cNvSpPr>
                  <a:spLocks/>
                </p:cNvSpPr>
                <p:nvPr/>
              </p:nvSpPr>
              <p:spPr bwMode="auto">
                <a:xfrm flipH="1">
                  <a:off x="368" y="2954"/>
                  <a:ext cx="25" cy="54"/>
                </a:xfrm>
                <a:custGeom>
                  <a:avLst/>
                  <a:gdLst>
                    <a:gd name="T0" fmla="*/ 0 w 101"/>
                    <a:gd name="T1" fmla="*/ 0 h 210"/>
                    <a:gd name="T2" fmla="*/ 0 w 101"/>
                    <a:gd name="T3" fmla="*/ 0 h 210"/>
                    <a:gd name="T4" fmla="*/ 0 w 101"/>
                    <a:gd name="T5" fmla="*/ 0 h 210"/>
                    <a:gd name="T6" fmla="*/ 0 w 101"/>
                    <a:gd name="T7" fmla="*/ 0 h 210"/>
                    <a:gd name="T8" fmla="*/ 0 w 101"/>
                    <a:gd name="T9" fmla="*/ 0 h 210"/>
                    <a:gd name="T10" fmla="*/ 0 w 101"/>
                    <a:gd name="T11" fmla="*/ 0 h 210"/>
                    <a:gd name="T12" fmla="*/ 0 w 101"/>
                    <a:gd name="T13" fmla="*/ 0 h 210"/>
                    <a:gd name="T14" fmla="*/ 0 w 101"/>
                    <a:gd name="T15" fmla="*/ 0 h 210"/>
                    <a:gd name="T16" fmla="*/ 0 w 101"/>
                    <a:gd name="T17" fmla="*/ 0 h 210"/>
                    <a:gd name="T18" fmla="*/ 0 w 101"/>
                    <a:gd name="T19" fmla="*/ 0 h 210"/>
                    <a:gd name="T20" fmla="*/ 0 w 101"/>
                    <a:gd name="T21" fmla="*/ 0 h 210"/>
                    <a:gd name="T22" fmla="*/ 0 w 101"/>
                    <a:gd name="T23" fmla="*/ 0 h 210"/>
                    <a:gd name="T24" fmla="*/ 0 w 101"/>
                    <a:gd name="T25" fmla="*/ 0 h 210"/>
                    <a:gd name="T26" fmla="*/ 0 w 101"/>
                    <a:gd name="T27" fmla="*/ 0 h 210"/>
                    <a:gd name="T28" fmla="*/ 0 w 101"/>
                    <a:gd name="T29" fmla="*/ 0 h 210"/>
                    <a:gd name="T30" fmla="*/ 0 w 101"/>
                    <a:gd name="T31" fmla="*/ 0 h 210"/>
                    <a:gd name="T32" fmla="*/ 0 w 101"/>
                    <a:gd name="T33" fmla="*/ 0 h 210"/>
                    <a:gd name="T34" fmla="*/ 0 w 101"/>
                    <a:gd name="T35" fmla="*/ 0 h 210"/>
                    <a:gd name="T36" fmla="*/ 0 w 101"/>
                    <a:gd name="T37" fmla="*/ 0 h 210"/>
                    <a:gd name="T38" fmla="*/ 0 w 101"/>
                    <a:gd name="T39" fmla="*/ 0 h 210"/>
                    <a:gd name="T40" fmla="*/ 0 w 101"/>
                    <a:gd name="T41" fmla="*/ 0 h 210"/>
                    <a:gd name="T42" fmla="*/ 0 w 101"/>
                    <a:gd name="T43" fmla="*/ 0 h 210"/>
                    <a:gd name="T44" fmla="*/ 0 w 101"/>
                    <a:gd name="T45" fmla="*/ 0 h 210"/>
                    <a:gd name="T46" fmla="*/ 0 w 101"/>
                    <a:gd name="T47" fmla="*/ 0 h 210"/>
                    <a:gd name="T48" fmla="*/ 0 w 101"/>
                    <a:gd name="T49" fmla="*/ 0 h 210"/>
                    <a:gd name="T50" fmla="*/ 0 w 101"/>
                    <a:gd name="T51" fmla="*/ 0 h 210"/>
                    <a:gd name="T52" fmla="*/ 0 w 101"/>
                    <a:gd name="T53" fmla="*/ 0 h 210"/>
                    <a:gd name="T54" fmla="*/ 0 w 101"/>
                    <a:gd name="T55" fmla="*/ 0 h 210"/>
                    <a:gd name="T56" fmla="*/ 0 w 101"/>
                    <a:gd name="T57" fmla="*/ 0 h 210"/>
                    <a:gd name="T58" fmla="*/ 0 w 101"/>
                    <a:gd name="T59" fmla="*/ 0 h 210"/>
                    <a:gd name="T60" fmla="*/ 0 w 101"/>
                    <a:gd name="T61" fmla="*/ 0 h 210"/>
                    <a:gd name="T62" fmla="*/ 0 w 101"/>
                    <a:gd name="T63" fmla="*/ 0 h 210"/>
                    <a:gd name="T64" fmla="*/ 0 w 101"/>
                    <a:gd name="T65" fmla="*/ 0 h 2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1"/>
                    <a:gd name="T100" fmla="*/ 0 h 210"/>
                    <a:gd name="T101" fmla="*/ 101 w 101"/>
                    <a:gd name="T102" fmla="*/ 210 h 2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1" h="210">
                      <a:moveTo>
                        <a:pt x="49" y="0"/>
                      </a:moveTo>
                      <a:lnTo>
                        <a:pt x="56" y="0"/>
                      </a:lnTo>
                      <a:lnTo>
                        <a:pt x="66" y="8"/>
                      </a:lnTo>
                      <a:lnTo>
                        <a:pt x="74" y="16"/>
                      </a:lnTo>
                      <a:lnTo>
                        <a:pt x="84" y="29"/>
                      </a:lnTo>
                      <a:lnTo>
                        <a:pt x="89" y="43"/>
                      </a:lnTo>
                      <a:lnTo>
                        <a:pt x="95" y="62"/>
                      </a:lnTo>
                      <a:lnTo>
                        <a:pt x="99" y="80"/>
                      </a:lnTo>
                      <a:lnTo>
                        <a:pt x="101" y="103"/>
                      </a:lnTo>
                      <a:lnTo>
                        <a:pt x="99" y="123"/>
                      </a:lnTo>
                      <a:lnTo>
                        <a:pt x="95" y="144"/>
                      </a:lnTo>
                      <a:lnTo>
                        <a:pt x="89" y="161"/>
                      </a:lnTo>
                      <a:lnTo>
                        <a:pt x="84" y="179"/>
                      </a:lnTo>
                      <a:lnTo>
                        <a:pt x="74" y="190"/>
                      </a:lnTo>
                      <a:lnTo>
                        <a:pt x="66" y="200"/>
                      </a:lnTo>
                      <a:lnTo>
                        <a:pt x="56" y="206"/>
                      </a:lnTo>
                      <a:lnTo>
                        <a:pt x="49" y="210"/>
                      </a:lnTo>
                      <a:lnTo>
                        <a:pt x="37" y="206"/>
                      </a:lnTo>
                      <a:lnTo>
                        <a:pt x="27" y="200"/>
                      </a:lnTo>
                      <a:lnTo>
                        <a:pt x="20" y="190"/>
                      </a:lnTo>
                      <a:lnTo>
                        <a:pt x="14" y="179"/>
                      </a:lnTo>
                      <a:lnTo>
                        <a:pt x="6" y="161"/>
                      </a:lnTo>
                      <a:lnTo>
                        <a:pt x="2" y="144"/>
                      </a:lnTo>
                      <a:lnTo>
                        <a:pt x="0" y="123"/>
                      </a:lnTo>
                      <a:lnTo>
                        <a:pt x="0" y="103"/>
                      </a:lnTo>
                      <a:lnTo>
                        <a:pt x="0" y="80"/>
                      </a:lnTo>
                      <a:lnTo>
                        <a:pt x="2" y="62"/>
                      </a:lnTo>
                      <a:lnTo>
                        <a:pt x="6" y="43"/>
                      </a:lnTo>
                      <a:lnTo>
                        <a:pt x="14" y="29"/>
                      </a:lnTo>
                      <a:lnTo>
                        <a:pt x="20" y="16"/>
                      </a:lnTo>
                      <a:lnTo>
                        <a:pt x="27" y="8"/>
                      </a:lnTo>
                      <a:lnTo>
                        <a:pt x="37" y="0"/>
                      </a:lnTo>
                      <a:lnTo>
                        <a:pt x="49" y="0"/>
                      </a:lnTo>
                      <a:close/>
                    </a:path>
                  </a:pathLst>
                </a:custGeom>
                <a:solidFill>
                  <a:srgbClr val="FAE0D1"/>
                </a:solidFill>
                <a:ln w="17463">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83" name="Freeform 443">
                  <a:extLst>
                    <a:ext uri="{FF2B5EF4-FFF2-40B4-BE49-F238E27FC236}">
                      <a16:creationId xmlns:a16="http://schemas.microsoft.com/office/drawing/2014/main" id="{66CB13DC-F139-4CAC-8992-13D3555CF26C}"/>
                    </a:ext>
                  </a:extLst>
                </p:cNvPr>
                <p:cNvSpPr>
                  <a:spLocks/>
                </p:cNvSpPr>
                <p:nvPr/>
              </p:nvSpPr>
              <p:spPr bwMode="auto">
                <a:xfrm flipH="1">
                  <a:off x="389" y="2943"/>
                  <a:ext cx="18" cy="20"/>
                </a:xfrm>
                <a:custGeom>
                  <a:avLst/>
                  <a:gdLst>
                    <a:gd name="T0" fmla="*/ 0 w 66"/>
                    <a:gd name="T1" fmla="*/ 0 h 75"/>
                    <a:gd name="T2" fmla="*/ 0 w 66"/>
                    <a:gd name="T3" fmla="*/ 0 h 75"/>
                    <a:gd name="T4" fmla="*/ 0 w 66"/>
                    <a:gd name="T5" fmla="*/ 0 h 75"/>
                    <a:gd name="T6" fmla="*/ 0 w 66"/>
                    <a:gd name="T7" fmla="*/ 0 h 75"/>
                    <a:gd name="T8" fmla="*/ 0 60000 65536"/>
                    <a:gd name="T9" fmla="*/ 0 60000 65536"/>
                    <a:gd name="T10" fmla="*/ 0 60000 65536"/>
                    <a:gd name="T11" fmla="*/ 0 60000 65536"/>
                    <a:gd name="T12" fmla="*/ 0 w 66"/>
                    <a:gd name="T13" fmla="*/ 0 h 75"/>
                    <a:gd name="T14" fmla="*/ 66 w 66"/>
                    <a:gd name="T15" fmla="*/ 75 h 75"/>
                  </a:gdLst>
                  <a:ahLst/>
                  <a:cxnLst>
                    <a:cxn ang="T8">
                      <a:pos x="T0" y="T1"/>
                    </a:cxn>
                    <a:cxn ang="T9">
                      <a:pos x="T2" y="T3"/>
                    </a:cxn>
                    <a:cxn ang="T10">
                      <a:pos x="T4" y="T5"/>
                    </a:cxn>
                    <a:cxn ang="T11">
                      <a:pos x="T6" y="T7"/>
                    </a:cxn>
                  </a:cxnLst>
                  <a:rect l="T12" t="T13" r="T14" b="T15"/>
                  <a:pathLst>
                    <a:path w="66" h="75">
                      <a:moveTo>
                        <a:pt x="0" y="27"/>
                      </a:moveTo>
                      <a:lnTo>
                        <a:pt x="37" y="0"/>
                      </a:lnTo>
                      <a:lnTo>
                        <a:pt x="60" y="35"/>
                      </a:lnTo>
                      <a:lnTo>
                        <a:pt x="66" y="75"/>
                      </a:lnTo>
                    </a:path>
                  </a:pathLst>
                </a:custGeom>
                <a:noFill/>
                <a:ln w="17463">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useBgFill="1">
              <p:nvSpPr>
                <p:cNvPr id="384" name="Freeform 445">
                  <a:extLst>
                    <a:ext uri="{FF2B5EF4-FFF2-40B4-BE49-F238E27FC236}">
                      <a16:creationId xmlns:a16="http://schemas.microsoft.com/office/drawing/2014/main" id="{74DFDCC0-925B-4D14-A6CC-BB2CE23D4E58}"/>
                    </a:ext>
                  </a:extLst>
                </p:cNvPr>
                <p:cNvSpPr>
                  <a:spLocks/>
                </p:cNvSpPr>
                <p:nvPr/>
              </p:nvSpPr>
              <p:spPr bwMode="auto">
                <a:xfrm flipH="1">
                  <a:off x="487" y="2921"/>
                  <a:ext cx="60" cy="172"/>
                </a:xfrm>
                <a:custGeom>
                  <a:avLst/>
                  <a:gdLst>
                    <a:gd name="T0" fmla="*/ 1 w 117"/>
                    <a:gd name="T1" fmla="*/ 0 h 332"/>
                    <a:gd name="T2" fmla="*/ 1 w 117"/>
                    <a:gd name="T3" fmla="*/ 1 h 332"/>
                    <a:gd name="T4" fmla="*/ 1 w 117"/>
                    <a:gd name="T5" fmla="*/ 1 h 332"/>
                    <a:gd name="T6" fmla="*/ 1 w 117"/>
                    <a:gd name="T7" fmla="*/ 1 h 332"/>
                    <a:gd name="T8" fmla="*/ 1 w 117"/>
                    <a:gd name="T9" fmla="*/ 1 h 332"/>
                    <a:gd name="T10" fmla="*/ 1 w 117"/>
                    <a:gd name="T11" fmla="*/ 1 h 332"/>
                    <a:gd name="T12" fmla="*/ 1 w 117"/>
                    <a:gd name="T13" fmla="*/ 1 h 332"/>
                    <a:gd name="T14" fmla="*/ 1 w 117"/>
                    <a:gd name="T15" fmla="*/ 1 h 332"/>
                    <a:gd name="T16" fmla="*/ 1 w 117"/>
                    <a:gd name="T17" fmla="*/ 1 h 332"/>
                    <a:gd name="T18" fmla="*/ 1 w 117"/>
                    <a:gd name="T19" fmla="*/ 1 h 332"/>
                    <a:gd name="T20" fmla="*/ 1 w 117"/>
                    <a:gd name="T21" fmla="*/ 1 h 332"/>
                    <a:gd name="T22" fmla="*/ 1 w 117"/>
                    <a:gd name="T23" fmla="*/ 1 h 332"/>
                    <a:gd name="T24" fmla="*/ 1 w 117"/>
                    <a:gd name="T25" fmla="*/ 1 h 332"/>
                    <a:gd name="T26" fmla="*/ 1 w 117"/>
                    <a:gd name="T27" fmla="*/ 1 h 332"/>
                    <a:gd name="T28" fmla="*/ 1 w 117"/>
                    <a:gd name="T29" fmla="*/ 0 h 3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7"/>
                    <a:gd name="T46" fmla="*/ 0 h 332"/>
                    <a:gd name="T47" fmla="*/ 117 w 117"/>
                    <a:gd name="T48" fmla="*/ 332 h 3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7" h="332">
                      <a:moveTo>
                        <a:pt x="81" y="0"/>
                      </a:moveTo>
                      <a:cubicBezTo>
                        <a:pt x="57" y="8"/>
                        <a:pt x="30" y="14"/>
                        <a:pt x="9" y="28"/>
                      </a:cubicBezTo>
                      <a:cubicBezTo>
                        <a:pt x="0" y="55"/>
                        <a:pt x="2" y="64"/>
                        <a:pt x="13" y="88"/>
                      </a:cubicBezTo>
                      <a:cubicBezTo>
                        <a:pt x="16" y="96"/>
                        <a:pt x="18" y="104"/>
                        <a:pt x="21" y="112"/>
                      </a:cubicBezTo>
                      <a:cubicBezTo>
                        <a:pt x="22" y="116"/>
                        <a:pt x="25" y="124"/>
                        <a:pt x="25" y="124"/>
                      </a:cubicBezTo>
                      <a:cubicBezTo>
                        <a:pt x="31" y="106"/>
                        <a:pt x="28" y="102"/>
                        <a:pt x="13" y="92"/>
                      </a:cubicBezTo>
                      <a:cubicBezTo>
                        <a:pt x="2" y="108"/>
                        <a:pt x="0" y="113"/>
                        <a:pt x="5" y="132"/>
                      </a:cubicBezTo>
                      <a:cubicBezTo>
                        <a:pt x="6" y="191"/>
                        <a:pt x="7" y="249"/>
                        <a:pt x="9" y="308"/>
                      </a:cubicBezTo>
                      <a:cubicBezTo>
                        <a:pt x="10" y="331"/>
                        <a:pt x="9" y="327"/>
                        <a:pt x="25" y="332"/>
                      </a:cubicBezTo>
                      <a:cubicBezTo>
                        <a:pt x="37" y="313"/>
                        <a:pt x="41" y="299"/>
                        <a:pt x="61" y="292"/>
                      </a:cubicBezTo>
                      <a:cubicBezTo>
                        <a:pt x="69" y="280"/>
                        <a:pt x="93" y="264"/>
                        <a:pt x="93" y="264"/>
                      </a:cubicBezTo>
                      <a:cubicBezTo>
                        <a:pt x="97" y="251"/>
                        <a:pt x="105" y="241"/>
                        <a:pt x="109" y="228"/>
                      </a:cubicBezTo>
                      <a:cubicBezTo>
                        <a:pt x="111" y="165"/>
                        <a:pt x="117" y="110"/>
                        <a:pt x="109" y="48"/>
                      </a:cubicBezTo>
                      <a:cubicBezTo>
                        <a:pt x="109" y="45"/>
                        <a:pt x="100" y="17"/>
                        <a:pt x="93" y="12"/>
                      </a:cubicBezTo>
                      <a:cubicBezTo>
                        <a:pt x="74" y="0"/>
                        <a:pt x="57" y="8"/>
                        <a:pt x="81" y="0"/>
                      </a:cubicBezTo>
                      <a:close/>
                    </a:path>
                  </a:pathLst>
                </a:custGeom>
                <a:ln w="12700">
                  <a:noFill/>
                  <a:round/>
                  <a:headEnd type="none" w="sm" len="sm"/>
                  <a:tailEnd type="none" w="sm" len="sm"/>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85" name="Freeform 446">
                  <a:extLst>
                    <a:ext uri="{FF2B5EF4-FFF2-40B4-BE49-F238E27FC236}">
                      <a16:creationId xmlns:a16="http://schemas.microsoft.com/office/drawing/2014/main" id="{01912690-EED3-4471-9372-04E7E71BD67C}"/>
                    </a:ext>
                  </a:extLst>
                </p:cNvPr>
                <p:cNvSpPr>
                  <a:spLocks/>
                </p:cNvSpPr>
                <p:nvPr/>
              </p:nvSpPr>
              <p:spPr bwMode="auto">
                <a:xfrm flipH="1">
                  <a:off x="493" y="2952"/>
                  <a:ext cx="60" cy="65"/>
                </a:xfrm>
                <a:custGeom>
                  <a:avLst/>
                  <a:gdLst>
                    <a:gd name="T0" fmla="*/ 1 w 117"/>
                    <a:gd name="T1" fmla="*/ 1 h 125"/>
                    <a:gd name="T2" fmla="*/ 1 w 117"/>
                    <a:gd name="T3" fmla="*/ 1 h 125"/>
                    <a:gd name="T4" fmla="*/ 1 w 117"/>
                    <a:gd name="T5" fmla="*/ 1 h 125"/>
                    <a:gd name="T6" fmla="*/ 1 w 117"/>
                    <a:gd name="T7" fmla="*/ 1 h 125"/>
                    <a:gd name="T8" fmla="*/ 1 w 117"/>
                    <a:gd name="T9" fmla="*/ 1 h 125"/>
                    <a:gd name="T10" fmla="*/ 1 w 117"/>
                    <a:gd name="T11" fmla="*/ 1 h 125"/>
                    <a:gd name="T12" fmla="*/ 1 w 117"/>
                    <a:gd name="T13" fmla="*/ 1 h 125"/>
                    <a:gd name="T14" fmla="*/ 0 w 117"/>
                    <a:gd name="T15" fmla="*/ 1 h 125"/>
                    <a:gd name="T16" fmla="*/ 1 w 117"/>
                    <a:gd name="T17" fmla="*/ 1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125"/>
                    <a:gd name="T29" fmla="*/ 117 w 117"/>
                    <a:gd name="T30" fmla="*/ 125 h 1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125">
                      <a:moveTo>
                        <a:pt x="4" y="21"/>
                      </a:moveTo>
                      <a:cubicBezTo>
                        <a:pt x="32" y="15"/>
                        <a:pt x="18" y="19"/>
                        <a:pt x="48" y="9"/>
                      </a:cubicBezTo>
                      <a:cubicBezTo>
                        <a:pt x="56" y="6"/>
                        <a:pt x="72" y="1"/>
                        <a:pt x="72" y="1"/>
                      </a:cubicBezTo>
                      <a:cubicBezTo>
                        <a:pt x="94" y="4"/>
                        <a:pt x="109" y="0"/>
                        <a:pt x="116" y="21"/>
                      </a:cubicBezTo>
                      <a:cubicBezTo>
                        <a:pt x="114" y="33"/>
                        <a:pt x="117" y="48"/>
                        <a:pt x="108" y="57"/>
                      </a:cubicBezTo>
                      <a:cubicBezTo>
                        <a:pt x="101" y="64"/>
                        <a:pt x="84" y="73"/>
                        <a:pt x="84" y="73"/>
                      </a:cubicBezTo>
                      <a:cubicBezTo>
                        <a:pt x="77" y="84"/>
                        <a:pt x="63" y="99"/>
                        <a:pt x="52" y="105"/>
                      </a:cubicBezTo>
                      <a:cubicBezTo>
                        <a:pt x="37" y="114"/>
                        <a:pt x="13" y="112"/>
                        <a:pt x="0" y="125"/>
                      </a:cubicBezTo>
                      <a:lnTo>
                        <a:pt x="4" y="21"/>
                      </a:lnTo>
                      <a:close/>
                    </a:path>
                  </a:pathLst>
                </a:custGeom>
                <a:solidFill>
                  <a:srgbClr val="FFDFBF"/>
                </a:solidFill>
                <a:ln w="12700">
                  <a:noFill/>
                  <a:round/>
                  <a:headEnd type="none" w="sm" len="sm"/>
                  <a:tailEnd type="none" w="sm" len="sm"/>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86" name="Freeform 447">
                  <a:extLst>
                    <a:ext uri="{FF2B5EF4-FFF2-40B4-BE49-F238E27FC236}">
                      <a16:creationId xmlns:a16="http://schemas.microsoft.com/office/drawing/2014/main" id="{68066D7E-4945-40AE-8E9F-7C8585DF0762}"/>
                    </a:ext>
                  </a:extLst>
                </p:cNvPr>
                <p:cNvSpPr>
                  <a:spLocks/>
                </p:cNvSpPr>
                <p:nvPr/>
              </p:nvSpPr>
              <p:spPr bwMode="auto">
                <a:xfrm flipH="1">
                  <a:off x="488" y="3052"/>
                  <a:ext cx="62" cy="74"/>
                </a:xfrm>
                <a:custGeom>
                  <a:avLst/>
                  <a:gdLst>
                    <a:gd name="T0" fmla="*/ 1 w 120"/>
                    <a:gd name="T1" fmla="*/ 1 h 143"/>
                    <a:gd name="T2" fmla="*/ 1 w 120"/>
                    <a:gd name="T3" fmla="*/ 1 h 143"/>
                    <a:gd name="T4" fmla="*/ 1 w 120"/>
                    <a:gd name="T5" fmla="*/ 1 h 143"/>
                    <a:gd name="T6" fmla="*/ 1 w 120"/>
                    <a:gd name="T7" fmla="*/ 1 h 143"/>
                    <a:gd name="T8" fmla="*/ 1 w 120"/>
                    <a:gd name="T9" fmla="*/ 1 h 143"/>
                    <a:gd name="T10" fmla="*/ 1 w 120"/>
                    <a:gd name="T11" fmla="*/ 1 h 143"/>
                    <a:gd name="T12" fmla="*/ 1 w 120"/>
                    <a:gd name="T13" fmla="*/ 1 h 143"/>
                    <a:gd name="T14" fmla="*/ 1 w 120"/>
                    <a:gd name="T15" fmla="*/ 1 h 143"/>
                    <a:gd name="T16" fmla="*/ 1 w 120"/>
                    <a:gd name="T17" fmla="*/ 1 h 143"/>
                    <a:gd name="T18" fmla="*/ 0 w 120"/>
                    <a:gd name="T19" fmla="*/ 1 h 143"/>
                    <a:gd name="T20" fmla="*/ 1 w 120"/>
                    <a:gd name="T21" fmla="*/ 1 h 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0"/>
                    <a:gd name="T34" fmla="*/ 0 h 143"/>
                    <a:gd name="T35" fmla="*/ 120 w 120"/>
                    <a:gd name="T36" fmla="*/ 143 h 1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0" h="143">
                      <a:moveTo>
                        <a:pt x="44" y="143"/>
                      </a:moveTo>
                      <a:cubicBezTo>
                        <a:pt x="58" y="133"/>
                        <a:pt x="58" y="125"/>
                        <a:pt x="72" y="115"/>
                      </a:cubicBezTo>
                      <a:cubicBezTo>
                        <a:pt x="91" y="86"/>
                        <a:pt x="81" y="98"/>
                        <a:pt x="100" y="79"/>
                      </a:cubicBezTo>
                      <a:cubicBezTo>
                        <a:pt x="108" y="56"/>
                        <a:pt x="113" y="59"/>
                        <a:pt x="108" y="31"/>
                      </a:cubicBezTo>
                      <a:cubicBezTo>
                        <a:pt x="109" y="26"/>
                        <a:pt x="110" y="20"/>
                        <a:pt x="112" y="15"/>
                      </a:cubicBezTo>
                      <a:cubicBezTo>
                        <a:pt x="113" y="11"/>
                        <a:pt x="120" y="4"/>
                        <a:pt x="116" y="3"/>
                      </a:cubicBezTo>
                      <a:cubicBezTo>
                        <a:pt x="103" y="0"/>
                        <a:pt x="76" y="22"/>
                        <a:pt x="68" y="27"/>
                      </a:cubicBezTo>
                      <a:cubicBezTo>
                        <a:pt x="64" y="30"/>
                        <a:pt x="56" y="35"/>
                        <a:pt x="56" y="35"/>
                      </a:cubicBezTo>
                      <a:cubicBezTo>
                        <a:pt x="45" y="51"/>
                        <a:pt x="32" y="68"/>
                        <a:pt x="16" y="79"/>
                      </a:cubicBezTo>
                      <a:cubicBezTo>
                        <a:pt x="9" y="90"/>
                        <a:pt x="6" y="100"/>
                        <a:pt x="0" y="111"/>
                      </a:cubicBezTo>
                      <a:cubicBezTo>
                        <a:pt x="55" y="137"/>
                        <a:pt x="65" y="122"/>
                        <a:pt x="44" y="143"/>
                      </a:cubicBezTo>
                      <a:close/>
                    </a:path>
                  </a:pathLst>
                </a:custGeom>
                <a:solidFill>
                  <a:srgbClr val="EAEAEA"/>
                </a:solidFill>
                <a:ln w="12700">
                  <a:noFill/>
                  <a:round/>
                  <a:headEnd type="none" w="sm" len="sm"/>
                  <a:tailEnd type="none" w="sm" len="sm"/>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87" name="Freeform 448">
                  <a:extLst>
                    <a:ext uri="{FF2B5EF4-FFF2-40B4-BE49-F238E27FC236}">
                      <a16:creationId xmlns:a16="http://schemas.microsoft.com/office/drawing/2014/main" id="{9B267468-AE0F-41F4-A618-CC7E138BCF86}"/>
                    </a:ext>
                  </a:extLst>
                </p:cNvPr>
                <p:cNvSpPr>
                  <a:spLocks/>
                </p:cNvSpPr>
                <p:nvPr/>
              </p:nvSpPr>
              <p:spPr bwMode="auto">
                <a:xfrm flipH="1">
                  <a:off x="262" y="3072"/>
                  <a:ext cx="21" cy="32"/>
                </a:xfrm>
                <a:custGeom>
                  <a:avLst/>
                  <a:gdLst>
                    <a:gd name="T0" fmla="*/ 0 w 42"/>
                    <a:gd name="T1" fmla="*/ 0 h 60"/>
                    <a:gd name="T2" fmla="*/ 1 w 42"/>
                    <a:gd name="T3" fmla="*/ 1 h 60"/>
                    <a:gd name="T4" fmla="*/ 1 w 42"/>
                    <a:gd name="T5" fmla="*/ 1 h 60"/>
                    <a:gd name="T6" fmla="*/ 0 60000 65536"/>
                    <a:gd name="T7" fmla="*/ 0 60000 65536"/>
                    <a:gd name="T8" fmla="*/ 0 60000 65536"/>
                    <a:gd name="T9" fmla="*/ 0 w 42"/>
                    <a:gd name="T10" fmla="*/ 0 h 60"/>
                    <a:gd name="T11" fmla="*/ 42 w 42"/>
                    <a:gd name="T12" fmla="*/ 60 h 60"/>
                  </a:gdLst>
                  <a:ahLst/>
                  <a:cxnLst>
                    <a:cxn ang="T6">
                      <a:pos x="T0" y="T1"/>
                    </a:cxn>
                    <a:cxn ang="T7">
                      <a:pos x="T2" y="T3"/>
                    </a:cxn>
                    <a:cxn ang="T8">
                      <a:pos x="T4" y="T5"/>
                    </a:cxn>
                  </a:cxnLst>
                  <a:rect l="T9" t="T10" r="T11" b="T12"/>
                  <a:pathLst>
                    <a:path w="42" h="60">
                      <a:moveTo>
                        <a:pt x="0" y="0"/>
                      </a:moveTo>
                      <a:cubicBezTo>
                        <a:pt x="29" y="7"/>
                        <a:pt x="33" y="14"/>
                        <a:pt x="42" y="42"/>
                      </a:cubicBezTo>
                      <a:cubicBezTo>
                        <a:pt x="40" y="48"/>
                        <a:pt x="36" y="60"/>
                        <a:pt x="36" y="60"/>
                      </a:cubicBezTo>
                    </a:path>
                  </a:pathLst>
                </a:custGeom>
                <a:noFill/>
                <a:ln w="12700">
                  <a:solidFill>
                    <a:schemeClr val="tx1"/>
                  </a:solidFill>
                  <a:round/>
                  <a:headEnd type="none" w="sm" len="sm"/>
                  <a:tailEnd type="none" w="sm" len="sm"/>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88" name="AutoShape 449">
                  <a:extLst>
                    <a:ext uri="{FF2B5EF4-FFF2-40B4-BE49-F238E27FC236}">
                      <a16:creationId xmlns:a16="http://schemas.microsoft.com/office/drawing/2014/main" id="{1539B16E-0A3D-4935-9EB3-6122520D759A}"/>
                    </a:ext>
                  </a:extLst>
                </p:cNvPr>
                <p:cNvSpPr>
                  <a:spLocks noChangeArrowheads="1"/>
                </p:cNvSpPr>
                <p:nvPr/>
              </p:nvSpPr>
              <p:spPr bwMode="auto">
                <a:xfrm flipH="1" flipV="1">
                  <a:off x="-60" y="3597"/>
                  <a:ext cx="1152" cy="12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96 w 21600"/>
                    <a:gd name="T13" fmla="*/ 3484 h 21600"/>
                    <a:gd name="T14" fmla="*/ 18104 w 21600"/>
                    <a:gd name="T15" fmla="*/ 18116 h 21600"/>
                  </a:gdLst>
                  <a:ahLst/>
                  <a:cxnLst>
                    <a:cxn ang="T8">
                      <a:pos x="T0" y="T1"/>
                    </a:cxn>
                    <a:cxn ang="T9">
                      <a:pos x="T2" y="T3"/>
                    </a:cxn>
                    <a:cxn ang="T10">
                      <a:pos x="T4" y="T5"/>
                    </a:cxn>
                    <a:cxn ang="T11">
                      <a:pos x="T6" y="T7"/>
                    </a:cxn>
                  </a:cxnLst>
                  <a:rect l="T12" t="T13" r="T14" b="T15"/>
                  <a:pathLst>
                    <a:path w="21600" h="21600">
                      <a:moveTo>
                        <a:pt x="0" y="0"/>
                      </a:moveTo>
                      <a:lnTo>
                        <a:pt x="3395" y="21600"/>
                      </a:lnTo>
                      <a:lnTo>
                        <a:pt x="18205" y="21600"/>
                      </a:lnTo>
                      <a:lnTo>
                        <a:pt x="21600" y="0"/>
                      </a:lnTo>
                      <a:lnTo>
                        <a:pt x="0" y="0"/>
                      </a:lnTo>
                      <a:close/>
                    </a:path>
                  </a:pathLst>
                </a:custGeom>
                <a:solidFill>
                  <a:srgbClr val="CC9900"/>
                </a:solidFill>
                <a:ln w="12700">
                  <a:solidFill>
                    <a:schemeClr val="tx1"/>
                  </a:solid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89" name="Freeform 450">
                  <a:extLst>
                    <a:ext uri="{FF2B5EF4-FFF2-40B4-BE49-F238E27FC236}">
                      <a16:creationId xmlns:a16="http://schemas.microsoft.com/office/drawing/2014/main" id="{FECDD98D-3234-4EF5-8860-567155B9302F}"/>
                    </a:ext>
                  </a:extLst>
                </p:cNvPr>
                <p:cNvSpPr>
                  <a:spLocks/>
                </p:cNvSpPr>
                <p:nvPr/>
              </p:nvSpPr>
              <p:spPr bwMode="auto">
                <a:xfrm flipH="1">
                  <a:off x="34" y="3196"/>
                  <a:ext cx="443" cy="459"/>
                </a:xfrm>
                <a:custGeom>
                  <a:avLst/>
                  <a:gdLst>
                    <a:gd name="T0" fmla="*/ 0 w 1726"/>
                    <a:gd name="T1" fmla="*/ 0 h 1773"/>
                    <a:gd name="T2" fmla="*/ 0 w 1726"/>
                    <a:gd name="T3" fmla="*/ 0 h 1773"/>
                    <a:gd name="T4" fmla="*/ 0 w 1726"/>
                    <a:gd name="T5" fmla="*/ 0 h 1773"/>
                    <a:gd name="T6" fmla="*/ 0 w 1726"/>
                    <a:gd name="T7" fmla="*/ 0 h 1773"/>
                    <a:gd name="T8" fmla="*/ 0 w 1726"/>
                    <a:gd name="T9" fmla="*/ 0 h 1773"/>
                    <a:gd name="T10" fmla="*/ 0 w 1726"/>
                    <a:gd name="T11" fmla="*/ 0 h 1773"/>
                    <a:gd name="T12" fmla="*/ 0 w 1726"/>
                    <a:gd name="T13" fmla="*/ 0 h 1773"/>
                    <a:gd name="T14" fmla="*/ 0 w 1726"/>
                    <a:gd name="T15" fmla="*/ 0 h 1773"/>
                    <a:gd name="T16" fmla="*/ 0 w 1726"/>
                    <a:gd name="T17" fmla="*/ 0 h 1773"/>
                    <a:gd name="T18" fmla="*/ 0 w 1726"/>
                    <a:gd name="T19" fmla="*/ 0 h 1773"/>
                    <a:gd name="T20" fmla="*/ 0 w 1726"/>
                    <a:gd name="T21" fmla="*/ 0 h 1773"/>
                    <a:gd name="T22" fmla="*/ 0 w 1726"/>
                    <a:gd name="T23" fmla="*/ 0 h 1773"/>
                    <a:gd name="T24" fmla="*/ 0 w 1726"/>
                    <a:gd name="T25" fmla="*/ 0 h 1773"/>
                    <a:gd name="T26" fmla="*/ 0 w 1726"/>
                    <a:gd name="T27" fmla="*/ 0 h 1773"/>
                    <a:gd name="T28" fmla="*/ 0 w 1726"/>
                    <a:gd name="T29" fmla="*/ 0 h 1773"/>
                    <a:gd name="T30" fmla="*/ 0 w 1726"/>
                    <a:gd name="T31" fmla="*/ 0 h 1773"/>
                    <a:gd name="T32" fmla="*/ 0 w 1726"/>
                    <a:gd name="T33" fmla="*/ 0 h 1773"/>
                    <a:gd name="T34" fmla="*/ 0 w 1726"/>
                    <a:gd name="T35" fmla="*/ 0 h 1773"/>
                    <a:gd name="T36" fmla="*/ 0 w 1726"/>
                    <a:gd name="T37" fmla="*/ 0 h 1773"/>
                    <a:gd name="T38" fmla="*/ 0 w 1726"/>
                    <a:gd name="T39" fmla="*/ 0 h 1773"/>
                    <a:gd name="T40" fmla="*/ 0 w 1726"/>
                    <a:gd name="T41" fmla="*/ 0 h 1773"/>
                    <a:gd name="T42" fmla="*/ 0 w 1726"/>
                    <a:gd name="T43" fmla="*/ 0 h 1773"/>
                    <a:gd name="T44" fmla="*/ 0 w 1726"/>
                    <a:gd name="T45" fmla="*/ 0 h 1773"/>
                    <a:gd name="T46" fmla="*/ 0 w 1726"/>
                    <a:gd name="T47" fmla="*/ 0 h 1773"/>
                    <a:gd name="T48" fmla="*/ 0 w 1726"/>
                    <a:gd name="T49" fmla="*/ 0 h 1773"/>
                    <a:gd name="T50" fmla="*/ 0 w 1726"/>
                    <a:gd name="T51" fmla="*/ 0 h 1773"/>
                    <a:gd name="T52" fmla="*/ 0 w 1726"/>
                    <a:gd name="T53" fmla="*/ 0 h 1773"/>
                    <a:gd name="T54" fmla="*/ 0 w 1726"/>
                    <a:gd name="T55" fmla="*/ 0 h 1773"/>
                    <a:gd name="T56" fmla="*/ 0 w 1726"/>
                    <a:gd name="T57" fmla="*/ 0 h 1773"/>
                    <a:gd name="T58" fmla="*/ 0 w 1726"/>
                    <a:gd name="T59" fmla="*/ 0 h 1773"/>
                    <a:gd name="T60" fmla="*/ 0 w 1726"/>
                    <a:gd name="T61" fmla="*/ 0 h 1773"/>
                    <a:gd name="T62" fmla="*/ 0 w 1726"/>
                    <a:gd name="T63" fmla="*/ 0 h 1773"/>
                    <a:gd name="T64" fmla="*/ 0 w 1726"/>
                    <a:gd name="T65" fmla="*/ 0 h 1773"/>
                    <a:gd name="T66" fmla="*/ 0 w 1726"/>
                    <a:gd name="T67" fmla="*/ 0 h 1773"/>
                    <a:gd name="T68" fmla="*/ 0 w 1726"/>
                    <a:gd name="T69" fmla="*/ 0 h 1773"/>
                    <a:gd name="T70" fmla="*/ 0 w 1726"/>
                    <a:gd name="T71" fmla="*/ 0 h 1773"/>
                    <a:gd name="T72" fmla="*/ 0 w 1726"/>
                    <a:gd name="T73" fmla="*/ 0 h 1773"/>
                    <a:gd name="T74" fmla="*/ 0 w 1726"/>
                    <a:gd name="T75" fmla="*/ 0 h 1773"/>
                    <a:gd name="T76" fmla="*/ 0 w 1726"/>
                    <a:gd name="T77" fmla="*/ 0 h 1773"/>
                    <a:gd name="T78" fmla="*/ 0 w 1726"/>
                    <a:gd name="T79" fmla="*/ 0 h 1773"/>
                    <a:gd name="T80" fmla="*/ 0 w 1726"/>
                    <a:gd name="T81" fmla="*/ 0 h 1773"/>
                    <a:gd name="T82" fmla="*/ 0 w 1726"/>
                    <a:gd name="T83" fmla="*/ 0 h 1773"/>
                    <a:gd name="T84" fmla="*/ 0 w 1726"/>
                    <a:gd name="T85" fmla="*/ 0 h 1773"/>
                    <a:gd name="T86" fmla="*/ 0 w 1726"/>
                    <a:gd name="T87" fmla="*/ 0 h 1773"/>
                    <a:gd name="T88" fmla="*/ 0 w 1726"/>
                    <a:gd name="T89" fmla="*/ 0 h 1773"/>
                    <a:gd name="T90" fmla="*/ 0 w 1726"/>
                    <a:gd name="T91" fmla="*/ 0 h 1773"/>
                    <a:gd name="T92" fmla="*/ 0 w 1726"/>
                    <a:gd name="T93" fmla="*/ 0 h 1773"/>
                    <a:gd name="T94" fmla="*/ 0 w 1726"/>
                    <a:gd name="T95" fmla="*/ 0 h 1773"/>
                    <a:gd name="T96" fmla="*/ 0 w 1726"/>
                    <a:gd name="T97" fmla="*/ 0 h 1773"/>
                    <a:gd name="T98" fmla="*/ 0 w 1726"/>
                    <a:gd name="T99" fmla="*/ 0 h 1773"/>
                    <a:gd name="T100" fmla="*/ 0 w 1726"/>
                    <a:gd name="T101" fmla="*/ 0 h 1773"/>
                    <a:gd name="T102" fmla="*/ 0 w 1726"/>
                    <a:gd name="T103" fmla="*/ 0 h 1773"/>
                    <a:gd name="T104" fmla="*/ 0 w 1726"/>
                    <a:gd name="T105" fmla="*/ 0 h 1773"/>
                    <a:gd name="T106" fmla="*/ 0 w 1726"/>
                    <a:gd name="T107" fmla="*/ 0 h 1773"/>
                    <a:gd name="T108" fmla="*/ 0 w 1726"/>
                    <a:gd name="T109" fmla="*/ 0 h 1773"/>
                    <a:gd name="T110" fmla="*/ 0 w 1726"/>
                    <a:gd name="T111" fmla="*/ 0 h 1773"/>
                    <a:gd name="T112" fmla="*/ 0 w 1726"/>
                    <a:gd name="T113" fmla="*/ 0 h 17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26"/>
                    <a:gd name="T172" fmla="*/ 0 h 1773"/>
                    <a:gd name="T173" fmla="*/ 1726 w 1726"/>
                    <a:gd name="T174" fmla="*/ 1773 h 17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26" h="1773">
                      <a:moveTo>
                        <a:pt x="1699" y="567"/>
                      </a:moveTo>
                      <a:lnTo>
                        <a:pt x="1682" y="603"/>
                      </a:lnTo>
                      <a:lnTo>
                        <a:pt x="1668" y="642"/>
                      </a:lnTo>
                      <a:lnTo>
                        <a:pt x="1651" y="679"/>
                      </a:lnTo>
                      <a:lnTo>
                        <a:pt x="1637" y="720"/>
                      </a:lnTo>
                      <a:lnTo>
                        <a:pt x="1622" y="757"/>
                      </a:lnTo>
                      <a:lnTo>
                        <a:pt x="1608" y="795"/>
                      </a:lnTo>
                      <a:lnTo>
                        <a:pt x="1593" y="832"/>
                      </a:lnTo>
                      <a:lnTo>
                        <a:pt x="1581" y="873"/>
                      </a:lnTo>
                      <a:lnTo>
                        <a:pt x="1496" y="1016"/>
                      </a:lnTo>
                      <a:lnTo>
                        <a:pt x="1399" y="1150"/>
                      </a:lnTo>
                      <a:lnTo>
                        <a:pt x="1286" y="1271"/>
                      </a:lnTo>
                      <a:lnTo>
                        <a:pt x="1160" y="1379"/>
                      </a:lnTo>
                      <a:lnTo>
                        <a:pt x="1015" y="1470"/>
                      </a:lnTo>
                      <a:lnTo>
                        <a:pt x="852" y="1546"/>
                      </a:lnTo>
                      <a:lnTo>
                        <a:pt x="670" y="1604"/>
                      </a:lnTo>
                      <a:lnTo>
                        <a:pt x="468" y="1649"/>
                      </a:lnTo>
                      <a:lnTo>
                        <a:pt x="408" y="1660"/>
                      </a:lnTo>
                      <a:lnTo>
                        <a:pt x="359" y="1676"/>
                      </a:lnTo>
                      <a:lnTo>
                        <a:pt x="315" y="1691"/>
                      </a:lnTo>
                      <a:lnTo>
                        <a:pt x="276" y="1709"/>
                      </a:lnTo>
                      <a:lnTo>
                        <a:pt x="233" y="1724"/>
                      </a:lnTo>
                      <a:lnTo>
                        <a:pt x="190" y="1742"/>
                      </a:lnTo>
                      <a:lnTo>
                        <a:pt x="140" y="1757"/>
                      </a:lnTo>
                      <a:lnTo>
                        <a:pt x="84" y="1773"/>
                      </a:lnTo>
                      <a:lnTo>
                        <a:pt x="82" y="1720"/>
                      </a:lnTo>
                      <a:lnTo>
                        <a:pt x="76" y="1666"/>
                      </a:lnTo>
                      <a:lnTo>
                        <a:pt x="64" y="1610"/>
                      </a:lnTo>
                      <a:lnTo>
                        <a:pt x="53" y="1554"/>
                      </a:lnTo>
                      <a:lnTo>
                        <a:pt x="35" y="1497"/>
                      </a:lnTo>
                      <a:lnTo>
                        <a:pt x="20" y="1445"/>
                      </a:lnTo>
                      <a:lnTo>
                        <a:pt x="8" y="1397"/>
                      </a:lnTo>
                      <a:lnTo>
                        <a:pt x="0" y="1354"/>
                      </a:lnTo>
                      <a:lnTo>
                        <a:pt x="105" y="1292"/>
                      </a:lnTo>
                      <a:lnTo>
                        <a:pt x="206" y="1241"/>
                      </a:lnTo>
                      <a:lnTo>
                        <a:pt x="301" y="1193"/>
                      </a:lnTo>
                      <a:lnTo>
                        <a:pt x="394" y="1152"/>
                      </a:lnTo>
                      <a:lnTo>
                        <a:pt x="485" y="1108"/>
                      </a:lnTo>
                      <a:lnTo>
                        <a:pt x="580" y="1061"/>
                      </a:lnTo>
                      <a:lnTo>
                        <a:pt x="679" y="1011"/>
                      </a:lnTo>
                      <a:lnTo>
                        <a:pt x="790" y="952"/>
                      </a:lnTo>
                      <a:lnTo>
                        <a:pt x="821" y="877"/>
                      </a:lnTo>
                      <a:lnTo>
                        <a:pt x="862" y="795"/>
                      </a:lnTo>
                      <a:lnTo>
                        <a:pt x="906" y="706"/>
                      </a:lnTo>
                      <a:lnTo>
                        <a:pt x="957" y="617"/>
                      </a:lnTo>
                      <a:lnTo>
                        <a:pt x="1005" y="526"/>
                      </a:lnTo>
                      <a:lnTo>
                        <a:pt x="1052" y="439"/>
                      </a:lnTo>
                      <a:lnTo>
                        <a:pt x="1090" y="355"/>
                      </a:lnTo>
                      <a:lnTo>
                        <a:pt x="1123" y="283"/>
                      </a:lnTo>
                      <a:lnTo>
                        <a:pt x="1278" y="144"/>
                      </a:lnTo>
                      <a:lnTo>
                        <a:pt x="1416" y="49"/>
                      </a:lnTo>
                      <a:lnTo>
                        <a:pt x="1531" y="0"/>
                      </a:lnTo>
                      <a:lnTo>
                        <a:pt x="1624" y="4"/>
                      </a:lnTo>
                      <a:lnTo>
                        <a:pt x="1686" y="56"/>
                      </a:lnTo>
                      <a:lnTo>
                        <a:pt x="1723" y="167"/>
                      </a:lnTo>
                      <a:lnTo>
                        <a:pt x="1726" y="336"/>
                      </a:lnTo>
                      <a:lnTo>
                        <a:pt x="1699" y="567"/>
                      </a:lnTo>
                      <a:close/>
                    </a:path>
                  </a:pathLst>
                </a:custGeom>
                <a:solidFill>
                  <a:srgbClr val="EDE8DE"/>
                </a:solidFill>
                <a:ln w="1588">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90" name="Freeform 451">
                  <a:extLst>
                    <a:ext uri="{FF2B5EF4-FFF2-40B4-BE49-F238E27FC236}">
                      <a16:creationId xmlns:a16="http://schemas.microsoft.com/office/drawing/2014/main" id="{D32F2618-4CB8-4736-9799-DBCDE35E07F0}"/>
                    </a:ext>
                  </a:extLst>
                </p:cNvPr>
                <p:cNvSpPr>
                  <a:spLocks/>
                </p:cNvSpPr>
                <p:nvPr/>
              </p:nvSpPr>
              <p:spPr bwMode="auto">
                <a:xfrm flipH="1">
                  <a:off x="450" y="3512"/>
                  <a:ext cx="210" cy="132"/>
                </a:xfrm>
                <a:custGeom>
                  <a:avLst/>
                  <a:gdLst>
                    <a:gd name="T0" fmla="*/ 0 w 816"/>
                    <a:gd name="T1" fmla="*/ 0 h 510"/>
                    <a:gd name="T2" fmla="*/ 0 w 816"/>
                    <a:gd name="T3" fmla="*/ 0 h 510"/>
                    <a:gd name="T4" fmla="*/ 0 w 816"/>
                    <a:gd name="T5" fmla="*/ 0 h 510"/>
                    <a:gd name="T6" fmla="*/ 0 w 816"/>
                    <a:gd name="T7" fmla="*/ 0 h 510"/>
                    <a:gd name="T8" fmla="*/ 0 w 816"/>
                    <a:gd name="T9" fmla="*/ 0 h 510"/>
                    <a:gd name="T10" fmla="*/ 0 w 816"/>
                    <a:gd name="T11" fmla="*/ 0 h 510"/>
                    <a:gd name="T12" fmla="*/ 0 w 816"/>
                    <a:gd name="T13" fmla="*/ 0 h 510"/>
                    <a:gd name="T14" fmla="*/ 0 w 816"/>
                    <a:gd name="T15" fmla="*/ 0 h 510"/>
                    <a:gd name="T16" fmla="*/ 0 w 816"/>
                    <a:gd name="T17" fmla="*/ 0 h 510"/>
                    <a:gd name="T18" fmla="*/ 0 w 816"/>
                    <a:gd name="T19" fmla="*/ 0 h 510"/>
                    <a:gd name="T20" fmla="*/ 0 w 816"/>
                    <a:gd name="T21" fmla="*/ 0 h 510"/>
                    <a:gd name="T22" fmla="*/ 0 w 816"/>
                    <a:gd name="T23" fmla="*/ 0 h 510"/>
                    <a:gd name="T24" fmla="*/ 0 w 816"/>
                    <a:gd name="T25" fmla="*/ 0 h 510"/>
                    <a:gd name="T26" fmla="*/ 0 w 816"/>
                    <a:gd name="T27" fmla="*/ 0 h 510"/>
                    <a:gd name="T28" fmla="*/ 0 w 816"/>
                    <a:gd name="T29" fmla="*/ 0 h 510"/>
                    <a:gd name="T30" fmla="*/ 0 w 816"/>
                    <a:gd name="T31" fmla="*/ 0 h 510"/>
                    <a:gd name="T32" fmla="*/ 0 w 816"/>
                    <a:gd name="T33" fmla="*/ 0 h 510"/>
                    <a:gd name="T34" fmla="*/ 0 w 816"/>
                    <a:gd name="T35" fmla="*/ 0 h 510"/>
                    <a:gd name="T36" fmla="*/ 0 w 816"/>
                    <a:gd name="T37" fmla="*/ 0 h 510"/>
                    <a:gd name="T38" fmla="*/ 0 w 816"/>
                    <a:gd name="T39" fmla="*/ 0 h 510"/>
                    <a:gd name="T40" fmla="*/ 0 w 816"/>
                    <a:gd name="T41" fmla="*/ 0 h 510"/>
                    <a:gd name="T42" fmla="*/ 0 w 816"/>
                    <a:gd name="T43" fmla="*/ 0 h 510"/>
                    <a:gd name="T44" fmla="*/ 0 w 816"/>
                    <a:gd name="T45" fmla="*/ 0 h 510"/>
                    <a:gd name="T46" fmla="*/ 0 w 816"/>
                    <a:gd name="T47" fmla="*/ 0 h 510"/>
                    <a:gd name="T48" fmla="*/ 0 w 816"/>
                    <a:gd name="T49" fmla="*/ 0 h 510"/>
                    <a:gd name="T50" fmla="*/ 0 w 816"/>
                    <a:gd name="T51" fmla="*/ 0 h 510"/>
                    <a:gd name="T52" fmla="*/ 0 w 816"/>
                    <a:gd name="T53" fmla="*/ 0 h 510"/>
                    <a:gd name="T54" fmla="*/ 0 w 816"/>
                    <a:gd name="T55" fmla="*/ 0 h 510"/>
                    <a:gd name="T56" fmla="*/ 0 w 816"/>
                    <a:gd name="T57" fmla="*/ 0 h 510"/>
                    <a:gd name="T58" fmla="*/ 0 w 816"/>
                    <a:gd name="T59" fmla="*/ 0 h 510"/>
                    <a:gd name="T60" fmla="*/ 0 w 816"/>
                    <a:gd name="T61" fmla="*/ 0 h 510"/>
                    <a:gd name="T62" fmla="*/ 0 w 816"/>
                    <a:gd name="T63" fmla="*/ 0 h 510"/>
                    <a:gd name="T64" fmla="*/ 0 w 816"/>
                    <a:gd name="T65" fmla="*/ 0 h 510"/>
                    <a:gd name="T66" fmla="*/ 0 w 816"/>
                    <a:gd name="T67" fmla="*/ 0 h 510"/>
                    <a:gd name="T68" fmla="*/ 0 w 816"/>
                    <a:gd name="T69" fmla="*/ 0 h 510"/>
                    <a:gd name="T70" fmla="*/ 0 w 816"/>
                    <a:gd name="T71" fmla="*/ 0 h 510"/>
                    <a:gd name="T72" fmla="*/ 0 w 816"/>
                    <a:gd name="T73" fmla="*/ 0 h 510"/>
                    <a:gd name="T74" fmla="*/ 0 w 816"/>
                    <a:gd name="T75" fmla="*/ 0 h 510"/>
                    <a:gd name="T76" fmla="*/ 0 w 816"/>
                    <a:gd name="T77" fmla="*/ 0 h 510"/>
                    <a:gd name="T78" fmla="*/ 0 w 816"/>
                    <a:gd name="T79" fmla="*/ 0 h 510"/>
                    <a:gd name="T80" fmla="*/ 0 w 816"/>
                    <a:gd name="T81" fmla="*/ 0 h 510"/>
                    <a:gd name="T82" fmla="*/ 0 w 816"/>
                    <a:gd name="T83" fmla="*/ 0 h 5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16"/>
                    <a:gd name="T127" fmla="*/ 0 h 510"/>
                    <a:gd name="T128" fmla="*/ 816 w 816"/>
                    <a:gd name="T129" fmla="*/ 510 h 5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16" h="510">
                      <a:moveTo>
                        <a:pt x="802" y="134"/>
                      </a:moveTo>
                      <a:lnTo>
                        <a:pt x="762" y="116"/>
                      </a:lnTo>
                      <a:lnTo>
                        <a:pt x="723" y="99"/>
                      </a:lnTo>
                      <a:lnTo>
                        <a:pt x="684" y="82"/>
                      </a:lnTo>
                      <a:lnTo>
                        <a:pt x="647" y="66"/>
                      </a:lnTo>
                      <a:lnTo>
                        <a:pt x="607" y="49"/>
                      </a:lnTo>
                      <a:lnTo>
                        <a:pt x="570" y="31"/>
                      </a:lnTo>
                      <a:lnTo>
                        <a:pt x="531" y="16"/>
                      </a:lnTo>
                      <a:lnTo>
                        <a:pt x="494" y="0"/>
                      </a:lnTo>
                      <a:lnTo>
                        <a:pt x="459" y="10"/>
                      </a:lnTo>
                      <a:lnTo>
                        <a:pt x="424" y="19"/>
                      </a:lnTo>
                      <a:lnTo>
                        <a:pt x="387" y="29"/>
                      </a:lnTo>
                      <a:lnTo>
                        <a:pt x="351" y="41"/>
                      </a:lnTo>
                      <a:lnTo>
                        <a:pt x="312" y="51"/>
                      </a:lnTo>
                      <a:lnTo>
                        <a:pt x="277" y="60"/>
                      </a:lnTo>
                      <a:lnTo>
                        <a:pt x="242" y="72"/>
                      </a:lnTo>
                      <a:lnTo>
                        <a:pt x="209" y="83"/>
                      </a:lnTo>
                      <a:lnTo>
                        <a:pt x="190" y="99"/>
                      </a:lnTo>
                      <a:lnTo>
                        <a:pt x="172" y="116"/>
                      </a:lnTo>
                      <a:lnTo>
                        <a:pt x="157" y="136"/>
                      </a:lnTo>
                      <a:lnTo>
                        <a:pt x="143" y="155"/>
                      </a:lnTo>
                      <a:lnTo>
                        <a:pt x="128" y="173"/>
                      </a:lnTo>
                      <a:lnTo>
                        <a:pt x="114" y="190"/>
                      </a:lnTo>
                      <a:lnTo>
                        <a:pt x="96" y="208"/>
                      </a:lnTo>
                      <a:lnTo>
                        <a:pt x="79" y="227"/>
                      </a:lnTo>
                      <a:lnTo>
                        <a:pt x="71" y="241"/>
                      </a:lnTo>
                      <a:lnTo>
                        <a:pt x="65" y="256"/>
                      </a:lnTo>
                      <a:lnTo>
                        <a:pt x="58" y="272"/>
                      </a:lnTo>
                      <a:lnTo>
                        <a:pt x="52" y="287"/>
                      </a:lnTo>
                      <a:lnTo>
                        <a:pt x="44" y="301"/>
                      </a:lnTo>
                      <a:lnTo>
                        <a:pt x="38" y="316"/>
                      </a:lnTo>
                      <a:lnTo>
                        <a:pt x="31" y="332"/>
                      </a:lnTo>
                      <a:lnTo>
                        <a:pt x="25" y="347"/>
                      </a:lnTo>
                      <a:lnTo>
                        <a:pt x="36" y="347"/>
                      </a:lnTo>
                      <a:lnTo>
                        <a:pt x="52" y="347"/>
                      </a:lnTo>
                      <a:lnTo>
                        <a:pt x="64" y="347"/>
                      </a:lnTo>
                      <a:lnTo>
                        <a:pt x="79" y="347"/>
                      </a:lnTo>
                      <a:lnTo>
                        <a:pt x="91" y="347"/>
                      </a:lnTo>
                      <a:lnTo>
                        <a:pt x="106" y="347"/>
                      </a:lnTo>
                      <a:lnTo>
                        <a:pt x="118" y="347"/>
                      </a:lnTo>
                      <a:lnTo>
                        <a:pt x="133" y="347"/>
                      </a:lnTo>
                      <a:lnTo>
                        <a:pt x="116" y="357"/>
                      </a:lnTo>
                      <a:lnTo>
                        <a:pt x="98" y="367"/>
                      </a:lnTo>
                      <a:lnTo>
                        <a:pt x="81" y="376"/>
                      </a:lnTo>
                      <a:lnTo>
                        <a:pt x="65" y="388"/>
                      </a:lnTo>
                      <a:lnTo>
                        <a:pt x="48" y="398"/>
                      </a:lnTo>
                      <a:lnTo>
                        <a:pt x="31" y="407"/>
                      </a:lnTo>
                      <a:lnTo>
                        <a:pt x="15" y="417"/>
                      </a:lnTo>
                      <a:lnTo>
                        <a:pt x="0" y="429"/>
                      </a:lnTo>
                      <a:lnTo>
                        <a:pt x="7" y="448"/>
                      </a:lnTo>
                      <a:lnTo>
                        <a:pt x="19" y="469"/>
                      </a:lnTo>
                      <a:lnTo>
                        <a:pt x="27" y="489"/>
                      </a:lnTo>
                      <a:lnTo>
                        <a:pt x="38" y="510"/>
                      </a:lnTo>
                      <a:lnTo>
                        <a:pt x="62" y="502"/>
                      </a:lnTo>
                      <a:lnTo>
                        <a:pt x="89" y="495"/>
                      </a:lnTo>
                      <a:lnTo>
                        <a:pt x="112" y="489"/>
                      </a:lnTo>
                      <a:lnTo>
                        <a:pt x="139" y="483"/>
                      </a:lnTo>
                      <a:lnTo>
                        <a:pt x="162" y="475"/>
                      </a:lnTo>
                      <a:lnTo>
                        <a:pt x="190" y="469"/>
                      </a:lnTo>
                      <a:lnTo>
                        <a:pt x="213" y="462"/>
                      </a:lnTo>
                      <a:lnTo>
                        <a:pt x="240" y="456"/>
                      </a:lnTo>
                      <a:lnTo>
                        <a:pt x="259" y="446"/>
                      </a:lnTo>
                      <a:lnTo>
                        <a:pt x="279" y="438"/>
                      </a:lnTo>
                      <a:lnTo>
                        <a:pt x="298" y="429"/>
                      </a:lnTo>
                      <a:lnTo>
                        <a:pt x="320" y="421"/>
                      </a:lnTo>
                      <a:lnTo>
                        <a:pt x="337" y="411"/>
                      </a:lnTo>
                      <a:lnTo>
                        <a:pt x="358" y="404"/>
                      </a:lnTo>
                      <a:lnTo>
                        <a:pt x="378" y="396"/>
                      </a:lnTo>
                      <a:lnTo>
                        <a:pt x="399" y="388"/>
                      </a:lnTo>
                      <a:lnTo>
                        <a:pt x="442" y="433"/>
                      </a:lnTo>
                      <a:lnTo>
                        <a:pt x="488" y="464"/>
                      </a:lnTo>
                      <a:lnTo>
                        <a:pt x="535" y="481"/>
                      </a:lnTo>
                      <a:lnTo>
                        <a:pt x="583" y="493"/>
                      </a:lnTo>
                      <a:lnTo>
                        <a:pt x="634" y="495"/>
                      </a:lnTo>
                      <a:lnTo>
                        <a:pt x="690" y="495"/>
                      </a:lnTo>
                      <a:lnTo>
                        <a:pt x="750" y="495"/>
                      </a:lnTo>
                      <a:lnTo>
                        <a:pt x="816" y="497"/>
                      </a:lnTo>
                      <a:lnTo>
                        <a:pt x="812" y="450"/>
                      </a:lnTo>
                      <a:lnTo>
                        <a:pt x="810" y="405"/>
                      </a:lnTo>
                      <a:lnTo>
                        <a:pt x="808" y="359"/>
                      </a:lnTo>
                      <a:lnTo>
                        <a:pt x="808" y="314"/>
                      </a:lnTo>
                      <a:lnTo>
                        <a:pt x="806" y="268"/>
                      </a:lnTo>
                      <a:lnTo>
                        <a:pt x="804" y="223"/>
                      </a:lnTo>
                      <a:lnTo>
                        <a:pt x="802" y="179"/>
                      </a:lnTo>
                      <a:lnTo>
                        <a:pt x="802" y="134"/>
                      </a:lnTo>
                      <a:close/>
                    </a:path>
                  </a:pathLst>
                </a:custGeom>
                <a:solidFill>
                  <a:srgbClr val="EDC9B5"/>
                </a:solidFill>
                <a:ln w="1588">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91" name="Freeform 452">
                  <a:extLst>
                    <a:ext uri="{FF2B5EF4-FFF2-40B4-BE49-F238E27FC236}">
                      <a16:creationId xmlns:a16="http://schemas.microsoft.com/office/drawing/2014/main" id="{4EA71361-53D6-4442-8062-F86408499A28}"/>
                    </a:ext>
                  </a:extLst>
                </p:cNvPr>
                <p:cNvSpPr>
                  <a:spLocks/>
                </p:cNvSpPr>
                <p:nvPr/>
              </p:nvSpPr>
              <p:spPr bwMode="auto">
                <a:xfrm flipH="1">
                  <a:off x="182" y="3440"/>
                  <a:ext cx="110" cy="52"/>
                </a:xfrm>
                <a:custGeom>
                  <a:avLst/>
                  <a:gdLst>
                    <a:gd name="T0" fmla="*/ 0 w 425"/>
                    <a:gd name="T1" fmla="*/ 0 h 197"/>
                    <a:gd name="T2" fmla="*/ 0 w 425"/>
                    <a:gd name="T3" fmla="*/ 0 h 197"/>
                    <a:gd name="T4" fmla="*/ 0 w 425"/>
                    <a:gd name="T5" fmla="*/ 0 h 197"/>
                    <a:gd name="T6" fmla="*/ 0 w 425"/>
                    <a:gd name="T7" fmla="*/ 0 h 197"/>
                    <a:gd name="T8" fmla="*/ 0 w 425"/>
                    <a:gd name="T9" fmla="*/ 0 h 197"/>
                    <a:gd name="T10" fmla="*/ 0 w 425"/>
                    <a:gd name="T11" fmla="*/ 0 h 197"/>
                    <a:gd name="T12" fmla="*/ 0 w 425"/>
                    <a:gd name="T13" fmla="*/ 0 h 197"/>
                    <a:gd name="T14" fmla="*/ 0 w 425"/>
                    <a:gd name="T15" fmla="*/ 0 h 197"/>
                    <a:gd name="T16" fmla="*/ 0 w 425"/>
                    <a:gd name="T17" fmla="*/ 0 h 197"/>
                    <a:gd name="T18" fmla="*/ 0 w 425"/>
                    <a:gd name="T19" fmla="*/ 0 h 197"/>
                    <a:gd name="T20" fmla="*/ 0 w 425"/>
                    <a:gd name="T21" fmla="*/ 0 h 197"/>
                    <a:gd name="T22" fmla="*/ 0 w 425"/>
                    <a:gd name="T23" fmla="*/ 0 h 1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5"/>
                    <a:gd name="T37" fmla="*/ 0 h 197"/>
                    <a:gd name="T38" fmla="*/ 425 w 425"/>
                    <a:gd name="T39" fmla="*/ 197 h 1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5" h="197">
                      <a:moveTo>
                        <a:pt x="74" y="7"/>
                      </a:moveTo>
                      <a:lnTo>
                        <a:pt x="211" y="0"/>
                      </a:lnTo>
                      <a:lnTo>
                        <a:pt x="339" y="21"/>
                      </a:lnTo>
                      <a:lnTo>
                        <a:pt x="425" y="54"/>
                      </a:lnTo>
                      <a:lnTo>
                        <a:pt x="271" y="46"/>
                      </a:lnTo>
                      <a:lnTo>
                        <a:pt x="128" y="33"/>
                      </a:lnTo>
                      <a:lnTo>
                        <a:pt x="252" y="87"/>
                      </a:lnTo>
                      <a:lnTo>
                        <a:pt x="312" y="137"/>
                      </a:lnTo>
                      <a:lnTo>
                        <a:pt x="345" y="197"/>
                      </a:lnTo>
                      <a:lnTo>
                        <a:pt x="198" y="133"/>
                      </a:lnTo>
                      <a:lnTo>
                        <a:pt x="0" y="73"/>
                      </a:lnTo>
                      <a:lnTo>
                        <a:pt x="74" y="7"/>
                      </a:lnTo>
                      <a:close/>
                    </a:path>
                  </a:pathLst>
                </a:custGeom>
                <a:solidFill>
                  <a:srgbClr val="C9BDBA"/>
                </a:solidFill>
                <a:ln w="9525">
                  <a:no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92" name="AutoShape 453">
                  <a:extLst>
                    <a:ext uri="{FF2B5EF4-FFF2-40B4-BE49-F238E27FC236}">
                      <a16:creationId xmlns:a16="http://schemas.microsoft.com/office/drawing/2014/main" id="{2DE3A957-DE49-46EA-9C8E-9245C594900E}"/>
                    </a:ext>
                  </a:extLst>
                </p:cNvPr>
                <p:cNvSpPr>
                  <a:spLocks noChangeArrowheads="1"/>
                </p:cNvSpPr>
                <p:nvPr/>
              </p:nvSpPr>
              <p:spPr bwMode="auto">
                <a:xfrm flipH="1" flipV="1">
                  <a:off x="235" y="3645"/>
                  <a:ext cx="363" cy="7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11 w 21600"/>
                    <a:gd name="T13" fmla="*/ 3456 h 21600"/>
                    <a:gd name="T14" fmla="*/ 18089 w 21600"/>
                    <a:gd name="T15" fmla="*/ 18144 h 21600"/>
                  </a:gdLst>
                  <a:ahLst/>
                  <a:cxnLst>
                    <a:cxn ang="T8">
                      <a:pos x="T0" y="T1"/>
                    </a:cxn>
                    <a:cxn ang="T9">
                      <a:pos x="T2" y="T3"/>
                    </a:cxn>
                    <a:cxn ang="T10">
                      <a:pos x="T4" y="T5"/>
                    </a:cxn>
                    <a:cxn ang="T11">
                      <a:pos x="T6" y="T7"/>
                    </a:cxn>
                  </a:cxnLst>
                  <a:rect l="T12" t="T13" r="T14" b="T15"/>
                  <a:pathLst>
                    <a:path w="21600" h="21600">
                      <a:moveTo>
                        <a:pt x="0" y="0"/>
                      </a:moveTo>
                      <a:lnTo>
                        <a:pt x="3395" y="21600"/>
                      </a:lnTo>
                      <a:lnTo>
                        <a:pt x="18205" y="21600"/>
                      </a:lnTo>
                      <a:lnTo>
                        <a:pt x="21600" y="0"/>
                      </a:lnTo>
                      <a:lnTo>
                        <a:pt x="0" y="0"/>
                      </a:lnTo>
                      <a:close/>
                    </a:path>
                  </a:pathLst>
                </a:custGeom>
                <a:solidFill>
                  <a:schemeClr val="bg1"/>
                </a:solidFill>
                <a:ln w="12700">
                  <a:solidFill>
                    <a:schemeClr val="tx1"/>
                  </a:solid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93" name="Rectangle 454">
                  <a:extLst>
                    <a:ext uri="{FF2B5EF4-FFF2-40B4-BE49-F238E27FC236}">
                      <a16:creationId xmlns:a16="http://schemas.microsoft.com/office/drawing/2014/main" id="{01613DF6-3B2D-4E23-9D44-C04E9C28E4FF}"/>
                    </a:ext>
                  </a:extLst>
                </p:cNvPr>
                <p:cNvSpPr>
                  <a:spLocks noChangeArrowheads="1"/>
                </p:cNvSpPr>
                <p:nvPr/>
              </p:nvSpPr>
              <p:spPr bwMode="auto">
                <a:xfrm flipH="1">
                  <a:off x="-31" y="3769"/>
                  <a:ext cx="1094" cy="432"/>
                </a:xfrm>
                <a:prstGeom prst="rect">
                  <a:avLst/>
                </a:prstGeom>
                <a:solidFill>
                  <a:srgbClr val="EAEAEA"/>
                </a:solidFill>
                <a:ln w="12700">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94" name="Rectangle 455">
                  <a:extLst>
                    <a:ext uri="{FF2B5EF4-FFF2-40B4-BE49-F238E27FC236}">
                      <a16:creationId xmlns:a16="http://schemas.microsoft.com/office/drawing/2014/main" id="{3E73634C-5E23-49C5-840D-5E4BF9E41D3A}"/>
                    </a:ext>
                  </a:extLst>
                </p:cNvPr>
                <p:cNvSpPr>
                  <a:spLocks noChangeArrowheads="1"/>
                </p:cNvSpPr>
                <p:nvPr/>
              </p:nvSpPr>
              <p:spPr bwMode="auto">
                <a:xfrm flipH="1">
                  <a:off x="103" y="3794"/>
                  <a:ext cx="848" cy="443"/>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The Book of Psalms</a:t>
                  </a:r>
                </a:p>
                <a:p>
                  <a:pPr marL="0" marR="0" lvl="0" indent="0" algn="ctr" defTabSz="914400" rtl="0" eaLnBrk="0" fontAlgn="base" latinLnBrk="0" hangingPunct="0">
                    <a:lnSpc>
                      <a:spcPts val="19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66"/>
                      </a:solidFill>
                      <a:effectLst/>
                      <a:uLnTx/>
                      <a:uFillTx/>
                      <a:latin typeface="Gabriola" panose="04040605051002020D02" pitchFamily="82" charset="0"/>
                      <a:ea typeface="+mn-ea"/>
                      <a:cs typeface="Times New Roman" pitchFamily="18" charset="0"/>
                    </a:rPr>
                    <a:t>Interpretation &amp;</a:t>
                  </a:r>
                </a:p>
                <a:p>
                  <a:pPr marL="0" marR="0" lvl="0" indent="0" algn="ctr" defTabSz="914400" rtl="1" eaLnBrk="0" fontAlgn="base" latinLnBrk="0" hangingPunct="0">
                    <a:lnSpc>
                      <a:spcPts val="19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66"/>
                      </a:solidFill>
                      <a:effectLst/>
                      <a:uLnTx/>
                      <a:uFillTx/>
                      <a:latin typeface="Gabriola" panose="04040605051002020D02" pitchFamily="82" charset="0"/>
                      <a:ea typeface="+mn-ea"/>
                      <a:cs typeface="Times New Roman" pitchFamily="18" charset="0"/>
                    </a:rPr>
                    <a:t> Teachings</a:t>
                  </a:r>
                </a:p>
              </p:txBody>
            </p:sp>
          </p:grpSp>
          <p:sp>
            <p:nvSpPr>
              <p:cNvPr id="343" name="Freeform 1030">
                <a:extLst>
                  <a:ext uri="{FF2B5EF4-FFF2-40B4-BE49-F238E27FC236}">
                    <a16:creationId xmlns:a16="http://schemas.microsoft.com/office/drawing/2014/main" id="{4EC5C464-EE64-4E7C-9847-B6AED9E90965}"/>
                  </a:ext>
                </a:extLst>
              </p:cNvPr>
              <p:cNvSpPr>
                <a:spLocks/>
              </p:cNvSpPr>
              <p:nvPr/>
            </p:nvSpPr>
            <p:spPr bwMode="auto">
              <a:xfrm rot="322867">
                <a:off x="3815030" y="3020778"/>
                <a:ext cx="239715" cy="133297"/>
              </a:xfrm>
              <a:custGeom>
                <a:avLst/>
                <a:gdLst>
                  <a:gd name="T0" fmla="*/ 2147483647 w 160"/>
                  <a:gd name="T1" fmla="*/ 2147483647 h 84"/>
                  <a:gd name="T2" fmla="*/ 2147483647 w 160"/>
                  <a:gd name="T3" fmla="*/ 2147483647 h 84"/>
                  <a:gd name="T4" fmla="*/ 2147483647 w 160"/>
                  <a:gd name="T5" fmla="*/ 2147483647 h 84"/>
                  <a:gd name="T6" fmla="*/ 2147483647 w 160"/>
                  <a:gd name="T7" fmla="*/ 2147483647 h 84"/>
                  <a:gd name="T8" fmla="*/ 2147483647 w 160"/>
                  <a:gd name="T9" fmla="*/ 0 h 84"/>
                  <a:gd name="T10" fmla="*/ 2147483647 w 160"/>
                  <a:gd name="T11" fmla="*/ 2147483647 h 84"/>
                  <a:gd name="T12" fmla="*/ 0 60000 65536"/>
                  <a:gd name="T13" fmla="*/ 0 60000 65536"/>
                  <a:gd name="T14" fmla="*/ 0 60000 65536"/>
                  <a:gd name="T15" fmla="*/ 0 60000 65536"/>
                  <a:gd name="T16" fmla="*/ 0 60000 65536"/>
                  <a:gd name="T17" fmla="*/ 0 60000 65536"/>
                  <a:gd name="T18" fmla="*/ 0 w 160"/>
                  <a:gd name="T19" fmla="*/ 0 h 84"/>
                  <a:gd name="T20" fmla="*/ 160 w 160"/>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160" h="84">
                    <a:moveTo>
                      <a:pt x="160" y="24"/>
                    </a:moveTo>
                    <a:cubicBezTo>
                      <a:pt x="130" y="19"/>
                      <a:pt x="122" y="16"/>
                      <a:pt x="82" y="24"/>
                    </a:cubicBezTo>
                    <a:cubicBezTo>
                      <a:pt x="51" y="30"/>
                      <a:pt x="35" y="78"/>
                      <a:pt x="16" y="84"/>
                    </a:cubicBezTo>
                    <a:cubicBezTo>
                      <a:pt x="0" y="79"/>
                      <a:pt x="16" y="66"/>
                      <a:pt x="22" y="54"/>
                    </a:cubicBezTo>
                    <a:cubicBezTo>
                      <a:pt x="37" y="23"/>
                      <a:pt x="58" y="11"/>
                      <a:pt x="91" y="0"/>
                    </a:cubicBezTo>
                    <a:cubicBezTo>
                      <a:pt x="118" y="3"/>
                      <a:pt x="140" y="4"/>
                      <a:pt x="160" y="24"/>
                    </a:cubicBezTo>
                    <a:close/>
                  </a:path>
                </a:pathLst>
              </a:custGeom>
              <a:solidFill>
                <a:schemeClr val="bg1"/>
              </a:solidFill>
              <a:ln w="12700">
                <a:solidFill>
                  <a:srgbClr val="0346DB"/>
                </a:solidFill>
                <a:round/>
                <a:headEnd type="none" w="sm" len="sm"/>
                <a:tailEnd type="none" w="sm" len="sm"/>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44" name="Freeform 168">
                <a:extLst>
                  <a:ext uri="{FF2B5EF4-FFF2-40B4-BE49-F238E27FC236}">
                    <a16:creationId xmlns:a16="http://schemas.microsoft.com/office/drawing/2014/main" id="{455FC85C-356D-439F-85D3-839A369E16E1}"/>
                  </a:ext>
                </a:extLst>
              </p:cNvPr>
              <p:cNvSpPr/>
              <p:nvPr/>
            </p:nvSpPr>
            <p:spPr bwMode="auto">
              <a:xfrm>
                <a:off x="4147718" y="3006547"/>
                <a:ext cx="73152" cy="102413"/>
              </a:xfrm>
              <a:custGeom>
                <a:avLst/>
                <a:gdLst>
                  <a:gd name="connsiteX0" fmla="*/ 0 w 73152"/>
                  <a:gd name="connsiteY0" fmla="*/ 102413 h 102413"/>
                  <a:gd name="connsiteX1" fmla="*/ 14631 w 73152"/>
                  <a:gd name="connsiteY1" fmla="*/ 80467 h 102413"/>
                  <a:gd name="connsiteX2" fmla="*/ 21946 w 73152"/>
                  <a:gd name="connsiteY2" fmla="*/ 58522 h 102413"/>
                  <a:gd name="connsiteX3" fmla="*/ 58522 w 73152"/>
                  <a:gd name="connsiteY3" fmla="*/ 29261 h 102413"/>
                  <a:gd name="connsiteX4" fmla="*/ 73152 w 73152"/>
                  <a:gd name="connsiteY4" fmla="*/ 0 h 102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 h="102413">
                    <a:moveTo>
                      <a:pt x="0" y="102413"/>
                    </a:moveTo>
                    <a:cubicBezTo>
                      <a:pt x="4877" y="95098"/>
                      <a:pt x="10699" y="88331"/>
                      <a:pt x="14631" y="80467"/>
                    </a:cubicBezTo>
                    <a:cubicBezTo>
                      <a:pt x="18079" y="73570"/>
                      <a:pt x="17979" y="65134"/>
                      <a:pt x="21946" y="58522"/>
                    </a:cubicBezTo>
                    <a:cubicBezTo>
                      <a:pt x="28896" y="46938"/>
                      <a:pt x="48552" y="35908"/>
                      <a:pt x="58522" y="29261"/>
                    </a:cubicBezTo>
                    <a:lnTo>
                      <a:pt x="73152" y="0"/>
                    </a:lnTo>
                  </a:path>
                </a:pathLst>
              </a:cu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45" name="Freeform 169">
                <a:extLst>
                  <a:ext uri="{FF2B5EF4-FFF2-40B4-BE49-F238E27FC236}">
                    <a16:creationId xmlns:a16="http://schemas.microsoft.com/office/drawing/2014/main" id="{553ABD45-2EC5-4899-8E17-529EEF886310}"/>
                  </a:ext>
                </a:extLst>
              </p:cNvPr>
              <p:cNvSpPr/>
              <p:nvPr/>
            </p:nvSpPr>
            <p:spPr bwMode="auto">
              <a:xfrm>
                <a:off x="4104861" y="3014826"/>
                <a:ext cx="38660" cy="86819"/>
              </a:xfrm>
              <a:custGeom>
                <a:avLst/>
                <a:gdLst>
                  <a:gd name="connsiteX0" fmla="*/ 21946 w 38660"/>
                  <a:gd name="connsiteY0" fmla="*/ 86819 h 86819"/>
                  <a:gd name="connsiteX1" fmla="*/ 21946 w 38660"/>
                  <a:gd name="connsiteY1" fmla="*/ 6351 h 86819"/>
                  <a:gd name="connsiteX2" fmla="*/ 0 w 38660"/>
                  <a:gd name="connsiteY2" fmla="*/ 6351 h 86819"/>
                </a:gdLst>
                <a:ahLst/>
                <a:cxnLst>
                  <a:cxn ang="0">
                    <a:pos x="connsiteX0" y="connsiteY0"/>
                  </a:cxn>
                  <a:cxn ang="0">
                    <a:pos x="connsiteX1" y="connsiteY1"/>
                  </a:cxn>
                  <a:cxn ang="0">
                    <a:pos x="connsiteX2" y="connsiteY2"/>
                  </a:cxn>
                </a:cxnLst>
                <a:rect l="l" t="t" r="r" b="b"/>
                <a:pathLst>
                  <a:path w="38660" h="86819">
                    <a:moveTo>
                      <a:pt x="21946" y="86819"/>
                    </a:moveTo>
                    <a:cubicBezTo>
                      <a:pt x="28791" y="59437"/>
                      <a:pt x="38660" y="35601"/>
                      <a:pt x="21946" y="6351"/>
                    </a:cubicBezTo>
                    <a:cubicBezTo>
                      <a:pt x="18317" y="0"/>
                      <a:pt x="7315" y="6351"/>
                      <a:pt x="0" y="6351"/>
                    </a:cubicBezTo>
                  </a:path>
                </a:pathLst>
              </a:cu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grpSp>
        <p:sp>
          <p:nvSpPr>
            <p:cNvPr id="18449" name="TextBox 18448">
              <a:extLst>
                <a:ext uri="{FF2B5EF4-FFF2-40B4-BE49-F238E27FC236}">
                  <a16:creationId xmlns:a16="http://schemas.microsoft.com/office/drawing/2014/main" id="{60E384CD-8903-45EA-8079-E545A10598F2}"/>
                </a:ext>
              </a:extLst>
            </p:cNvPr>
            <p:cNvSpPr txBox="1"/>
            <p:nvPr/>
          </p:nvSpPr>
          <p:spPr>
            <a:xfrm>
              <a:off x="7833320" y="4534079"/>
              <a:ext cx="2160240" cy="132343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66"/>
                  </a:solidFill>
                  <a:effectLst/>
                  <a:uLnTx/>
                  <a:uFillTx/>
                  <a:latin typeface="Gabriola" panose="04040605051002020D02" pitchFamily="82" charset="0"/>
                  <a:ea typeface="+mn-ea"/>
                  <a:cs typeface="Times New Roman" pitchFamily="18" charset="0"/>
                </a:rPr>
                <a:t>30 lectures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66"/>
                  </a:solidFill>
                  <a:effectLst/>
                  <a:uLnTx/>
                  <a:uFillTx/>
                  <a:latin typeface="Gabriola" panose="04040605051002020D02" pitchFamily="82" charset="0"/>
                  <a:ea typeface="+mn-ea"/>
                  <a:cs typeface="Times New Roman" pitchFamily="18" charset="0"/>
                </a:rPr>
                <a:t>Online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www.tehillim.org.il</a:t>
              </a:r>
            </a:p>
          </p:txBody>
        </p:sp>
      </p:grpSp>
      <p:sp>
        <p:nvSpPr>
          <p:cNvPr id="80" name="Rectangle 79">
            <a:extLst>
              <a:ext uri="{FF2B5EF4-FFF2-40B4-BE49-F238E27FC236}">
                <a16:creationId xmlns:a16="http://schemas.microsoft.com/office/drawing/2014/main" id="{6BDF3CC5-00D1-4026-BE42-AD51EBE9A672}"/>
              </a:ext>
            </a:extLst>
          </p:cNvPr>
          <p:cNvSpPr/>
          <p:nvPr/>
        </p:nvSpPr>
        <p:spPr bwMode="auto">
          <a:xfrm>
            <a:off x="2971940" y="2343308"/>
            <a:ext cx="2952000" cy="216024"/>
          </a:xfrm>
          <a:prstGeom prst="rect">
            <a:avLst/>
          </a:prstGeom>
          <a:solidFill>
            <a:srgbClr val="FF0000">
              <a:alpha val="22000"/>
            </a:srgb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4" name="Rectangle 3">
            <a:extLst>
              <a:ext uri="{FF2B5EF4-FFF2-40B4-BE49-F238E27FC236}">
                <a16:creationId xmlns:a16="http://schemas.microsoft.com/office/drawing/2014/main" id="{C725152B-073B-48F4-BEDA-60C9D69389CC}"/>
              </a:ext>
            </a:extLst>
          </p:cNvPr>
          <p:cNvSpPr/>
          <p:nvPr/>
        </p:nvSpPr>
        <p:spPr bwMode="auto">
          <a:xfrm>
            <a:off x="2982984" y="2564928"/>
            <a:ext cx="3554191" cy="432024"/>
          </a:xfrm>
          <a:prstGeom prst="rect">
            <a:avLst/>
          </a:prstGeom>
          <a:solidFill>
            <a:srgbClr val="FF0000">
              <a:alpha val="22000"/>
            </a:srgb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2" name="TextBox 1">
            <a:extLst>
              <a:ext uri="{FF2B5EF4-FFF2-40B4-BE49-F238E27FC236}">
                <a16:creationId xmlns:a16="http://schemas.microsoft.com/office/drawing/2014/main" id="{EFEB812D-26A2-48BD-AF65-6201E9C21166}"/>
              </a:ext>
            </a:extLst>
          </p:cNvPr>
          <p:cNvSpPr txBox="1"/>
          <p:nvPr/>
        </p:nvSpPr>
        <p:spPr>
          <a:xfrm>
            <a:off x="4880992" y="2547486"/>
            <a:ext cx="1944216" cy="261610"/>
          </a:xfrm>
          <a:prstGeom prst="rect">
            <a:avLst/>
          </a:prstGeom>
          <a:noFill/>
        </p:spPr>
        <p:txBody>
          <a:bodyPr wrap="square" rtlCol="0">
            <a:spAutoFit/>
          </a:bodyPr>
          <a:lstStyle/>
          <a:p>
            <a:r>
              <a:rPr lang="en-US" sz="1100" dirty="0" err="1">
                <a:latin typeface="Arial" panose="020B0604020202020204" pitchFamily="34" charset="0"/>
                <a:cs typeface="Arial" panose="020B0604020202020204" pitchFamily="34" charset="0"/>
              </a:rPr>
              <a:t>Tehillim</a:t>
            </a:r>
            <a:r>
              <a:rPr lang="en-US" sz="1100" dirty="0">
                <a:latin typeface="Arial" panose="020B0604020202020204" pitchFamily="34" charset="0"/>
                <a:cs typeface="Arial" panose="020B0604020202020204" pitchFamily="34" charset="0"/>
              </a:rPr>
              <a:t> 50 </a:t>
            </a:r>
            <a:r>
              <a:rPr lang="en-US" sz="1100" dirty="0">
                <a:latin typeface="Arial" panose="020B0604020202020204" pitchFamily="34" charset="0"/>
                <a:cs typeface="Arial" panose="020B0604020202020204" pitchFamily="34" charset="0"/>
                <a:sym typeface="Wingdings" panose="05000000000000000000" pitchFamily="2" charset="2"/>
              </a:rPr>
              <a:t> 51</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849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0"/>
                                        </p:tgtEl>
                                      </p:cBhvr>
                                    </p:animEffect>
                                    <p:set>
                                      <p:cBhvr>
                                        <p:cTn id="7" dur="1" fill="hold">
                                          <p:stCondLst>
                                            <p:cond delay="499"/>
                                          </p:stCondLst>
                                        </p:cTn>
                                        <p:tgtEl>
                                          <p:spTgt spid="8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images.clipartlogo.com/files/images/40/404949/chalk-board-clip-art_f.jpg"/>
          <p:cNvPicPr>
            <a:picLocks noChangeAspect="1" noChangeArrowheads="1"/>
          </p:cNvPicPr>
          <p:nvPr/>
        </p:nvPicPr>
        <p:blipFill rotWithShape="1">
          <a:blip r:embed="rId3">
            <a:extLst>
              <a:ext uri="{28A0092B-C50C-407E-A947-70E740481C1C}">
                <a14:useLocalDpi xmlns:a14="http://schemas.microsoft.com/office/drawing/2010/main" val="0"/>
              </a:ext>
            </a:extLst>
          </a:blip>
          <a:srcRect b="20972"/>
          <a:stretch/>
        </p:blipFill>
        <p:spPr bwMode="auto">
          <a:xfrm>
            <a:off x="-2645" y="-19727"/>
            <a:ext cx="9924197" cy="685799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images.clipartlogo.com/files/images/40/404949/chalk-board-clip-art_f.jpg"/>
          <p:cNvPicPr>
            <a:picLocks noChangeAspect="1" noChangeArrowheads="1"/>
          </p:cNvPicPr>
          <p:nvPr/>
        </p:nvPicPr>
        <p:blipFill rotWithShape="1">
          <a:blip r:embed="rId3">
            <a:extLst>
              <a:ext uri="{28A0092B-C50C-407E-A947-70E740481C1C}">
                <a14:useLocalDpi xmlns:a14="http://schemas.microsoft.com/office/drawing/2010/main" val="0"/>
              </a:ext>
            </a:extLst>
          </a:blip>
          <a:srcRect t="71654"/>
          <a:stretch/>
        </p:blipFill>
        <p:spPr bwMode="auto">
          <a:xfrm>
            <a:off x="-27296" y="6270624"/>
            <a:ext cx="9924197" cy="61012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8A01C7C-41D7-4111-93F9-06A8B57EDF74}"/>
              </a:ext>
            </a:extLst>
          </p:cNvPr>
          <p:cNvSpPr txBox="1"/>
          <p:nvPr/>
        </p:nvSpPr>
        <p:spPr>
          <a:xfrm>
            <a:off x="344488" y="4983559"/>
            <a:ext cx="9217024"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www.tehillim.org.il</a:t>
            </a:r>
          </a:p>
        </p:txBody>
      </p:sp>
      <p:grpSp>
        <p:nvGrpSpPr>
          <p:cNvPr id="6" name="Group 5">
            <a:extLst>
              <a:ext uri="{FF2B5EF4-FFF2-40B4-BE49-F238E27FC236}">
                <a16:creationId xmlns:a16="http://schemas.microsoft.com/office/drawing/2014/main" id="{66F3511E-6D27-4567-8102-A95716581925}"/>
              </a:ext>
            </a:extLst>
          </p:cNvPr>
          <p:cNvGrpSpPr/>
          <p:nvPr/>
        </p:nvGrpSpPr>
        <p:grpSpPr>
          <a:xfrm>
            <a:off x="200472" y="4365104"/>
            <a:ext cx="2764699" cy="2224887"/>
            <a:chOff x="-3712941" y="823118"/>
            <a:chExt cx="2764699" cy="2224887"/>
          </a:xfrm>
        </p:grpSpPr>
        <p:grpSp>
          <p:nvGrpSpPr>
            <p:cNvPr id="17" name="Group 16">
              <a:extLst>
                <a:ext uri="{FF2B5EF4-FFF2-40B4-BE49-F238E27FC236}">
                  <a16:creationId xmlns:a16="http://schemas.microsoft.com/office/drawing/2014/main" id="{723AB453-B8B5-431A-AF5E-A72218087B89}"/>
                </a:ext>
              </a:extLst>
            </p:cNvPr>
            <p:cNvGrpSpPr/>
            <p:nvPr/>
          </p:nvGrpSpPr>
          <p:grpSpPr>
            <a:xfrm>
              <a:off x="-3712941" y="823118"/>
              <a:ext cx="1492806" cy="1752600"/>
              <a:chOff x="-75045" y="4306887"/>
              <a:chExt cx="1370445" cy="1338965"/>
            </a:xfrm>
          </p:grpSpPr>
          <p:sp>
            <p:nvSpPr>
              <p:cNvPr id="19" name="Rounded Rectangle 1">
                <a:extLst>
                  <a:ext uri="{FF2B5EF4-FFF2-40B4-BE49-F238E27FC236}">
                    <a16:creationId xmlns:a16="http://schemas.microsoft.com/office/drawing/2014/main" id="{C8FE4D5B-86C1-4B84-A67A-88130C4B1215}"/>
                  </a:ext>
                </a:extLst>
              </p:cNvPr>
              <p:cNvSpPr/>
              <p:nvPr/>
            </p:nvSpPr>
            <p:spPr bwMode="auto">
              <a:xfrm>
                <a:off x="8304" y="4306887"/>
                <a:ext cx="971663" cy="1103325"/>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grpSp>
            <p:nvGrpSpPr>
              <p:cNvPr id="23" name="Group 21">
                <a:extLst>
                  <a:ext uri="{FF2B5EF4-FFF2-40B4-BE49-F238E27FC236}">
                    <a16:creationId xmlns:a16="http://schemas.microsoft.com/office/drawing/2014/main" id="{45160E1D-47FC-4707-845C-9BFB56D9255E}"/>
                  </a:ext>
                </a:extLst>
              </p:cNvPr>
              <p:cNvGrpSpPr>
                <a:grpSpLocks/>
              </p:cNvGrpSpPr>
              <p:nvPr/>
            </p:nvGrpSpPr>
            <p:grpSpPr bwMode="auto">
              <a:xfrm>
                <a:off x="-75045" y="4419600"/>
                <a:ext cx="1218045" cy="1226252"/>
                <a:chOff x="342" y="42"/>
                <a:chExt cx="1055" cy="1310"/>
              </a:xfrm>
            </p:grpSpPr>
            <p:graphicFrame>
              <p:nvGraphicFramePr>
                <p:cNvPr id="26" name="Object 8">
                  <a:hlinkClick r:id="" action="ppaction://ole?verb=0"/>
                  <a:extLst>
                    <a:ext uri="{FF2B5EF4-FFF2-40B4-BE49-F238E27FC236}">
                      <a16:creationId xmlns:a16="http://schemas.microsoft.com/office/drawing/2014/main" id="{6B7270D8-481E-4AB1-B5E0-C0F548F8BEE2}"/>
                    </a:ext>
                  </a:extLst>
                </p:cNvPr>
                <p:cNvGraphicFramePr>
                  <a:graphicFrameLocks/>
                </p:cNvGraphicFramePr>
                <p:nvPr/>
              </p:nvGraphicFramePr>
              <p:xfrm>
                <a:off x="342" y="56"/>
                <a:ext cx="1055" cy="1296"/>
              </p:xfrm>
              <a:graphic>
                <a:graphicData uri="http://schemas.openxmlformats.org/presentationml/2006/ole">
                  <mc:AlternateContent xmlns:mc="http://schemas.openxmlformats.org/markup-compatibility/2006">
                    <mc:Choice xmlns:v="urn:schemas-microsoft-com:vml" Requires="v">
                      <p:oleObj spid="_x0000_s1164" name="Clip" r:id="rId4" imgW="4046538" imgH="3352800" progId="MS_ClipArt_Gallery.5">
                        <p:embed/>
                      </p:oleObj>
                    </mc:Choice>
                    <mc:Fallback>
                      <p:oleObj name="Clip" r:id="rId4" imgW="4046538" imgH="3352800" progId="MS_ClipArt_Gallery.5">
                        <p:embed/>
                        <p:pic>
                          <p:nvPicPr>
                            <p:cNvPr id="26" name="Object 8">
                              <a:hlinkClick r:id="" action="ppaction://ole?verb=0"/>
                              <a:extLst>
                                <a:ext uri="{FF2B5EF4-FFF2-40B4-BE49-F238E27FC236}">
                                  <a16:creationId xmlns:a16="http://schemas.microsoft.com/office/drawing/2014/main" id="{6B7270D8-481E-4AB1-B5E0-C0F548F8BEE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 y="56"/>
                              <a:ext cx="1055" cy="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 name="AutoShape 20">
                  <a:extLst>
                    <a:ext uri="{FF2B5EF4-FFF2-40B4-BE49-F238E27FC236}">
                      <a16:creationId xmlns:a16="http://schemas.microsoft.com/office/drawing/2014/main" id="{625B3CE2-988A-4C47-9083-39A5672DB041}"/>
                    </a:ext>
                  </a:extLst>
                </p:cNvPr>
                <p:cNvSpPr>
                  <a:spLocks noChangeArrowheads="1"/>
                </p:cNvSpPr>
                <p:nvPr/>
              </p:nvSpPr>
              <p:spPr bwMode="auto">
                <a:xfrm rot="5295135">
                  <a:off x="862" y="-54"/>
                  <a:ext cx="96" cy="288"/>
                </a:xfrm>
                <a:prstGeom prst="moon">
                  <a:avLst>
                    <a:gd name="adj" fmla="val 48944"/>
                  </a:avLst>
                </a:prstGeom>
                <a:solidFill>
                  <a:schemeClr val="bg1"/>
                </a:solidFill>
                <a:ln w="3175">
                  <a:solidFill>
                    <a:srgbClr val="000000"/>
                  </a:solidFill>
                  <a:miter lim="800000"/>
                  <a:headEnd type="none" w="sm" len="sm"/>
                  <a:tailEnd type="none" w="sm" len="sm"/>
                </a:ln>
              </p:spPr>
              <p:txBody>
                <a:bodyPr wrap="none" anchor="ctr"/>
                <a:lstStyle>
                  <a:lvl1pPr>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1pPr>
                  <a:lvl2pPr marL="742950" indent="-28575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2pPr>
                  <a:lvl3pPr marL="1143000" indent="-22860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3pPr>
                  <a:lvl4pPr marL="1600200" indent="-22860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4pPr>
                  <a:lvl5pPr marL="2057400" indent="-22860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5pPr>
                  <a:lvl6pPr marL="2514600" indent="-228600" algn="l" rtl="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6pPr>
                  <a:lvl7pPr marL="2971800" indent="-228600" algn="l" rtl="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7pPr>
                  <a:lvl8pPr marL="3429000" indent="-228600" algn="l" rtl="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8pPr>
                  <a:lvl9pPr marL="3886200" indent="-228600" algn="l" rtl="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he-IL" sz="2400" b="1" i="0" u="none" strike="noStrike" kern="1200" cap="none" spc="0" normalizeH="0" baseline="0" noProof="0">
                    <a:ln>
                      <a:noFill/>
                    </a:ln>
                    <a:solidFill>
                      <a:srgbClr val="000000"/>
                    </a:solidFill>
                    <a:effectLst/>
                    <a:uLnTx/>
                    <a:uFillTx/>
                    <a:latin typeface="Times New Roman" panose="02020603050405020304" pitchFamily="18" charset="0"/>
                    <a:cs typeface="Times New Roman (Hebrew)" panose="02020603050405020304" pitchFamily="18" charset="0"/>
                  </a:endParaRPr>
                </a:p>
              </p:txBody>
            </p:sp>
          </p:grpSp>
          <p:sp>
            <p:nvSpPr>
              <p:cNvPr id="24" name="Rectangle 22">
                <a:extLst>
                  <a:ext uri="{FF2B5EF4-FFF2-40B4-BE49-F238E27FC236}">
                    <a16:creationId xmlns:a16="http://schemas.microsoft.com/office/drawing/2014/main" id="{A0A458EE-856E-4A5D-AC28-1A451EE9A053}"/>
                  </a:ext>
                </a:extLst>
              </p:cNvPr>
              <p:cNvSpPr>
                <a:spLocks noChangeArrowheads="1"/>
              </p:cNvSpPr>
              <p:nvPr/>
            </p:nvSpPr>
            <p:spPr bwMode="auto">
              <a:xfrm>
                <a:off x="983672" y="4770985"/>
                <a:ext cx="311728" cy="587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1pPr>
                <a:lvl2pPr marL="742950" indent="-28575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2pPr>
                <a:lvl3pPr marL="1143000" indent="-22860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3pPr>
                <a:lvl4pPr marL="1600200" indent="-22860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4pPr>
                <a:lvl5pPr marL="2057400" indent="-22860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5pPr>
                <a:lvl6pPr marL="2514600" indent="-228600" algn="l" rtl="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6pPr>
                <a:lvl7pPr marL="2971800" indent="-228600" algn="l" rtl="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7pPr>
                <a:lvl8pPr marL="3429000" indent="-228600" algn="l" rtl="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8pPr>
                <a:lvl9pPr marL="3886200" indent="-228600" algn="l" rtl="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e-IL" altLang="he-IL" sz="44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a:t>
                </a:r>
                <a:endParaRPr kumimoji="0" lang="en-US" altLang="he-IL" sz="44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grpSp>
        <p:sp>
          <p:nvSpPr>
            <p:cNvPr id="39" name="Rectangle 1026">
              <a:extLst>
                <a:ext uri="{FF2B5EF4-FFF2-40B4-BE49-F238E27FC236}">
                  <a16:creationId xmlns:a16="http://schemas.microsoft.com/office/drawing/2014/main" id="{652C032F-F8DE-4A6F-9B40-78156E813D36}"/>
                </a:ext>
              </a:extLst>
            </p:cNvPr>
            <p:cNvSpPr>
              <a:spLocks noChangeArrowheads="1"/>
            </p:cNvSpPr>
            <p:nvPr/>
          </p:nvSpPr>
          <p:spPr bwMode="auto">
            <a:xfrm>
              <a:off x="-2819400" y="2809995"/>
              <a:ext cx="1871158" cy="23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anose="02020603050405020304" pitchFamily="18" charset="0"/>
                  <a:cs typeface="Times New Roman (Hebrew)" panose="02020603050405020304" pitchFamily="18" charset="0"/>
                </a:defRPr>
              </a:lvl1pPr>
              <a:lvl2pPr marL="742950" indent="-285750">
                <a:defRPr sz="2400">
                  <a:solidFill>
                    <a:schemeClr val="tx1"/>
                  </a:solidFill>
                  <a:latin typeface="Times New Roman" panose="02020603050405020304" pitchFamily="18" charset="0"/>
                  <a:cs typeface="Times New Roman (Hebrew)" panose="02020603050405020304" pitchFamily="18" charset="0"/>
                </a:defRPr>
              </a:lvl2pPr>
              <a:lvl3pPr marL="1143000" indent="-228600">
                <a:defRPr sz="2400">
                  <a:solidFill>
                    <a:schemeClr val="tx1"/>
                  </a:solidFill>
                  <a:latin typeface="Times New Roman" panose="02020603050405020304" pitchFamily="18" charset="0"/>
                  <a:cs typeface="Times New Roman (Hebrew)" panose="02020603050405020304" pitchFamily="18" charset="0"/>
                </a:defRPr>
              </a:lvl3pPr>
              <a:lvl4pPr marL="1600200" indent="-228600">
                <a:defRPr sz="2400">
                  <a:solidFill>
                    <a:schemeClr val="tx1"/>
                  </a:solidFill>
                  <a:latin typeface="Times New Roman" panose="02020603050405020304" pitchFamily="18" charset="0"/>
                  <a:cs typeface="Times New Roman (Hebrew)" panose="02020603050405020304" pitchFamily="18" charset="0"/>
                </a:defRPr>
              </a:lvl4pPr>
              <a:lvl5pPr marL="2057400" indent="-228600">
                <a:defRPr sz="2400">
                  <a:solidFill>
                    <a:schemeClr val="tx1"/>
                  </a:solidFill>
                  <a:latin typeface="Times New Roman" panose="02020603050405020304" pitchFamily="18" charset="0"/>
                  <a:cs typeface="Times New Roman (Hebrew)"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Hebrew)"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Hebrew)"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Hebrew)"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Hebrew)" panose="02020603050405020304" pitchFamily="18"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Hebrew)" panose="02020603050405020304" pitchFamily="18" charset="0"/>
              </a:endParaRPr>
            </a:p>
          </p:txBody>
        </p:sp>
      </p:grpSp>
      <p:sp>
        <p:nvSpPr>
          <p:cNvPr id="18" name="Title 1">
            <a:extLst>
              <a:ext uri="{FF2B5EF4-FFF2-40B4-BE49-F238E27FC236}">
                <a16:creationId xmlns:a16="http://schemas.microsoft.com/office/drawing/2014/main" id="{D391ACC6-010F-4EA8-BA62-430753827BDD}"/>
              </a:ext>
            </a:extLst>
          </p:cNvPr>
          <p:cNvSpPr txBox="1">
            <a:spLocks/>
          </p:cNvSpPr>
          <p:nvPr/>
        </p:nvSpPr>
        <p:spPr bwMode="auto">
          <a:xfrm>
            <a:off x="848544" y="188640"/>
            <a:ext cx="8130108" cy="1143000"/>
          </a:xfrm>
          <a:prstGeom prst="rect">
            <a:avLst/>
          </a:prstGeom>
          <a:noFill/>
          <a:ln w="12700">
            <a:noFill/>
            <a:miter lim="800000"/>
            <a:headEnd/>
            <a:tailEnd/>
          </a:ln>
        </p:spPr>
        <p:txBody>
          <a:bodyPr vert="horz" wrap="square" lIns="90473" tIns="44442" rIns="90473" bIns="44442"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Times New Roman" pitchFamily="18" charset="0"/>
              </a:defRPr>
            </a:lvl2pPr>
            <a:lvl3pPr algn="ctr" rtl="1" eaLnBrk="0" fontAlgn="base" hangingPunct="0">
              <a:spcBef>
                <a:spcPct val="0"/>
              </a:spcBef>
              <a:spcAft>
                <a:spcPct val="0"/>
              </a:spcAft>
              <a:defRPr sz="4400">
                <a:solidFill>
                  <a:schemeClr val="tx2"/>
                </a:solidFill>
                <a:latin typeface="Times New Roman" pitchFamily="18" charset="0"/>
              </a:defRPr>
            </a:lvl3pPr>
            <a:lvl4pPr algn="ctr" rtl="1" eaLnBrk="0" fontAlgn="base" hangingPunct="0">
              <a:spcBef>
                <a:spcPct val="0"/>
              </a:spcBef>
              <a:spcAft>
                <a:spcPct val="0"/>
              </a:spcAft>
              <a:defRPr sz="4400">
                <a:solidFill>
                  <a:schemeClr val="tx2"/>
                </a:solidFill>
                <a:latin typeface="Times New Roman" pitchFamily="18" charset="0"/>
              </a:defRPr>
            </a:lvl4pPr>
            <a:lvl5pPr algn="ctr" rtl="1" eaLnBrk="0" fontAlgn="base" hangingPunct="0">
              <a:spcBef>
                <a:spcPct val="0"/>
              </a:spcBef>
              <a:spcAft>
                <a:spcPct val="0"/>
              </a:spcAft>
              <a:defRPr sz="4400">
                <a:solidFill>
                  <a:schemeClr val="tx2"/>
                </a:solidFill>
                <a:latin typeface="Times New Roman" pitchFamily="18" charset="0"/>
              </a:defRPr>
            </a:lvl5pPr>
            <a:lvl6pPr marL="457200" algn="ctr" rtl="1" eaLnBrk="0" fontAlgn="base" hangingPunct="0">
              <a:spcBef>
                <a:spcPct val="0"/>
              </a:spcBef>
              <a:spcAft>
                <a:spcPct val="0"/>
              </a:spcAft>
              <a:defRPr sz="4400">
                <a:solidFill>
                  <a:schemeClr val="tx2"/>
                </a:solidFill>
                <a:latin typeface="Times New Roman" pitchFamily="18" charset="0"/>
              </a:defRPr>
            </a:lvl6pPr>
            <a:lvl7pPr marL="914400" algn="ctr" rtl="1" eaLnBrk="0" fontAlgn="base" hangingPunct="0">
              <a:spcBef>
                <a:spcPct val="0"/>
              </a:spcBef>
              <a:spcAft>
                <a:spcPct val="0"/>
              </a:spcAft>
              <a:defRPr sz="4400">
                <a:solidFill>
                  <a:schemeClr val="tx2"/>
                </a:solidFill>
                <a:latin typeface="Times New Roman" pitchFamily="18" charset="0"/>
              </a:defRPr>
            </a:lvl7pPr>
            <a:lvl8pPr marL="1371600" algn="ctr" rtl="1" eaLnBrk="0" fontAlgn="base" hangingPunct="0">
              <a:spcBef>
                <a:spcPct val="0"/>
              </a:spcBef>
              <a:spcAft>
                <a:spcPct val="0"/>
              </a:spcAft>
              <a:defRPr sz="4400">
                <a:solidFill>
                  <a:schemeClr val="tx2"/>
                </a:solidFill>
                <a:latin typeface="Times New Roman" pitchFamily="18" charset="0"/>
              </a:defRPr>
            </a:lvl8pPr>
            <a:lvl9pPr marL="1828800" algn="ctr" rtl="1" eaLnBrk="0" fontAlgn="base" hangingPunct="0">
              <a:spcBef>
                <a:spcPct val="0"/>
              </a:spcBef>
              <a:spcAft>
                <a:spcPct val="0"/>
              </a:spcAft>
              <a:defRPr sz="4400">
                <a:solidFill>
                  <a:schemeClr val="tx2"/>
                </a:solidFill>
                <a:latin typeface="Times New Roman" pitchFamily="18" charset="0"/>
              </a:defRPr>
            </a:lvl9pPr>
          </a:lstStyle>
          <a:p>
            <a:r>
              <a:rPr lang="en-US" u="sng" kern="0" dirty="0">
                <a:solidFill>
                  <a:schemeClr val="bg1"/>
                </a:solidFill>
                <a:latin typeface="Arial" panose="020B0604020202020204" pitchFamily="34" charset="0"/>
                <a:cs typeface="Arial" panose="020B0604020202020204" pitchFamily="34" charset="0"/>
              </a:rPr>
              <a:t>Summary</a:t>
            </a:r>
            <a:endParaRPr lang="en-IL" u="sng" kern="0" dirty="0">
              <a:solidFill>
                <a:schemeClr val="bg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BCEF1966-7155-4511-852D-A97FC384314D}"/>
              </a:ext>
            </a:extLst>
          </p:cNvPr>
          <p:cNvSpPr txBox="1"/>
          <p:nvPr/>
        </p:nvSpPr>
        <p:spPr>
          <a:xfrm>
            <a:off x="1352600" y="5549170"/>
            <a:ext cx="7251824" cy="400110"/>
          </a:xfrm>
          <a:prstGeom prst="rect">
            <a:avLst/>
          </a:prstGeom>
          <a:noFill/>
        </p:spPr>
        <p:txBody>
          <a:bodyPr wrap="square">
            <a:spAutoFit/>
          </a:bodyPr>
          <a:lstStyle/>
          <a:p>
            <a:pPr algn="ctr"/>
            <a:r>
              <a:rPr lang="en-US" sz="2000" b="1" dirty="0">
                <a:solidFill>
                  <a:schemeClr val="bg1"/>
                </a:solidFill>
                <a:latin typeface="Arial" panose="020B0604020202020204" pitchFamily="34" charset="0"/>
                <a:cs typeface="Arial" panose="020B0604020202020204" pitchFamily="34" charset="0"/>
              </a:rPr>
              <a:t>Beni.gesundheit@tehillim.org.il</a:t>
            </a:r>
            <a:endParaRPr lang="en-US" sz="2000" b="1" dirty="0">
              <a:solidFill>
                <a:schemeClr val="bg1"/>
              </a:solidFill>
            </a:endParaRPr>
          </a:p>
        </p:txBody>
      </p:sp>
      <p:pic>
        <p:nvPicPr>
          <p:cNvPr id="29" name="Picture 17" descr="לוגו אתר תהילים">
            <a:extLst>
              <a:ext uri="{FF2B5EF4-FFF2-40B4-BE49-F238E27FC236}">
                <a16:creationId xmlns:a16="http://schemas.microsoft.com/office/drawing/2014/main" id="{5C943589-452D-43BD-A47A-581709CCB2C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523" t="462" r="9145" b="4496"/>
          <a:stretch/>
        </p:blipFill>
        <p:spPr bwMode="auto">
          <a:xfrm>
            <a:off x="8193360" y="4223218"/>
            <a:ext cx="1512168" cy="1870078"/>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98BCBABB-F9C8-4DD8-ACC8-18F854326CB3}"/>
              </a:ext>
            </a:extLst>
          </p:cNvPr>
          <p:cNvSpPr txBox="1"/>
          <p:nvPr/>
        </p:nvSpPr>
        <p:spPr>
          <a:xfrm>
            <a:off x="1352600" y="1196752"/>
            <a:ext cx="7560840" cy="2677656"/>
          </a:xfrm>
          <a:prstGeom prst="rect">
            <a:avLst/>
          </a:prstGeom>
          <a:noFill/>
          <a:ln w="38100">
            <a:noFill/>
          </a:ln>
        </p:spPr>
        <p:txBody>
          <a:bodyPr wrap="square" rtlCol="0">
            <a:spAutoFit/>
          </a:bodyPr>
          <a:lstStyle/>
          <a:p>
            <a:pPr marL="177800" indent="-177800" algn="l">
              <a:buFont typeface="Arial" panose="020B0604020202020204" pitchFamily="34" charset="0"/>
              <a:buChar char="•"/>
            </a:pPr>
            <a:r>
              <a:rPr lang="en-US" sz="2400" dirty="0" err="1">
                <a:solidFill>
                  <a:schemeClr val="bg1"/>
                </a:solidFill>
                <a:latin typeface="Arial" panose="020B0604020202020204" pitchFamily="34" charset="0"/>
              </a:rPr>
              <a:t>Mizmor</a:t>
            </a:r>
            <a:r>
              <a:rPr lang="en-US" sz="2400" dirty="0">
                <a:solidFill>
                  <a:schemeClr val="bg1"/>
                </a:solidFill>
                <a:latin typeface="Arial" panose="020B0604020202020204" pitchFamily="34" charset="0"/>
              </a:rPr>
              <a:t> 51 – Structure &amp; Messages</a:t>
            </a:r>
          </a:p>
          <a:p>
            <a:pPr marL="177800" indent="-177800" algn="l">
              <a:buFont typeface="Arial" panose="020B0604020202020204" pitchFamily="34" charset="0"/>
              <a:buChar char="•"/>
            </a:pPr>
            <a:r>
              <a:rPr lang="en-US" sz="2400" dirty="0" err="1">
                <a:solidFill>
                  <a:schemeClr val="bg1"/>
                </a:solidFill>
                <a:latin typeface="Arial" panose="020B0604020202020204" pitchFamily="34" charset="0"/>
              </a:rPr>
              <a:t>Mizmor</a:t>
            </a:r>
            <a:r>
              <a:rPr lang="en-US" sz="2400" dirty="0">
                <a:solidFill>
                  <a:schemeClr val="bg1"/>
                </a:solidFill>
                <a:latin typeface="Arial" panose="020B0604020202020204" pitchFamily="34" charset="0"/>
              </a:rPr>
              <a:t> 51 versus the story in II Samuel 11-12</a:t>
            </a:r>
          </a:p>
          <a:p>
            <a:pPr marL="177800" indent="-177800" algn="l">
              <a:buFont typeface="Arial" panose="020B0604020202020204" pitchFamily="34" charset="0"/>
              <a:buChar char="•"/>
            </a:pPr>
            <a:r>
              <a:rPr lang="en-US" sz="2400" dirty="0">
                <a:solidFill>
                  <a:schemeClr val="bg1"/>
                </a:solidFill>
                <a:latin typeface="Arial" panose="020B0604020202020204" pitchFamily="34" charset="0"/>
              </a:rPr>
              <a:t>II Samuel (1</a:t>
            </a:r>
            <a:r>
              <a:rPr lang="en-US" sz="2400" baseline="30000" dirty="0">
                <a:solidFill>
                  <a:schemeClr val="bg1"/>
                </a:solidFill>
                <a:latin typeface="Arial" panose="020B0604020202020204" pitchFamily="34" charset="0"/>
              </a:rPr>
              <a:t>st</a:t>
            </a:r>
            <a:r>
              <a:rPr lang="en-US" sz="2400" dirty="0">
                <a:solidFill>
                  <a:schemeClr val="bg1"/>
                </a:solidFill>
                <a:latin typeface="Arial" panose="020B0604020202020204" pitchFamily="34" charset="0"/>
              </a:rPr>
              <a:t> Temple) </a:t>
            </a:r>
            <a:r>
              <a:rPr lang="en-US" sz="2400" dirty="0">
                <a:solidFill>
                  <a:schemeClr val="bg1"/>
                </a:solidFill>
                <a:latin typeface="Arial" panose="020B0604020202020204" pitchFamily="34" charset="0"/>
                <a:sym typeface="Wingdings" panose="05000000000000000000" pitchFamily="2" charset="2"/>
              </a:rPr>
              <a:t> </a:t>
            </a:r>
            <a:r>
              <a:rPr lang="en-US" sz="2400" dirty="0" err="1">
                <a:solidFill>
                  <a:schemeClr val="bg1"/>
                </a:solidFill>
                <a:latin typeface="Arial" panose="020B0604020202020204" pitchFamily="34" charset="0"/>
                <a:sym typeface="Wingdings" panose="05000000000000000000" pitchFamily="2" charset="2"/>
              </a:rPr>
              <a:t>Tehillim</a:t>
            </a:r>
            <a:r>
              <a:rPr lang="en-US" sz="2400" dirty="0">
                <a:solidFill>
                  <a:schemeClr val="bg1"/>
                </a:solidFill>
                <a:latin typeface="Arial" panose="020B0604020202020204" pitchFamily="34" charset="0"/>
                <a:sym typeface="Wingdings" panose="05000000000000000000" pitchFamily="2" charset="2"/>
              </a:rPr>
              <a:t> (2</a:t>
            </a:r>
            <a:r>
              <a:rPr lang="en-US" sz="2400" baseline="30000" dirty="0">
                <a:solidFill>
                  <a:schemeClr val="bg1"/>
                </a:solidFill>
                <a:latin typeface="Arial" panose="020B0604020202020204" pitchFamily="34" charset="0"/>
                <a:sym typeface="Wingdings" panose="05000000000000000000" pitchFamily="2" charset="2"/>
              </a:rPr>
              <a:t>nd</a:t>
            </a:r>
            <a:r>
              <a:rPr lang="en-US" sz="2400" dirty="0">
                <a:solidFill>
                  <a:schemeClr val="bg1"/>
                </a:solidFill>
                <a:latin typeface="Arial" panose="020B0604020202020204" pitchFamily="34" charset="0"/>
                <a:sym typeface="Wingdings" panose="05000000000000000000" pitchFamily="2" charset="2"/>
              </a:rPr>
              <a:t> Temple) </a:t>
            </a:r>
            <a:endParaRPr lang="en-US" sz="2400" dirty="0">
              <a:solidFill>
                <a:schemeClr val="bg1"/>
              </a:solidFill>
              <a:latin typeface="Arial" panose="020B0604020202020204" pitchFamily="34" charset="0"/>
            </a:endParaRPr>
          </a:p>
          <a:p>
            <a:pPr marL="177800" indent="-177800" algn="l">
              <a:buFont typeface="Arial" panose="020B0604020202020204" pitchFamily="34" charset="0"/>
              <a:buChar char="•"/>
            </a:pPr>
            <a:r>
              <a:rPr lang="en-US" sz="2400" dirty="0" err="1">
                <a:solidFill>
                  <a:schemeClr val="bg1"/>
                </a:solidFill>
                <a:latin typeface="Arial" panose="020B0604020202020204" pitchFamily="34" charset="0"/>
              </a:rPr>
              <a:t>Mizmor</a:t>
            </a:r>
            <a:r>
              <a:rPr lang="en-US" sz="2400" dirty="0">
                <a:solidFill>
                  <a:schemeClr val="bg1"/>
                </a:solidFill>
                <a:latin typeface="Arial" panose="020B0604020202020204" pitchFamily="34" charset="0"/>
              </a:rPr>
              <a:t> 51 – Image of King David in </a:t>
            </a:r>
            <a:r>
              <a:rPr lang="en-US" sz="2400" dirty="0" err="1">
                <a:solidFill>
                  <a:schemeClr val="bg1"/>
                </a:solidFill>
                <a:latin typeface="Arial" panose="020B0604020202020204" pitchFamily="34" charset="0"/>
              </a:rPr>
              <a:t>Tehillim</a:t>
            </a:r>
            <a:r>
              <a:rPr lang="en-US" sz="2400" dirty="0">
                <a:solidFill>
                  <a:schemeClr val="bg1"/>
                </a:solidFill>
                <a:latin typeface="Arial" panose="020B0604020202020204" pitchFamily="34" charset="0"/>
              </a:rPr>
              <a:t>  </a:t>
            </a:r>
          </a:p>
          <a:p>
            <a:pPr algn="l"/>
            <a:r>
              <a:rPr lang="en-US" sz="2400" b="0" i="1" dirty="0">
                <a:solidFill>
                  <a:schemeClr val="bg1"/>
                </a:solidFill>
                <a:latin typeface="Arial" panose="020B0604020202020204" pitchFamily="34" charset="0"/>
              </a:rPr>
              <a:t>    (</a:t>
            </a:r>
            <a:r>
              <a:rPr lang="en-US" sz="2400" b="0" i="1" dirty="0">
                <a:solidFill>
                  <a:schemeClr val="bg1"/>
                </a:solidFill>
                <a:latin typeface="Calibri" panose="020F0502020204030204" pitchFamily="34" charset="0"/>
                <a:cs typeface="Calibri" panose="020F0502020204030204" pitchFamily="34" charset="0"/>
              </a:rPr>
              <a:t>→ </a:t>
            </a:r>
            <a:r>
              <a:rPr lang="en-US" sz="2400" b="0" i="1" dirty="0">
                <a:solidFill>
                  <a:schemeClr val="bg1"/>
                </a:solidFill>
                <a:latin typeface="Arial" panose="020B0604020202020204" pitchFamily="34" charset="0"/>
              </a:rPr>
              <a:t>Talmud </a:t>
            </a:r>
            <a:r>
              <a:rPr lang="en-US" sz="2400" b="0" i="1" dirty="0">
                <a:solidFill>
                  <a:schemeClr val="bg1"/>
                </a:solidFill>
                <a:latin typeface="Calibri" panose="020F0502020204030204" pitchFamily="34" charset="0"/>
                <a:cs typeface="Calibri" panose="020F0502020204030204" pitchFamily="34" charset="0"/>
              </a:rPr>
              <a:t>= Contextual Interpretation of </a:t>
            </a:r>
            <a:r>
              <a:rPr lang="en-US" sz="2400" b="0" i="1" dirty="0" err="1">
                <a:solidFill>
                  <a:schemeClr val="bg1"/>
                </a:solidFill>
                <a:latin typeface="Calibri" panose="020F0502020204030204" pitchFamily="34" charset="0"/>
                <a:cs typeface="Calibri" panose="020F0502020204030204" pitchFamily="34" charset="0"/>
              </a:rPr>
              <a:t>Tehillim</a:t>
            </a:r>
            <a:r>
              <a:rPr lang="en-US" sz="2400" b="0" i="1" dirty="0">
                <a:solidFill>
                  <a:schemeClr val="bg1"/>
                </a:solidFill>
                <a:latin typeface="Arial" panose="020B0604020202020204" pitchFamily="34" charset="0"/>
              </a:rPr>
              <a:t>) </a:t>
            </a:r>
          </a:p>
          <a:p>
            <a:pPr marL="177800" indent="-177800" algn="l">
              <a:buFont typeface="Arial" panose="020B0604020202020204" pitchFamily="34" charset="0"/>
              <a:buChar char="•"/>
            </a:pPr>
            <a:r>
              <a:rPr lang="en-US" sz="2400" dirty="0" err="1">
                <a:solidFill>
                  <a:schemeClr val="bg1">
                    <a:lumMod val="65000"/>
                  </a:schemeClr>
                </a:solidFill>
                <a:latin typeface="Arial" panose="020B0604020202020204" pitchFamily="34" charset="0"/>
              </a:rPr>
              <a:t>Mizmor</a:t>
            </a:r>
            <a:r>
              <a:rPr lang="en-US" sz="2400" dirty="0">
                <a:solidFill>
                  <a:schemeClr val="bg1">
                    <a:lumMod val="65000"/>
                  </a:schemeClr>
                </a:solidFill>
                <a:latin typeface="Arial" panose="020B0604020202020204" pitchFamily="34" charset="0"/>
              </a:rPr>
              <a:t> 51 – between Asaf I (50) + D2 (52-72)</a:t>
            </a:r>
          </a:p>
          <a:p>
            <a:pPr marL="177800" indent="-177800" algn="l">
              <a:buFont typeface="Arial" panose="020B0604020202020204" pitchFamily="34" charset="0"/>
              <a:buChar char="•"/>
            </a:pPr>
            <a:r>
              <a:rPr lang="en-US" sz="2400" dirty="0">
                <a:solidFill>
                  <a:schemeClr val="bg1">
                    <a:lumMod val="65000"/>
                  </a:schemeClr>
                </a:solidFill>
                <a:latin typeface="Arial" panose="020B0604020202020204" pitchFamily="34" charset="0"/>
              </a:rPr>
              <a:t>1</a:t>
            </a:r>
            <a:r>
              <a:rPr lang="en-US" sz="2400" baseline="30000" dirty="0">
                <a:solidFill>
                  <a:schemeClr val="bg1">
                    <a:lumMod val="65000"/>
                  </a:schemeClr>
                </a:solidFill>
                <a:latin typeface="Arial" panose="020B0604020202020204" pitchFamily="34" charset="0"/>
              </a:rPr>
              <a:t>st</a:t>
            </a:r>
            <a:r>
              <a:rPr lang="en-US" sz="2400" dirty="0">
                <a:solidFill>
                  <a:schemeClr val="bg1">
                    <a:lumMod val="65000"/>
                  </a:schemeClr>
                </a:solidFill>
                <a:latin typeface="Arial" panose="020B0604020202020204" pitchFamily="34" charset="0"/>
              </a:rPr>
              <a:t> + 2</a:t>
            </a:r>
            <a:r>
              <a:rPr lang="en-US" sz="2400" baseline="30000" dirty="0">
                <a:solidFill>
                  <a:schemeClr val="bg1">
                    <a:lumMod val="65000"/>
                  </a:schemeClr>
                </a:solidFill>
                <a:latin typeface="Arial" panose="020B0604020202020204" pitchFamily="34" charset="0"/>
              </a:rPr>
              <a:t>nd</a:t>
            </a:r>
            <a:r>
              <a:rPr lang="en-US" sz="2400" dirty="0">
                <a:solidFill>
                  <a:schemeClr val="bg1">
                    <a:lumMod val="65000"/>
                  </a:schemeClr>
                </a:solidFill>
                <a:latin typeface="Arial" panose="020B0604020202020204" pitchFamily="34" charset="0"/>
              </a:rPr>
              <a:t> collections of King David (D1+D2)</a:t>
            </a:r>
          </a:p>
        </p:txBody>
      </p:sp>
    </p:spTree>
    <p:extLst>
      <p:ext uri="{BB962C8B-B14F-4D97-AF65-F5344CB8AC3E}">
        <p14:creationId xmlns:p14="http://schemas.microsoft.com/office/powerpoint/2010/main" val="2905208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2665427-FFAF-43A1-93D2-E9C48768CAE1}"/>
              </a:ext>
            </a:extLst>
          </p:cNvPr>
          <p:cNvGrpSpPr/>
          <p:nvPr/>
        </p:nvGrpSpPr>
        <p:grpSpPr>
          <a:xfrm>
            <a:off x="-15552" y="4361204"/>
            <a:ext cx="2285797" cy="2500116"/>
            <a:chOff x="3512093" y="2939499"/>
            <a:chExt cx="1865330" cy="2330196"/>
          </a:xfrm>
        </p:grpSpPr>
        <p:grpSp>
          <p:nvGrpSpPr>
            <p:cNvPr id="9" name="Group 394">
              <a:extLst>
                <a:ext uri="{FF2B5EF4-FFF2-40B4-BE49-F238E27FC236}">
                  <a16:creationId xmlns:a16="http://schemas.microsoft.com/office/drawing/2014/main" id="{EE0E5E31-6886-4330-AD77-C8269ED040AA}"/>
                </a:ext>
              </a:extLst>
            </p:cNvPr>
            <p:cNvGrpSpPr>
              <a:grpSpLocks/>
            </p:cNvGrpSpPr>
            <p:nvPr/>
          </p:nvGrpSpPr>
          <p:grpSpPr bwMode="auto">
            <a:xfrm>
              <a:off x="4005812" y="2939499"/>
              <a:ext cx="220665" cy="187251"/>
              <a:chOff x="864" y="2568"/>
              <a:chExt cx="168" cy="136"/>
            </a:xfrm>
          </p:grpSpPr>
          <p:sp>
            <p:nvSpPr>
              <p:cNvPr id="64" name="Freeform 395">
                <a:extLst>
                  <a:ext uri="{FF2B5EF4-FFF2-40B4-BE49-F238E27FC236}">
                    <a16:creationId xmlns:a16="http://schemas.microsoft.com/office/drawing/2014/main" id="{4474BEBD-E483-438A-8AB6-7B1EF132765B}"/>
                  </a:ext>
                </a:extLst>
              </p:cNvPr>
              <p:cNvSpPr>
                <a:spLocks/>
              </p:cNvSpPr>
              <p:nvPr/>
            </p:nvSpPr>
            <p:spPr bwMode="auto">
              <a:xfrm>
                <a:off x="924" y="2584"/>
                <a:ext cx="108" cy="120"/>
              </a:xfrm>
              <a:custGeom>
                <a:avLst/>
                <a:gdLst>
                  <a:gd name="T0" fmla="*/ 0 w 108"/>
                  <a:gd name="T1" fmla="*/ 120 h 120"/>
                  <a:gd name="T2" fmla="*/ 24 w 108"/>
                  <a:gd name="T3" fmla="*/ 88 h 120"/>
                  <a:gd name="T4" fmla="*/ 60 w 108"/>
                  <a:gd name="T5" fmla="*/ 48 h 120"/>
                  <a:gd name="T6" fmla="*/ 108 w 108"/>
                  <a:gd name="T7" fmla="*/ 0 h 120"/>
                  <a:gd name="T8" fmla="*/ 0 60000 65536"/>
                  <a:gd name="T9" fmla="*/ 0 60000 65536"/>
                  <a:gd name="T10" fmla="*/ 0 60000 65536"/>
                  <a:gd name="T11" fmla="*/ 0 60000 65536"/>
                  <a:gd name="T12" fmla="*/ 0 w 108"/>
                  <a:gd name="T13" fmla="*/ 0 h 120"/>
                  <a:gd name="T14" fmla="*/ 108 w 108"/>
                  <a:gd name="T15" fmla="*/ 120 h 120"/>
                </a:gdLst>
                <a:ahLst/>
                <a:cxnLst>
                  <a:cxn ang="T8">
                    <a:pos x="T0" y="T1"/>
                  </a:cxn>
                  <a:cxn ang="T9">
                    <a:pos x="T2" y="T3"/>
                  </a:cxn>
                  <a:cxn ang="T10">
                    <a:pos x="T4" y="T5"/>
                  </a:cxn>
                  <a:cxn ang="T11">
                    <a:pos x="T6" y="T7"/>
                  </a:cxn>
                </a:cxnLst>
                <a:rect l="T12" t="T13" r="T14" b="T15"/>
                <a:pathLst>
                  <a:path w="108" h="120">
                    <a:moveTo>
                      <a:pt x="0" y="120"/>
                    </a:moveTo>
                    <a:cubicBezTo>
                      <a:pt x="5" y="104"/>
                      <a:pt x="10" y="97"/>
                      <a:pt x="24" y="88"/>
                    </a:cubicBezTo>
                    <a:cubicBezTo>
                      <a:pt x="28" y="71"/>
                      <a:pt x="44" y="58"/>
                      <a:pt x="60" y="48"/>
                    </a:cubicBezTo>
                    <a:cubicBezTo>
                      <a:pt x="67" y="26"/>
                      <a:pt x="81" y="0"/>
                      <a:pt x="108" y="0"/>
                    </a:cubicBezTo>
                  </a:path>
                </a:pathLst>
              </a:custGeom>
              <a:noFill/>
              <a:ln w="3175">
                <a:solidFill>
                  <a:schemeClr val="bg1"/>
                </a:solidFill>
                <a:round/>
                <a:headEnd type="none" w="sm" len="sm"/>
                <a:tailEnd type="none" w="sm" len="sm"/>
              </a:ln>
            </p:spPr>
            <p:txBody>
              <a:bodyPr/>
              <a:lstStyle/>
              <a:p>
                <a:endParaRPr lang="en-US"/>
              </a:p>
            </p:txBody>
          </p:sp>
          <p:sp>
            <p:nvSpPr>
              <p:cNvPr id="65" name="Freeform 396">
                <a:extLst>
                  <a:ext uri="{FF2B5EF4-FFF2-40B4-BE49-F238E27FC236}">
                    <a16:creationId xmlns:a16="http://schemas.microsoft.com/office/drawing/2014/main" id="{2A0C39ED-52B5-4826-9259-0ADFDE586065}"/>
                  </a:ext>
                </a:extLst>
              </p:cNvPr>
              <p:cNvSpPr>
                <a:spLocks/>
              </p:cNvSpPr>
              <p:nvPr/>
            </p:nvSpPr>
            <p:spPr bwMode="auto">
              <a:xfrm rot="-676099">
                <a:off x="900" y="2568"/>
                <a:ext cx="108" cy="120"/>
              </a:xfrm>
              <a:custGeom>
                <a:avLst/>
                <a:gdLst>
                  <a:gd name="T0" fmla="*/ 0 w 108"/>
                  <a:gd name="T1" fmla="*/ 120 h 120"/>
                  <a:gd name="T2" fmla="*/ 24 w 108"/>
                  <a:gd name="T3" fmla="*/ 88 h 120"/>
                  <a:gd name="T4" fmla="*/ 60 w 108"/>
                  <a:gd name="T5" fmla="*/ 48 h 120"/>
                  <a:gd name="T6" fmla="*/ 108 w 108"/>
                  <a:gd name="T7" fmla="*/ 0 h 120"/>
                  <a:gd name="T8" fmla="*/ 0 60000 65536"/>
                  <a:gd name="T9" fmla="*/ 0 60000 65536"/>
                  <a:gd name="T10" fmla="*/ 0 60000 65536"/>
                  <a:gd name="T11" fmla="*/ 0 60000 65536"/>
                  <a:gd name="T12" fmla="*/ 0 w 108"/>
                  <a:gd name="T13" fmla="*/ 0 h 120"/>
                  <a:gd name="T14" fmla="*/ 108 w 108"/>
                  <a:gd name="T15" fmla="*/ 120 h 120"/>
                </a:gdLst>
                <a:ahLst/>
                <a:cxnLst>
                  <a:cxn ang="T8">
                    <a:pos x="T0" y="T1"/>
                  </a:cxn>
                  <a:cxn ang="T9">
                    <a:pos x="T2" y="T3"/>
                  </a:cxn>
                  <a:cxn ang="T10">
                    <a:pos x="T4" y="T5"/>
                  </a:cxn>
                  <a:cxn ang="T11">
                    <a:pos x="T6" y="T7"/>
                  </a:cxn>
                </a:cxnLst>
                <a:rect l="T12" t="T13" r="T14" b="T15"/>
                <a:pathLst>
                  <a:path w="108" h="120">
                    <a:moveTo>
                      <a:pt x="0" y="120"/>
                    </a:moveTo>
                    <a:cubicBezTo>
                      <a:pt x="5" y="104"/>
                      <a:pt x="10" y="97"/>
                      <a:pt x="24" y="88"/>
                    </a:cubicBezTo>
                    <a:cubicBezTo>
                      <a:pt x="28" y="71"/>
                      <a:pt x="44" y="58"/>
                      <a:pt x="60" y="48"/>
                    </a:cubicBezTo>
                    <a:cubicBezTo>
                      <a:pt x="67" y="26"/>
                      <a:pt x="81" y="0"/>
                      <a:pt x="108" y="0"/>
                    </a:cubicBezTo>
                  </a:path>
                </a:pathLst>
              </a:custGeom>
              <a:noFill/>
              <a:ln w="3175">
                <a:solidFill>
                  <a:schemeClr val="bg1"/>
                </a:solidFill>
                <a:round/>
                <a:headEnd type="none" w="sm" len="sm"/>
                <a:tailEnd type="none" w="sm" len="sm"/>
              </a:ln>
            </p:spPr>
            <p:txBody>
              <a:bodyPr/>
              <a:lstStyle/>
              <a:p>
                <a:endParaRPr lang="en-US"/>
              </a:p>
            </p:txBody>
          </p:sp>
          <p:sp>
            <p:nvSpPr>
              <p:cNvPr id="66" name="Freeform 397">
                <a:extLst>
                  <a:ext uri="{FF2B5EF4-FFF2-40B4-BE49-F238E27FC236}">
                    <a16:creationId xmlns:a16="http://schemas.microsoft.com/office/drawing/2014/main" id="{AE67F123-C67A-49C1-A6EF-216BC37BC53A}"/>
                  </a:ext>
                </a:extLst>
              </p:cNvPr>
              <p:cNvSpPr>
                <a:spLocks/>
              </p:cNvSpPr>
              <p:nvPr/>
            </p:nvSpPr>
            <p:spPr bwMode="auto">
              <a:xfrm rot="-1540282">
                <a:off x="864" y="2568"/>
                <a:ext cx="108" cy="120"/>
              </a:xfrm>
              <a:custGeom>
                <a:avLst/>
                <a:gdLst>
                  <a:gd name="T0" fmla="*/ 0 w 108"/>
                  <a:gd name="T1" fmla="*/ 120 h 120"/>
                  <a:gd name="T2" fmla="*/ 24 w 108"/>
                  <a:gd name="T3" fmla="*/ 88 h 120"/>
                  <a:gd name="T4" fmla="*/ 60 w 108"/>
                  <a:gd name="T5" fmla="*/ 48 h 120"/>
                  <a:gd name="T6" fmla="*/ 108 w 108"/>
                  <a:gd name="T7" fmla="*/ 0 h 120"/>
                  <a:gd name="T8" fmla="*/ 0 60000 65536"/>
                  <a:gd name="T9" fmla="*/ 0 60000 65536"/>
                  <a:gd name="T10" fmla="*/ 0 60000 65536"/>
                  <a:gd name="T11" fmla="*/ 0 60000 65536"/>
                  <a:gd name="T12" fmla="*/ 0 w 108"/>
                  <a:gd name="T13" fmla="*/ 0 h 120"/>
                  <a:gd name="T14" fmla="*/ 108 w 108"/>
                  <a:gd name="T15" fmla="*/ 120 h 120"/>
                </a:gdLst>
                <a:ahLst/>
                <a:cxnLst>
                  <a:cxn ang="T8">
                    <a:pos x="T0" y="T1"/>
                  </a:cxn>
                  <a:cxn ang="T9">
                    <a:pos x="T2" y="T3"/>
                  </a:cxn>
                  <a:cxn ang="T10">
                    <a:pos x="T4" y="T5"/>
                  </a:cxn>
                  <a:cxn ang="T11">
                    <a:pos x="T6" y="T7"/>
                  </a:cxn>
                </a:cxnLst>
                <a:rect l="T12" t="T13" r="T14" b="T15"/>
                <a:pathLst>
                  <a:path w="108" h="120">
                    <a:moveTo>
                      <a:pt x="0" y="120"/>
                    </a:moveTo>
                    <a:cubicBezTo>
                      <a:pt x="5" y="104"/>
                      <a:pt x="10" y="97"/>
                      <a:pt x="24" y="88"/>
                    </a:cubicBezTo>
                    <a:cubicBezTo>
                      <a:pt x="28" y="71"/>
                      <a:pt x="44" y="58"/>
                      <a:pt x="60" y="48"/>
                    </a:cubicBezTo>
                    <a:cubicBezTo>
                      <a:pt x="67" y="26"/>
                      <a:pt x="81" y="0"/>
                      <a:pt x="108" y="0"/>
                    </a:cubicBezTo>
                  </a:path>
                </a:pathLst>
              </a:custGeom>
              <a:noFill/>
              <a:ln w="3175">
                <a:solidFill>
                  <a:schemeClr val="bg1"/>
                </a:solidFill>
                <a:round/>
                <a:headEnd type="none" w="sm" len="sm"/>
                <a:tailEnd type="none" w="sm" len="sm"/>
              </a:ln>
            </p:spPr>
            <p:txBody>
              <a:bodyPr/>
              <a:lstStyle/>
              <a:p>
                <a:endParaRPr lang="en-US"/>
              </a:p>
            </p:txBody>
          </p:sp>
        </p:grpSp>
        <p:sp>
          <p:nvSpPr>
            <p:cNvPr id="10" name="Freeform 425">
              <a:extLst>
                <a:ext uri="{FF2B5EF4-FFF2-40B4-BE49-F238E27FC236}">
                  <a16:creationId xmlns:a16="http://schemas.microsoft.com/office/drawing/2014/main" id="{7C3F6581-7C82-4935-919E-05107A935D82}"/>
                </a:ext>
              </a:extLst>
            </p:cNvPr>
            <p:cNvSpPr>
              <a:spLocks/>
            </p:cNvSpPr>
            <p:nvPr/>
          </p:nvSpPr>
          <p:spPr bwMode="auto">
            <a:xfrm flipH="1">
              <a:off x="4172501" y="3125163"/>
              <a:ext cx="11112" cy="63475"/>
            </a:xfrm>
            <a:custGeom>
              <a:avLst/>
              <a:gdLst>
                <a:gd name="T0" fmla="*/ 0 w 27"/>
                <a:gd name="T1" fmla="*/ 0 h 155"/>
                <a:gd name="T2" fmla="*/ 0 w 27"/>
                <a:gd name="T3" fmla="*/ 2147483647 h 155"/>
                <a:gd name="T4" fmla="*/ 2147483647 w 27"/>
                <a:gd name="T5" fmla="*/ 2147483647 h 155"/>
                <a:gd name="T6" fmla="*/ 2147483647 w 27"/>
                <a:gd name="T7" fmla="*/ 2147483647 h 155"/>
                <a:gd name="T8" fmla="*/ 2147483647 w 27"/>
                <a:gd name="T9" fmla="*/ 2147483647 h 155"/>
                <a:gd name="T10" fmla="*/ 2147483647 w 27"/>
                <a:gd name="T11" fmla="*/ 2147483647 h 155"/>
                <a:gd name="T12" fmla="*/ 2147483647 w 27"/>
                <a:gd name="T13" fmla="*/ 2147483647 h 155"/>
                <a:gd name="T14" fmla="*/ 2147483647 w 27"/>
                <a:gd name="T15" fmla="*/ 2147483647 h 155"/>
                <a:gd name="T16" fmla="*/ 2147483647 w 27"/>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55"/>
                <a:gd name="T29" fmla="*/ 27 w 27"/>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55">
                  <a:moveTo>
                    <a:pt x="0" y="0"/>
                  </a:moveTo>
                  <a:lnTo>
                    <a:pt x="4" y="6"/>
                  </a:lnTo>
                  <a:lnTo>
                    <a:pt x="8" y="19"/>
                  </a:lnTo>
                  <a:lnTo>
                    <a:pt x="10" y="35"/>
                  </a:lnTo>
                  <a:lnTo>
                    <a:pt x="14" y="56"/>
                  </a:lnTo>
                  <a:lnTo>
                    <a:pt x="14" y="77"/>
                  </a:lnTo>
                  <a:lnTo>
                    <a:pt x="18" y="103"/>
                  </a:lnTo>
                  <a:lnTo>
                    <a:pt x="20" y="128"/>
                  </a:lnTo>
                  <a:lnTo>
                    <a:pt x="27" y="155"/>
                  </a:lnTo>
                </a:path>
              </a:pathLst>
            </a:custGeom>
            <a:noFill/>
            <a:ln w="1588">
              <a:solidFill>
                <a:srgbClr val="000000"/>
              </a:solidFill>
              <a:round/>
              <a:headEnd/>
              <a:tailEnd/>
            </a:ln>
          </p:spPr>
          <p:txBody>
            <a:bodyPr/>
            <a:lstStyle/>
            <a:p>
              <a:endParaRPr lang="en-US"/>
            </a:p>
          </p:txBody>
        </p:sp>
        <p:grpSp>
          <p:nvGrpSpPr>
            <p:cNvPr id="11" name="Group 1032">
              <a:extLst>
                <a:ext uri="{FF2B5EF4-FFF2-40B4-BE49-F238E27FC236}">
                  <a16:creationId xmlns:a16="http://schemas.microsoft.com/office/drawing/2014/main" id="{064FCA21-D99D-4998-9C7E-66AEB59F6A1E}"/>
                </a:ext>
              </a:extLst>
            </p:cNvPr>
            <p:cNvGrpSpPr>
              <a:grpSpLocks/>
            </p:cNvGrpSpPr>
            <p:nvPr/>
          </p:nvGrpSpPr>
          <p:grpSpPr bwMode="auto">
            <a:xfrm>
              <a:off x="3512093" y="3060767"/>
              <a:ext cx="1865330" cy="2208928"/>
              <a:chOff x="-60" y="2836"/>
              <a:chExt cx="1175" cy="1392"/>
            </a:xfrm>
          </p:grpSpPr>
          <p:sp useBgFill="1">
            <p:nvSpPr>
              <p:cNvPr id="15" name="Freeform 405">
                <a:extLst>
                  <a:ext uri="{FF2B5EF4-FFF2-40B4-BE49-F238E27FC236}">
                    <a16:creationId xmlns:a16="http://schemas.microsoft.com/office/drawing/2014/main" id="{DC3A1E93-CC7B-41C2-A7AB-81601EE1D79E}"/>
                  </a:ext>
                </a:extLst>
              </p:cNvPr>
              <p:cNvSpPr>
                <a:spLocks/>
              </p:cNvSpPr>
              <p:nvPr/>
            </p:nvSpPr>
            <p:spPr bwMode="auto">
              <a:xfrm flipH="1">
                <a:off x="351" y="2850"/>
                <a:ext cx="76" cy="144"/>
              </a:xfrm>
              <a:custGeom>
                <a:avLst/>
                <a:gdLst>
                  <a:gd name="T0" fmla="*/ 1 w 148"/>
                  <a:gd name="T1" fmla="*/ 1 h 279"/>
                  <a:gd name="T2" fmla="*/ 1 w 148"/>
                  <a:gd name="T3" fmla="*/ 1 h 279"/>
                  <a:gd name="T4" fmla="*/ 1 w 148"/>
                  <a:gd name="T5" fmla="*/ 1 h 279"/>
                  <a:gd name="T6" fmla="*/ 1 w 148"/>
                  <a:gd name="T7" fmla="*/ 1 h 279"/>
                  <a:gd name="T8" fmla="*/ 1 w 148"/>
                  <a:gd name="T9" fmla="*/ 1 h 279"/>
                  <a:gd name="T10" fmla="*/ 1 w 148"/>
                  <a:gd name="T11" fmla="*/ 1 h 279"/>
                  <a:gd name="T12" fmla="*/ 1 w 148"/>
                  <a:gd name="T13" fmla="*/ 1 h 279"/>
                  <a:gd name="T14" fmla="*/ 1 w 148"/>
                  <a:gd name="T15" fmla="*/ 1 h 279"/>
                  <a:gd name="T16" fmla="*/ 1 w 148"/>
                  <a:gd name="T17" fmla="*/ 1 h 279"/>
                  <a:gd name="T18" fmla="*/ 1 w 148"/>
                  <a:gd name="T19" fmla="*/ 1 h 2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8"/>
                  <a:gd name="T31" fmla="*/ 0 h 279"/>
                  <a:gd name="T32" fmla="*/ 148 w 148"/>
                  <a:gd name="T33" fmla="*/ 279 h 2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8" h="279">
                    <a:moveTo>
                      <a:pt x="71" y="25"/>
                    </a:moveTo>
                    <a:cubicBezTo>
                      <a:pt x="82" y="18"/>
                      <a:pt x="91" y="0"/>
                      <a:pt x="104" y="3"/>
                    </a:cubicBezTo>
                    <a:cubicBezTo>
                      <a:pt x="132" y="9"/>
                      <a:pt x="146" y="125"/>
                      <a:pt x="148" y="135"/>
                    </a:cubicBezTo>
                    <a:cubicBezTo>
                      <a:pt x="141" y="157"/>
                      <a:pt x="133" y="180"/>
                      <a:pt x="126" y="202"/>
                    </a:cubicBezTo>
                    <a:cubicBezTo>
                      <a:pt x="121" y="216"/>
                      <a:pt x="123" y="233"/>
                      <a:pt x="115" y="246"/>
                    </a:cubicBezTo>
                    <a:cubicBezTo>
                      <a:pt x="103" y="264"/>
                      <a:pt x="68" y="273"/>
                      <a:pt x="49" y="279"/>
                    </a:cubicBezTo>
                    <a:cubicBezTo>
                      <a:pt x="21" y="252"/>
                      <a:pt x="0" y="244"/>
                      <a:pt x="38" y="191"/>
                    </a:cubicBezTo>
                    <a:cubicBezTo>
                      <a:pt x="53" y="169"/>
                      <a:pt x="104" y="147"/>
                      <a:pt x="104" y="147"/>
                    </a:cubicBezTo>
                    <a:cubicBezTo>
                      <a:pt x="131" y="64"/>
                      <a:pt x="95" y="163"/>
                      <a:pt x="137" y="80"/>
                    </a:cubicBezTo>
                    <a:cubicBezTo>
                      <a:pt x="142" y="70"/>
                      <a:pt x="148" y="47"/>
                      <a:pt x="148" y="47"/>
                    </a:cubicBezTo>
                  </a:path>
                </a:pathLst>
              </a:custGeom>
              <a:ln w="12700">
                <a:solidFill>
                  <a:schemeClr val="tx1"/>
                </a:solidFill>
                <a:round/>
                <a:headEnd type="none" w="sm" len="sm"/>
                <a:tailEnd type="none" w="sm" len="sm"/>
              </a:ln>
            </p:spPr>
            <p:txBody>
              <a:bodyPr/>
              <a:lstStyle/>
              <a:p>
                <a:endParaRPr lang="en-US"/>
              </a:p>
            </p:txBody>
          </p:sp>
          <p:sp>
            <p:nvSpPr>
              <p:cNvPr id="16" name="Rectangle 406">
                <a:extLst>
                  <a:ext uri="{FF2B5EF4-FFF2-40B4-BE49-F238E27FC236}">
                    <a16:creationId xmlns:a16="http://schemas.microsoft.com/office/drawing/2014/main" id="{3DEDCF32-DEE1-4E5B-BC6A-53F0A53E7355}"/>
                  </a:ext>
                </a:extLst>
              </p:cNvPr>
              <p:cNvSpPr>
                <a:spLocks noChangeArrowheads="1"/>
              </p:cNvSpPr>
              <p:nvPr/>
            </p:nvSpPr>
            <p:spPr bwMode="auto">
              <a:xfrm flipH="1">
                <a:off x="548" y="3819"/>
                <a:ext cx="74" cy="25"/>
              </a:xfrm>
              <a:prstGeom prst="rect">
                <a:avLst/>
              </a:prstGeom>
              <a:solidFill>
                <a:srgbClr val="996633"/>
              </a:solidFill>
              <a:ln w="12700">
                <a:solidFill>
                  <a:schemeClr val="tx1"/>
                </a:solidFill>
                <a:miter lim="800000"/>
                <a:headEnd type="none" w="sm" len="sm"/>
                <a:tailEnd type="none" w="sm" len="sm"/>
              </a:ln>
            </p:spPr>
            <p:txBody>
              <a:bodyPr wrap="none" anchor="ctr"/>
              <a:lstStyle/>
              <a:p>
                <a:pPr algn="l" eaLnBrk="0" hangingPunct="0"/>
                <a:endParaRPr lang="he-IL" sz="1600" b="1">
                  <a:solidFill>
                    <a:srgbClr val="000000"/>
                  </a:solidFill>
                </a:endParaRPr>
              </a:p>
            </p:txBody>
          </p:sp>
          <p:sp>
            <p:nvSpPr>
              <p:cNvPr id="17" name="Rectangle 407">
                <a:extLst>
                  <a:ext uri="{FF2B5EF4-FFF2-40B4-BE49-F238E27FC236}">
                    <a16:creationId xmlns:a16="http://schemas.microsoft.com/office/drawing/2014/main" id="{D1D52EBD-624C-496A-B2E7-C35B352AA1E8}"/>
                  </a:ext>
                </a:extLst>
              </p:cNvPr>
              <p:cNvSpPr>
                <a:spLocks noChangeArrowheads="1"/>
              </p:cNvSpPr>
              <p:nvPr/>
            </p:nvSpPr>
            <p:spPr bwMode="auto">
              <a:xfrm flipH="1">
                <a:off x="521" y="3844"/>
                <a:ext cx="123" cy="49"/>
              </a:xfrm>
              <a:prstGeom prst="rect">
                <a:avLst/>
              </a:prstGeom>
              <a:solidFill>
                <a:srgbClr val="996633"/>
              </a:solidFill>
              <a:ln w="12700">
                <a:solidFill>
                  <a:schemeClr val="tx1"/>
                </a:solidFill>
                <a:miter lim="800000"/>
                <a:headEnd type="none" w="sm" len="sm"/>
                <a:tailEnd type="none" w="sm" len="sm"/>
              </a:ln>
            </p:spPr>
            <p:txBody>
              <a:bodyPr wrap="none" anchor="ctr"/>
              <a:lstStyle/>
              <a:p>
                <a:pPr algn="l" eaLnBrk="0" hangingPunct="0"/>
                <a:endParaRPr lang="he-IL" sz="1600" b="1">
                  <a:solidFill>
                    <a:srgbClr val="000000"/>
                  </a:solidFill>
                </a:endParaRPr>
              </a:p>
            </p:txBody>
          </p:sp>
          <p:sp>
            <p:nvSpPr>
              <p:cNvPr id="18" name="Freeform 408">
                <a:extLst>
                  <a:ext uri="{FF2B5EF4-FFF2-40B4-BE49-F238E27FC236}">
                    <a16:creationId xmlns:a16="http://schemas.microsoft.com/office/drawing/2014/main" id="{CE907F10-413D-47FB-A567-08B1D771D600}"/>
                  </a:ext>
                </a:extLst>
              </p:cNvPr>
              <p:cNvSpPr>
                <a:spLocks/>
              </p:cNvSpPr>
              <p:nvPr/>
            </p:nvSpPr>
            <p:spPr bwMode="auto">
              <a:xfrm flipH="1">
                <a:off x="407" y="2920"/>
                <a:ext cx="25" cy="55"/>
              </a:xfrm>
              <a:custGeom>
                <a:avLst/>
                <a:gdLst>
                  <a:gd name="T0" fmla="*/ 0 w 101"/>
                  <a:gd name="T1" fmla="*/ 0 h 212"/>
                  <a:gd name="T2" fmla="*/ 0 w 101"/>
                  <a:gd name="T3" fmla="*/ 0 h 212"/>
                  <a:gd name="T4" fmla="*/ 0 w 101"/>
                  <a:gd name="T5" fmla="*/ 0 h 212"/>
                  <a:gd name="T6" fmla="*/ 0 w 101"/>
                  <a:gd name="T7" fmla="*/ 0 h 212"/>
                  <a:gd name="T8" fmla="*/ 0 w 101"/>
                  <a:gd name="T9" fmla="*/ 0 h 212"/>
                  <a:gd name="T10" fmla="*/ 0 w 101"/>
                  <a:gd name="T11" fmla="*/ 0 h 212"/>
                  <a:gd name="T12" fmla="*/ 0 w 101"/>
                  <a:gd name="T13" fmla="*/ 0 h 212"/>
                  <a:gd name="T14" fmla="*/ 0 w 101"/>
                  <a:gd name="T15" fmla="*/ 0 h 212"/>
                  <a:gd name="T16" fmla="*/ 0 w 101"/>
                  <a:gd name="T17" fmla="*/ 0 h 212"/>
                  <a:gd name="T18" fmla="*/ 0 w 101"/>
                  <a:gd name="T19" fmla="*/ 0 h 212"/>
                  <a:gd name="T20" fmla="*/ 0 w 101"/>
                  <a:gd name="T21" fmla="*/ 0 h 212"/>
                  <a:gd name="T22" fmla="*/ 0 w 101"/>
                  <a:gd name="T23" fmla="*/ 0 h 212"/>
                  <a:gd name="T24" fmla="*/ 0 w 101"/>
                  <a:gd name="T25" fmla="*/ 0 h 212"/>
                  <a:gd name="T26" fmla="*/ 0 w 101"/>
                  <a:gd name="T27" fmla="*/ 0 h 212"/>
                  <a:gd name="T28" fmla="*/ 0 w 101"/>
                  <a:gd name="T29" fmla="*/ 0 h 212"/>
                  <a:gd name="T30" fmla="*/ 0 w 101"/>
                  <a:gd name="T31" fmla="*/ 0 h 212"/>
                  <a:gd name="T32" fmla="*/ 0 w 101"/>
                  <a:gd name="T33" fmla="*/ 0 h 212"/>
                  <a:gd name="T34" fmla="*/ 0 w 101"/>
                  <a:gd name="T35" fmla="*/ 0 h 212"/>
                  <a:gd name="T36" fmla="*/ 0 w 101"/>
                  <a:gd name="T37" fmla="*/ 0 h 212"/>
                  <a:gd name="T38" fmla="*/ 0 w 101"/>
                  <a:gd name="T39" fmla="*/ 0 h 212"/>
                  <a:gd name="T40" fmla="*/ 0 w 101"/>
                  <a:gd name="T41" fmla="*/ 0 h 212"/>
                  <a:gd name="T42" fmla="*/ 0 w 101"/>
                  <a:gd name="T43" fmla="*/ 0 h 212"/>
                  <a:gd name="T44" fmla="*/ 0 w 101"/>
                  <a:gd name="T45" fmla="*/ 0 h 212"/>
                  <a:gd name="T46" fmla="*/ 0 w 101"/>
                  <a:gd name="T47" fmla="*/ 0 h 212"/>
                  <a:gd name="T48" fmla="*/ 0 w 101"/>
                  <a:gd name="T49" fmla="*/ 0 h 212"/>
                  <a:gd name="T50" fmla="*/ 0 w 101"/>
                  <a:gd name="T51" fmla="*/ 0 h 212"/>
                  <a:gd name="T52" fmla="*/ 0 w 101"/>
                  <a:gd name="T53" fmla="*/ 0 h 212"/>
                  <a:gd name="T54" fmla="*/ 0 w 101"/>
                  <a:gd name="T55" fmla="*/ 0 h 212"/>
                  <a:gd name="T56" fmla="*/ 0 w 101"/>
                  <a:gd name="T57" fmla="*/ 0 h 212"/>
                  <a:gd name="T58" fmla="*/ 0 w 101"/>
                  <a:gd name="T59" fmla="*/ 0 h 212"/>
                  <a:gd name="T60" fmla="*/ 0 w 101"/>
                  <a:gd name="T61" fmla="*/ 0 h 212"/>
                  <a:gd name="T62" fmla="*/ 0 w 101"/>
                  <a:gd name="T63" fmla="*/ 0 h 212"/>
                  <a:gd name="T64" fmla="*/ 0 w 101"/>
                  <a:gd name="T65" fmla="*/ 0 h 2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1"/>
                  <a:gd name="T100" fmla="*/ 0 h 212"/>
                  <a:gd name="T101" fmla="*/ 101 w 101"/>
                  <a:gd name="T102" fmla="*/ 212 h 2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1" h="212">
                    <a:moveTo>
                      <a:pt x="50" y="0"/>
                    </a:moveTo>
                    <a:lnTo>
                      <a:pt x="60" y="0"/>
                    </a:lnTo>
                    <a:lnTo>
                      <a:pt x="70" y="8"/>
                    </a:lnTo>
                    <a:lnTo>
                      <a:pt x="77" y="18"/>
                    </a:lnTo>
                    <a:lnTo>
                      <a:pt x="85" y="31"/>
                    </a:lnTo>
                    <a:lnTo>
                      <a:pt x="89" y="45"/>
                    </a:lnTo>
                    <a:lnTo>
                      <a:pt x="95" y="64"/>
                    </a:lnTo>
                    <a:lnTo>
                      <a:pt x="99" y="82"/>
                    </a:lnTo>
                    <a:lnTo>
                      <a:pt x="101" y="105"/>
                    </a:lnTo>
                    <a:lnTo>
                      <a:pt x="99" y="125"/>
                    </a:lnTo>
                    <a:lnTo>
                      <a:pt x="95" y="144"/>
                    </a:lnTo>
                    <a:lnTo>
                      <a:pt x="89" y="161"/>
                    </a:lnTo>
                    <a:lnTo>
                      <a:pt x="85" y="179"/>
                    </a:lnTo>
                    <a:lnTo>
                      <a:pt x="77" y="190"/>
                    </a:lnTo>
                    <a:lnTo>
                      <a:pt x="70" y="202"/>
                    </a:lnTo>
                    <a:lnTo>
                      <a:pt x="60" y="208"/>
                    </a:lnTo>
                    <a:lnTo>
                      <a:pt x="50" y="212"/>
                    </a:lnTo>
                    <a:lnTo>
                      <a:pt x="39" y="208"/>
                    </a:lnTo>
                    <a:lnTo>
                      <a:pt x="29" y="202"/>
                    </a:lnTo>
                    <a:lnTo>
                      <a:pt x="19" y="190"/>
                    </a:lnTo>
                    <a:lnTo>
                      <a:pt x="13" y="179"/>
                    </a:lnTo>
                    <a:lnTo>
                      <a:pt x="8" y="161"/>
                    </a:lnTo>
                    <a:lnTo>
                      <a:pt x="4" y="144"/>
                    </a:lnTo>
                    <a:lnTo>
                      <a:pt x="0" y="125"/>
                    </a:lnTo>
                    <a:lnTo>
                      <a:pt x="0" y="105"/>
                    </a:lnTo>
                    <a:lnTo>
                      <a:pt x="0" y="82"/>
                    </a:lnTo>
                    <a:lnTo>
                      <a:pt x="4" y="64"/>
                    </a:lnTo>
                    <a:lnTo>
                      <a:pt x="8" y="45"/>
                    </a:lnTo>
                    <a:lnTo>
                      <a:pt x="13" y="31"/>
                    </a:lnTo>
                    <a:lnTo>
                      <a:pt x="19" y="18"/>
                    </a:lnTo>
                    <a:lnTo>
                      <a:pt x="29" y="8"/>
                    </a:lnTo>
                    <a:lnTo>
                      <a:pt x="39" y="0"/>
                    </a:lnTo>
                    <a:lnTo>
                      <a:pt x="50" y="0"/>
                    </a:lnTo>
                    <a:close/>
                  </a:path>
                </a:pathLst>
              </a:custGeom>
              <a:solidFill>
                <a:srgbClr val="FFFFFF"/>
              </a:solidFill>
              <a:ln w="17463">
                <a:solidFill>
                  <a:srgbClr val="000000"/>
                </a:solidFill>
                <a:round/>
                <a:headEnd/>
                <a:tailEnd/>
              </a:ln>
            </p:spPr>
            <p:txBody>
              <a:bodyPr/>
              <a:lstStyle/>
              <a:p>
                <a:endParaRPr lang="en-US"/>
              </a:p>
            </p:txBody>
          </p:sp>
          <p:sp>
            <p:nvSpPr>
              <p:cNvPr id="19" name="Freeform 409">
                <a:extLst>
                  <a:ext uri="{FF2B5EF4-FFF2-40B4-BE49-F238E27FC236}">
                    <a16:creationId xmlns:a16="http://schemas.microsoft.com/office/drawing/2014/main" id="{58B40717-C6BA-4483-BC66-513F12D2D194}"/>
                  </a:ext>
                </a:extLst>
              </p:cNvPr>
              <p:cNvSpPr>
                <a:spLocks/>
              </p:cNvSpPr>
              <p:nvPr/>
            </p:nvSpPr>
            <p:spPr bwMode="auto">
              <a:xfrm flipH="1">
                <a:off x="505" y="2873"/>
                <a:ext cx="144" cy="174"/>
              </a:xfrm>
              <a:custGeom>
                <a:avLst/>
                <a:gdLst>
                  <a:gd name="T0" fmla="*/ 0 w 561"/>
                  <a:gd name="T1" fmla="*/ 0 h 669"/>
                  <a:gd name="T2" fmla="*/ 0 w 561"/>
                  <a:gd name="T3" fmla="*/ 0 h 669"/>
                  <a:gd name="T4" fmla="*/ 0 w 561"/>
                  <a:gd name="T5" fmla="*/ 0 h 669"/>
                  <a:gd name="T6" fmla="*/ 0 w 561"/>
                  <a:gd name="T7" fmla="*/ 0 h 669"/>
                  <a:gd name="T8" fmla="*/ 0 w 561"/>
                  <a:gd name="T9" fmla="*/ 0 h 669"/>
                  <a:gd name="T10" fmla="*/ 0 w 561"/>
                  <a:gd name="T11" fmla="*/ 0 h 669"/>
                  <a:gd name="T12" fmla="*/ 0 w 561"/>
                  <a:gd name="T13" fmla="*/ 0 h 669"/>
                  <a:gd name="T14" fmla="*/ 0 w 561"/>
                  <a:gd name="T15" fmla="*/ 0 h 669"/>
                  <a:gd name="T16" fmla="*/ 0 w 561"/>
                  <a:gd name="T17" fmla="*/ 0 h 669"/>
                  <a:gd name="T18" fmla="*/ 0 w 561"/>
                  <a:gd name="T19" fmla="*/ 0 h 669"/>
                  <a:gd name="T20" fmla="*/ 0 w 561"/>
                  <a:gd name="T21" fmla="*/ 0 h 669"/>
                  <a:gd name="T22" fmla="*/ 0 w 561"/>
                  <a:gd name="T23" fmla="*/ 0 h 669"/>
                  <a:gd name="T24" fmla="*/ 0 w 561"/>
                  <a:gd name="T25" fmla="*/ 0 h 669"/>
                  <a:gd name="T26" fmla="*/ 0 w 561"/>
                  <a:gd name="T27" fmla="*/ 0 h 669"/>
                  <a:gd name="T28" fmla="*/ 0 w 561"/>
                  <a:gd name="T29" fmla="*/ 0 h 669"/>
                  <a:gd name="T30" fmla="*/ 0 w 561"/>
                  <a:gd name="T31" fmla="*/ 0 h 669"/>
                  <a:gd name="T32" fmla="*/ 0 w 561"/>
                  <a:gd name="T33" fmla="*/ 0 h 669"/>
                  <a:gd name="T34" fmla="*/ 0 w 561"/>
                  <a:gd name="T35" fmla="*/ 0 h 669"/>
                  <a:gd name="T36" fmla="*/ 0 w 561"/>
                  <a:gd name="T37" fmla="*/ 0 h 669"/>
                  <a:gd name="T38" fmla="*/ 0 w 561"/>
                  <a:gd name="T39" fmla="*/ 0 h 669"/>
                  <a:gd name="T40" fmla="*/ 0 w 561"/>
                  <a:gd name="T41" fmla="*/ 0 h 669"/>
                  <a:gd name="T42" fmla="*/ 0 w 561"/>
                  <a:gd name="T43" fmla="*/ 0 h 669"/>
                  <a:gd name="T44" fmla="*/ 0 w 561"/>
                  <a:gd name="T45" fmla="*/ 0 h 669"/>
                  <a:gd name="T46" fmla="*/ 0 w 561"/>
                  <a:gd name="T47" fmla="*/ 0 h 669"/>
                  <a:gd name="T48" fmla="*/ 0 w 561"/>
                  <a:gd name="T49" fmla="*/ 0 h 669"/>
                  <a:gd name="T50" fmla="*/ 0 w 561"/>
                  <a:gd name="T51" fmla="*/ 0 h 669"/>
                  <a:gd name="T52" fmla="*/ 0 w 561"/>
                  <a:gd name="T53" fmla="*/ 0 h 669"/>
                  <a:gd name="T54" fmla="*/ 0 w 561"/>
                  <a:gd name="T55" fmla="*/ 0 h 669"/>
                  <a:gd name="T56" fmla="*/ 0 w 561"/>
                  <a:gd name="T57" fmla="*/ 0 h 669"/>
                  <a:gd name="T58" fmla="*/ 0 w 561"/>
                  <a:gd name="T59" fmla="*/ 0 h 669"/>
                  <a:gd name="T60" fmla="*/ 0 w 561"/>
                  <a:gd name="T61" fmla="*/ 0 h 669"/>
                  <a:gd name="T62" fmla="*/ 0 w 561"/>
                  <a:gd name="T63" fmla="*/ 0 h 669"/>
                  <a:gd name="T64" fmla="*/ 0 w 561"/>
                  <a:gd name="T65" fmla="*/ 0 h 669"/>
                  <a:gd name="T66" fmla="*/ 0 w 561"/>
                  <a:gd name="T67" fmla="*/ 0 h 669"/>
                  <a:gd name="T68" fmla="*/ 0 w 561"/>
                  <a:gd name="T69" fmla="*/ 0 h 669"/>
                  <a:gd name="T70" fmla="*/ 0 w 561"/>
                  <a:gd name="T71" fmla="*/ 0 h 669"/>
                  <a:gd name="T72" fmla="*/ 0 w 561"/>
                  <a:gd name="T73" fmla="*/ 0 h 669"/>
                  <a:gd name="T74" fmla="*/ 0 w 561"/>
                  <a:gd name="T75" fmla="*/ 0 h 6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61"/>
                  <a:gd name="T115" fmla="*/ 0 h 669"/>
                  <a:gd name="T116" fmla="*/ 561 w 561"/>
                  <a:gd name="T117" fmla="*/ 669 h 6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61" h="669">
                    <a:moveTo>
                      <a:pt x="0" y="500"/>
                    </a:moveTo>
                    <a:lnTo>
                      <a:pt x="0" y="436"/>
                    </a:lnTo>
                    <a:lnTo>
                      <a:pt x="6" y="380"/>
                    </a:lnTo>
                    <a:lnTo>
                      <a:pt x="14" y="328"/>
                    </a:lnTo>
                    <a:lnTo>
                      <a:pt x="27" y="277"/>
                    </a:lnTo>
                    <a:lnTo>
                      <a:pt x="41" y="227"/>
                    </a:lnTo>
                    <a:lnTo>
                      <a:pt x="60" y="177"/>
                    </a:lnTo>
                    <a:lnTo>
                      <a:pt x="80" y="124"/>
                    </a:lnTo>
                    <a:lnTo>
                      <a:pt x="105" y="68"/>
                    </a:lnTo>
                    <a:lnTo>
                      <a:pt x="134" y="58"/>
                    </a:lnTo>
                    <a:lnTo>
                      <a:pt x="167" y="50"/>
                    </a:lnTo>
                    <a:lnTo>
                      <a:pt x="198" y="41"/>
                    </a:lnTo>
                    <a:lnTo>
                      <a:pt x="231" y="33"/>
                    </a:lnTo>
                    <a:lnTo>
                      <a:pt x="262" y="23"/>
                    </a:lnTo>
                    <a:lnTo>
                      <a:pt x="295" y="16"/>
                    </a:lnTo>
                    <a:lnTo>
                      <a:pt x="326" y="6"/>
                    </a:lnTo>
                    <a:lnTo>
                      <a:pt x="359" y="0"/>
                    </a:lnTo>
                    <a:lnTo>
                      <a:pt x="377" y="12"/>
                    </a:lnTo>
                    <a:lnTo>
                      <a:pt x="398" y="25"/>
                    </a:lnTo>
                    <a:lnTo>
                      <a:pt x="417" y="39"/>
                    </a:lnTo>
                    <a:lnTo>
                      <a:pt x="439" y="52"/>
                    </a:lnTo>
                    <a:lnTo>
                      <a:pt x="458" y="64"/>
                    </a:lnTo>
                    <a:lnTo>
                      <a:pt x="479" y="80"/>
                    </a:lnTo>
                    <a:lnTo>
                      <a:pt x="499" y="93"/>
                    </a:lnTo>
                    <a:lnTo>
                      <a:pt x="520" y="109"/>
                    </a:lnTo>
                    <a:lnTo>
                      <a:pt x="530" y="126"/>
                    </a:lnTo>
                    <a:lnTo>
                      <a:pt x="539" y="147"/>
                    </a:lnTo>
                    <a:lnTo>
                      <a:pt x="549" y="167"/>
                    </a:lnTo>
                    <a:lnTo>
                      <a:pt x="561" y="188"/>
                    </a:lnTo>
                    <a:lnTo>
                      <a:pt x="537" y="202"/>
                    </a:lnTo>
                    <a:lnTo>
                      <a:pt x="520" y="211"/>
                    </a:lnTo>
                    <a:lnTo>
                      <a:pt x="503" y="215"/>
                    </a:lnTo>
                    <a:lnTo>
                      <a:pt x="487" y="215"/>
                    </a:lnTo>
                    <a:lnTo>
                      <a:pt x="468" y="209"/>
                    </a:lnTo>
                    <a:lnTo>
                      <a:pt x="448" y="202"/>
                    </a:lnTo>
                    <a:lnTo>
                      <a:pt x="419" y="188"/>
                    </a:lnTo>
                    <a:lnTo>
                      <a:pt x="386" y="175"/>
                    </a:lnTo>
                    <a:lnTo>
                      <a:pt x="380" y="194"/>
                    </a:lnTo>
                    <a:lnTo>
                      <a:pt x="378" y="213"/>
                    </a:lnTo>
                    <a:lnTo>
                      <a:pt x="375" y="233"/>
                    </a:lnTo>
                    <a:lnTo>
                      <a:pt x="373" y="254"/>
                    </a:lnTo>
                    <a:lnTo>
                      <a:pt x="367" y="273"/>
                    </a:lnTo>
                    <a:lnTo>
                      <a:pt x="365" y="293"/>
                    </a:lnTo>
                    <a:lnTo>
                      <a:pt x="361" y="312"/>
                    </a:lnTo>
                    <a:lnTo>
                      <a:pt x="359" y="334"/>
                    </a:lnTo>
                    <a:lnTo>
                      <a:pt x="371" y="334"/>
                    </a:lnTo>
                    <a:lnTo>
                      <a:pt x="382" y="337"/>
                    </a:lnTo>
                    <a:lnTo>
                      <a:pt x="394" y="337"/>
                    </a:lnTo>
                    <a:lnTo>
                      <a:pt x="406" y="341"/>
                    </a:lnTo>
                    <a:lnTo>
                      <a:pt x="417" y="341"/>
                    </a:lnTo>
                    <a:lnTo>
                      <a:pt x="429" y="343"/>
                    </a:lnTo>
                    <a:lnTo>
                      <a:pt x="441" y="345"/>
                    </a:lnTo>
                    <a:lnTo>
                      <a:pt x="452" y="347"/>
                    </a:lnTo>
                    <a:lnTo>
                      <a:pt x="452" y="361"/>
                    </a:lnTo>
                    <a:lnTo>
                      <a:pt x="452" y="378"/>
                    </a:lnTo>
                    <a:lnTo>
                      <a:pt x="452" y="392"/>
                    </a:lnTo>
                    <a:lnTo>
                      <a:pt x="452" y="409"/>
                    </a:lnTo>
                    <a:lnTo>
                      <a:pt x="452" y="423"/>
                    </a:lnTo>
                    <a:lnTo>
                      <a:pt x="452" y="438"/>
                    </a:lnTo>
                    <a:lnTo>
                      <a:pt x="452" y="452"/>
                    </a:lnTo>
                    <a:lnTo>
                      <a:pt x="452" y="467"/>
                    </a:lnTo>
                    <a:lnTo>
                      <a:pt x="425" y="510"/>
                    </a:lnTo>
                    <a:lnTo>
                      <a:pt x="400" y="551"/>
                    </a:lnTo>
                    <a:lnTo>
                      <a:pt x="373" y="582"/>
                    </a:lnTo>
                    <a:lnTo>
                      <a:pt x="345" y="611"/>
                    </a:lnTo>
                    <a:lnTo>
                      <a:pt x="314" y="632"/>
                    </a:lnTo>
                    <a:lnTo>
                      <a:pt x="283" y="648"/>
                    </a:lnTo>
                    <a:lnTo>
                      <a:pt x="247" y="659"/>
                    </a:lnTo>
                    <a:lnTo>
                      <a:pt x="210" y="669"/>
                    </a:lnTo>
                    <a:lnTo>
                      <a:pt x="185" y="644"/>
                    </a:lnTo>
                    <a:lnTo>
                      <a:pt x="159" y="623"/>
                    </a:lnTo>
                    <a:lnTo>
                      <a:pt x="132" y="603"/>
                    </a:lnTo>
                    <a:lnTo>
                      <a:pt x="105" y="584"/>
                    </a:lnTo>
                    <a:lnTo>
                      <a:pt x="76" y="564"/>
                    </a:lnTo>
                    <a:lnTo>
                      <a:pt x="49" y="545"/>
                    </a:lnTo>
                    <a:lnTo>
                      <a:pt x="22" y="522"/>
                    </a:lnTo>
                    <a:lnTo>
                      <a:pt x="0" y="500"/>
                    </a:lnTo>
                    <a:close/>
                  </a:path>
                </a:pathLst>
              </a:custGeom>
              <a:solidFill>
                <a:srgbClr val="EDC9B5"/>
              </a:solidFill>
              <a:ln w="1588">
                <a:solidFill>
                  <a:srgbClr val="000000"/>
                </a:solidFill>
                <a:round/>
                <a:headEnd/>
                <a:tailEnd/>
              </a:ln>
            </p:spPr>
            <p:txBody>
              <a:bodyPr/>
              <a:lstStyle/>
              <a:p>
                <a:endParaRPr lang="en-US"/>
              </a:p>
            </p:txBody>
          </p:sp>
          <p:sp>
            <p:nvSpPr>
              <p:cNvPr id="20" name="Freeform 410">
                <a:extLst>
                  <a:ext uri="{FF2B5EF4-FFF2-40B4-BE49-F238E27FC236}">
                    <a16:creationId xmlns:a16="http://schemas.microsoft.com/office/drawing/2014/main" id="{3CBD345A-0036-4C6C-8A7B-6C78D5AC74D8}"/>
                  </a:ext>
                </a:extLst>
              </p:cNvPr>
              <p:cNvSpPr>
                <a:spLocks/>
              </p:cNvSpPr>
              <p:nvPr/>
            </p:nvSpPr>
            <p:spPr bwMode="auto">
              <a:xfrm flipH="1">
                <a:off x="420" y="2991"/>
                <a:ext cx="275" cy="268"/>
              </a:xfrm>
              <a:custGeom>
                <a:avLst/>
                <a:gdLst>
                  <a:gd name="T0" fmla="*/ 0 w 1070"/>
                  <a:gd name="T1" fmla="*/ 0 h 1034"/>
                  <a:gd name="T2" fmla="*/ 0 w 1070"/>
                  <a:gd name="T3" fmla="*/ 0 h 1034"/>
                  <a:gd name="T4" fmla="*/ 0 w 1070"/>
                  <a:gd name="T5" fmla="*/ 0 h 1034"/>
                  <a:gd name="T6" fmla="*/ 0 w 1070"/>
                  <a:gd name="T7" fmla="*/ 0 h 1034"/>
                  <a:gd name="T8" fmla="*/ 0 w 1070"/>
                  <a:gd name="T9" fmla="*/ 0 h 1034"/>
                  <a:gd name="T10" fmla="*/ 0 w 1070"/>
                  <a:gd name="T11" fmla="*/ 0 h 1034"/>
                  <a:gd name="T12" fmla="*/ 0 w 1070"/>
                  <a:gd name="T13" fmla="*/ 0 h 1034"/>
                  <a:gd name="T14" fmla="*/ 0 w 1070"/>
                  <a:gd name="T15" fmla="*/ 0 h 1034"/>
                  <a:gd name="T16" fmla="*/ 0 w 1070"/>
                  <a:gd name="T17" fmla="*/ 0 h 1034"/>
                  <a:gd name="T18" fmla="*/ 0 w 1070"/>
                  <a:gd name="T19" fmla="*/ 0 h 1034"/>
                  <a:gd name="T20" fmla="*/ 0 w 1070"/>
                  <a:gd name="T21" fmla="*/ 0 h 1034"/>
                  <a:gd name="T22" fmla="*/ 0 w 1070"/>
                  <a:gd name="T23" fmla="*/ 0 h 1034"/>
                  <a:gd name="T24" fmla="*/ 0 w 1070"/>
                  <a:gd name="T25" fmla="*/ 0 h 1034"/>
                  <a:gd name="T26" fmla="*/ 0 w 1070"/>
                  <a:gd name="T27" fmla="*/ 0 h 1034"/>
                  <a:gd name="T28" fmla="*/ 0 w 1070"/>
                  <a:gd name="T29" fmla="*/ 0 h 1034"/>
                  <a:gd name="T30" fmla="*/ 0 w 1070"/>
                  <a:gd name="T31" fmla="*/ 0 h 1034"/>
                  <a:gd name="T32" fmla="*/ 0 w 1070"/>
                  <a:gd name="T33" fmla="*/ 0 h 1034"/>
                  <a:gd name="T34" fmla="*/ 0 w 1070"/>
                  <a:gd name="T35" fmla="*/ 0 h 1034"/>
                  <a:gd name="T36" fmla="*/ 0 w 1070"/>
                  <a:gd name="T37" fmla="*/ 0 h 1034"/>
                  <a:gd name="T38" fmla="*/ 0 w 1070"/>
                  <a:gd name="T39" fmla="*/ 0 h 1034"/>
                  <a:gd name="T40" fmla="*/ 0 w 1070"/>
                  <a:gd name="T41" fmla="*/ 0 h 1034"/>
                  <a:gd name="T42" fmla="*/ 0 w 1070"/>
                  <a:gd name="T43" fmla="*/ 0 h 1034"/>
                  <a:gd name="T44" fmla="*/ 0 w 1070"/>
                  <a:gd name="T45" fmla="*/ 0 h 1034"/>
                  <a:gd name="T46" fmla="*/ 0 w 1070"/>
                  <a:gd name="T47" fmla="*/ 0 h 1034"/>
                  <a:gd name="T48" fmla="*/ 0 w 1070"/>
                  <a:gd name="T49" fmla="*/ 0 h 1034"/>
                  <a:gd name="T50" fmla="*/ 0 w 1070"/>
                  <a:gd name="T51" fmla="*/ 0 h 1034"/>
                  <a:gd name="T52" fmla="*/ 0 w 1070"/>
                  <a:gd name="T53" fmla="*/ 0 h 1034"/>
                  <a:gd name="T54" fmla="*/ 0 w 1070"/>
                  <a:gd name="T55" fmla="*/ 0 h 1034"/>
                  <a:gd name="T56" fmla="*/ 0 w 1070"/>
                  <a:gd name="T57" fmla="*/ 0 h 1034"/>
                  <a:gd name="T58" fmla="*/ 0 w 1070"/>
                  <a:gd name="T59" fmla="*/ 0 h 1034"/>
                  <a:gd name="T60" fmla="*/ 0 w 1070"/>
                  <a:gd name="T61" fmla="*/ 0 h 1034"/>
                  <a:gd name="T62" fmla="*/ 0 w 1070"/>
                  <a:gd name="T63" fmla="*/ 0 h 1034"/>
                  <a:gd name="T64" fmla="*/ 0 w 1070"/>
                  <a:gd name="T65" fmla="*/ 0 h 1034"/>
                  <a:gd name="T66" fmla="*/ 0 w 1070"/>
                  <a:gd name="T67" fmla="*/ 0 h 1034"/>
                  <a:gd name="T68" fmla="*/ 0 w 1070"/>
                  <a:gd name="T69" fmla="*/ 0 h 1034"/>
                  <a:gd name="T70" fmla="*/ 0 w 1070"/>
                  <a:gd name="T71" fmla="*/ 0 h 1034"/>
                  <a:gd name="T72" fmla="*/ 0 w 1070"/>
                  <a:gd name="T73" fmla="*/ 0 h 1034"/>
                  <a:gd name="T74" fmla="*/ 0 w 1070"/>
                  <a:gd name="T75" fmla="*/ 0 h 1034"/>
                  <a:gd name="T76" fmla="*/ 0 w 1070"/>
                  <a:gd name="T77" fmla="*/ 0 h 1034"/>
                  <a:gd name="T78" fmla="*/ 0 w 1070"/>
                  <a:gd name="T79" fmla="*/ 0 h 1034"/>
                  <a:gd name="T80" fmla="*/ 0 w 1070"/>
                  <a:gd name="T81" fmla="*/ 0 h 1034"/>
                  <a:gd name="T82" fmla="*/ 0 w 1070"/>
                  <a:gd name="T83" fmla="*/ 0 h 1034"/>
                  <a:gd name="T84" fmla="*/ 0 w 1070"/>
                  <a:gd name="T85" fmla="*/ 0 h 1034"/>
                  <a:gd name="T86" fmla="*/ 0 w 1070"/>
                  <a:gd name="T87" fmla="*/ 0 h 1034"/>
                  <a:gd name="T88" fmla="*/ 0 w 1070"/>
                  <a:gd name="T89" fmla="*/ 0 h 1034"/>
                  <a:gd name="T90" fmla="*/ 0 w 1070"/>
                  <a:gd name="T91" fmla="*/ 0 h 1034"/>
                  <a:gd name="T92" fmla="*/ 0 w 1070"/>
                  <a:gd name="T93" fmla="*/ 0 h 1034"/>
                  <a:gd name="T94" fmla="*/ 0 w 1070"/>
                  <a:gd name="T95" fmla="*/ 0 h 1034"/>
                  <a:gd name="T96" fmla="*/ 0 w 1070"/>
                  <a:gd name="T97" fmla="*/ 0 h 1034"/>
                  <a:gd name="T98" fmla="*/ 0 w 1070"/>
                  <a:gd name="T99" fmla="*/ 0 h 1034"/>
                  <a:gd name="T100" fmla="*/ 0 w 1070"/>
                  <a:gd name="T101" fmla="*/ 0 h 1034"/>
                  <a:gd name="T102" fmla="*/ 0 w 1070"/>
                  <a:gd name="T103" fmla="*/ 0 h 1034"/>
                  <a:gd name="T104" fmla="*/ 0 w 1070"/>
                  <a:gd name="T105" fmla="*/ 0 h 1034"/>
                  <a:gd name="T106" fmla="*/ 0 w 1070"/>
                  <a:gd name="T107" fmla="*/ 0 h 1034"/>
                  <a:gd name="T108" fmla="*/ 0 w 1070"/>
                  <a:gd name="T109" fmla="*/ 0 h 1034"/>
                  <a:gd name="T110" fmla="*/ 0 w 1070"/>
                  <a:gd name="T111" fmla="*/ 0 h 1034"/>
                  <a:gd name="T112" fmla="*/ 0 w 1070"/>
                  <a:gd name="T113" fmla="*/ 0 h 10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70"/>
                  <a:gd name="T172" fmla="*/ 0 h 1034"/>
                  <a:gd name="T173" fmla="*/ 1070 w 1070"/>
                  <a:gd name="T174" fmla="*/ 1034 h 10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70" h="1034">
                    <a:moveTo>
                      <a:pt x="1070" y="120"/>
                    </a:moveTo>
                    <a:lnTo>
                      <a:pt x="985" y="120"/>
                    </a:lnTo>
                    <a:lnTo>
                      <a:pt x="904" y="153"/>
                    </a:lnTo>
                    <a:lnTo>
                      <a:pt x="824" y="205"/>
                    </a:lnTo>
                    <a:lnTo>
                      <a:pt x="747" y="277"/>
                    </a:lnTo>
                    <a:lnTo>
                      <a:pt x="663" y="353"/>
                    </a:lnTo>
                    <a:lnTo>
                      <a:pt x="578" y="428"/>
                    </a:lnTo>
                    <a:lnTo>
                      <a:pt x="487" y="496"/>
                    </a:lnTo>
                    <a:lnTo>
                      <a:pt x="388" y="549"/>
                    </a:lnTo>
                    <a:lnTo>
                      <a:pt x="390" y="502"/>
                    </a:lnTo>
                    <a:lnTo>
                      <a:pt x="399" y="458"/>
                    </a:lnTo>
                    <a:lnTo>
                      <a:pt x="409" y="413"/>
                    </a:lnTo>
                    <a:lnTo>
                      <a:pt x="423" y="372"/>
                    </a:lnTo>
                    <a:lnTo>
                      <a:pt x="432" y="328"/>
                    </a:lnTo>
                    <a:lnTo>
                      <a:pt x="444" y="285"/>
                    </a:lnTo>
                    <a:lnTo>
                      <a:pt x="450" y="240"/>
                    </a:lnTo>
                    <a:lnTo>
                      <a:pt x="456" y="196"/>
                    </a:lnTo>
                    <a:lnTo>
                      <a:pt x="419" y="172"/>
                    </a:lnTo>
                    <a:lnTo>
                      <a:pt x="380" y="149"/>
                    </a:lnTo>
                    <a:lnTo>
                      <a:pt x="337" y="124"/>
                    </a:lnTo>
                    <a:lnTo>
                      <a:pt x="295" y="99"/>
                    </a:lnTo>
                    <a:lnTo>
                      <a:pt x="250" y="72"/>
                    </a:lnTo>
                    <a:lnTo>
                      <a:pt x="209" y="46"/>
                    </a:lnTo>
                    <a:lnTo>
                      <a:pt x="169" y="21"/>
                    </a:lnTo>
                    <a:lnTo>
                      <a:pt x="136" y="0"/>
                    </a:lnTo>
                    <a:lnTo>
                      <a:pt x="91" y="134"/>
                    </a:lnTo>
                    <a:lnTo>
                      <a:pt x="52" y="258"/>
                    </a:lnTo>
                    <a:lnTo>
                      <a:pt x="23" y="372"/>
                    </a:lnTo>
                    <a:lnTo>
                      <a:pt x="6" y="483"/>
                    </a:lnTo>
                    <a:lnTo>
                      <a:pt x="0" y="591"/>
                    </a:lnTo>
                    <a:lnTo>
                      <a:pt x="10" y="706"/>
                    </a:lnTo>
                    <a:lnTo>
                      <a:pt x="35" y="828"/>
                    </a:lnTo>
                    <a:lnTo>
                      <a:pt x="81" y="966"/>
                    </a:lnTo>
                    <a:lnTo>
                      <a:pt x="85" y="983"/>
                    </a:lnTo>
                    <a:lnTo>
                      <a:pt x="93" y="1001"/>
                    </a:lnTo>
                    <a:lnTo>
                      <a:pt x="105" y="1012"/>
                    </a:lnTo>
                    <a:lnTo>
                      <a:pt x="122" y="1024"/>
                    </a:lnTo>
                    <a:lnTo>
                      <a:pt x="138" y="1030"/>
                    </a:lnTo>
                    <a:lnTo>
                      <a:pt x="161" y="1034"/>
                    </a:lnTo>
                    <a:lnTo>
                      <a:pt x="186" y="1034"/>
                    </a:lnTo>
                    <a:lnTo>
                      <a:pt x="217" y="1032"/>
                    </a:lnTo>
                    <a:lnTo>
                      <a:pt x="281" y="1022"/>
                    </a:lnTo>
                    <a:lnTo>
                      <a:pt x="349" y="1014"/>
                    </a:lnTo>
                    <a:lnTo>
                      <a:pt x="415" y="1004"/>
                    </a:lnTo>
                    <a:lnTo>
                      <a:pt x="483" y="997"/>
                    </a:lnTo>
                    <a:lnTo>
                      <a:pt x="549" y="987"/>
                    </a:lnTo>
                    <a:lnTo>
                      <a:pt x="617" y="981"/>
                    </a:lnTo>
                    <a:lnTo>
                      <a:pt x="684" y="972"/>
                    </a:lnTo>
                    <a:lnTo>
                      <a:pt x="752" y="966"/>
                    </a:lnTo>
                    <a:lnTo>
                      <a:pt x="766" y="929"/>
                    </a:lnTo>
                    <a:lnTo>
                      <a:pt x="805" y="834"/>
                    </a:lnTo>
                    <a:lnTo>
                      <a:pt x="859" y="698"/>
                    </a:lnTo>
                    <a:lnTo>
                      <a:pt x="923" y="545"/>
                    </a:lnTo>
                    <a:lnTo>
                      <a:pt x="981" y="390"/>
                    </a:lnTo>
                    <a:lnTo>
                      <a:pt x="1034" y="254"/>
                    </a:lnTo>
                    <a:lnTo>
                      <a:pt x="1065" y="157"/>
                    </a:lnTo>
                    <a:lnTo>
                      <a:pt x="1070" y="120"/>
                    </a:lnTo>
                    <a:close/>
                  </a:path>
                </a:pathLst>
              </a:custGeom>
              <a:solidFill>
                <a:srgbClr val="EDE8DE"/>
              </a:solidFill>
              <a:ln w="1588">
                <a:solidFill>
                  <a:srgbClr val="000000"/>
                </a:solidFill>
                <a:round/>
                <a:headEnd/>
                <a:tailEnd/>
              </a:ln>
            </p:spPr>
            <p:txBody>
              <a:bodyPr/>
              <a:lstStyle/>
              <a:p>
                <a:endParaRPr lang="en-US"/>
              </a:p>
            </p:txBody>
          </p:sp>
          <p:sp>
            <p:nvSpPr>
              <p:cNvPr id="21" name="Freeform 411">
                <a:extLst>
                  <a:ext uri="{FF2B5EF4-FFF2-40B4-BE49-F238E27FC236}">
                    <a16:creationId xmlns:a16="http://schemas.microsoft.com/office/drawing/2014/main" id="{D1260D18-68A9-4324-B582-22948B07098B}"/>
                  </a:ext>
                </a:extLst>
              </p:cNvPr>
              <p:cNvSpPr>
                <a:spLocks/>
              </p:cNvSpPr>
              <p:nvPr/>
            </p:nvSpPr>
            <p:spPr bwMode="auto">
              <a:xfrm flipH="1">
                <a:off x="34" y="3023"/>
                <a:ext cx="534" cy="586"/>
              </a:xfrm>
              <a:custGeom>
                <a:avLst/>
                <a:gdLst>
                  <a:gd name="T0" fmla="*/ 0 w 2075"/>
                  <a:gd name="T1" fmla="*/ 0 h 2263"/>
                  <a:gd name="T2" fmla="*/ 0 w 2075"/>
                  <a:gd name="T3" fmla="*/ 0 h 2263"/>
                  <a:gd name="T4" fmla="*/ 0 w 2075"/>
                  <a:gd name="T5" fmla="*/ 0 h 2263"/>
                  <a:gd name="T6" fmla="*/ 0 w 2075"/>
                  <a:gd name="T7" fmla="*/ 0 h 2263"/>
                  <a:gd name="T8" fmla="*/ 0 w 2075"/>
                  <a:gd name="T9" fmla="*/ 0 h 2263"/>
                  <a:gd name="T10" fmla="*/ 0 w 2075"/>
                  <a:gd name="T11" fmla="*/ 0 h 2263"/>
                  <a:gd name="T12" fmla="*/ 0 w 2075"/>
                  <a:gd name="T13" fmla="*/ 0 h 2263"/>
                  <a:gd name="T14" fmla="*/ 0 w 2075"/>
                  <a:gd name="T15" fmla="*/ 0 h 2263"/>
                  <a:gd name="T16" fmla="*/ 0 w 2075"/>
                  <a:gd name="T17" fmla="*/ 0 h 2263"/>
                  <a:gd name="T18" fmla="*/ 0 w 2075"/>
                  <a:gd name="T19" fmla="*/ 0 h 2263"/>
                  <a:gd name="T20" fmla="*/ 0 w 2075"/>
                  <a:gd name="T21" fmla="*/ 0 h 2263"/>
                  <a:gd name="T22" fmla="*/ 0 w 2075"/>
                  <a:gd name="T23" fmla="*/ 0 h 2263"/>
                  <a:gd name="T24" fmla="*/ 0 w 2075"/>
                  <a:gd name="T25" fmla="*/ 0 h 2263"/>
                  <a:gd name="T26" fmla="*/ 0 w 2075"/>
                  <a:gd name="T27" fmla="*/ 0 h 2263"/>
                  <a:gd name="T28" fmla="*/ 0 w 2075"/>
                  <a:gd name="T29" fmla="*/ 0 h 2263"/>
                  <a:gd name="T30" fmla="*/ 0 w 2075"/>
                  <a:gd name="T31" fmla="*/ 0 h 2263"/>
                  <a:gd name="T32" fmla="*/ 0 w 2075"/>
                  <a:gd name="T33" fmla="*/ 0 h 2263"/>
                  <a:gd name="T34" fmla="*/ 0 w 2075"/>
                  <a:gd name="T35" fmla="*/ 0 h 2263"/>
                  <a:gd name="T36" fmla="*/ 0 w 2075"/>
                  <a:gd name="T37" fmla="*/ 0 h 2263"/>
                  <a:gd name="T38" fmla="*/ 0 w 2075"/>
                  <a:gd name="T39" fmla="*/ 0 h 2263"/>
                  <a:gd name="T40" fmla="*/ 0 w 2075"/>
                  <a:gd name="T41" fmla="*/ 0 h 2263"/>
                  <a:gd name="T42" fmla="*/ 0 w 2075"/>
                  <a:gd name="T43" fmla="*/ 0 h 2263"/>
                  <a:gd name="T44" fmla="*/ 0 w 2075"/>
                  <a:gd name="T45" fmla="*/ 0 h 2263"/>
                  <a:gd name="T46" fmla="*/ 0 w 2075"/>
                  <a:gd name="T47" fmla="*/ 0 h 2263"/>
                  <a:gd name="T48" fmla="*/ 0 w 2075"/>
                  <a:gd name="T49" fmla="*/ 0 h 2263"/>
                  <a:gd name="T50" fmla="*/ 0 w 2075"/>
                  <a:gd name="T51" fmla="*/ 0 h 2263"/>
                  <a:gd name="T52" fmla="*/ 0 w 2075"/>
                  <a:gd name="T53" fmla="*/ 0 h 2263"/>
                  <a:gd name="T54" fmla="*/ 0 w 2075"/>
                  <a:gd name="T55" fmla="*/ 0 h 2263"/>
                  <a:gd name="T56" fmla="*/ 0 w 2075"/>
                  <a:gd name="T57" fmla="*/ 0 h 2263"/>
                  <a:gd name="T58" fmla="*/ 0 w 2075"/>
                  <a:gd name="T59" fmla="*/ 0 h 2263"/>
                  <a:gd name="T60" fmla="*/ 0 w 2075"/>
                  <a:gd name="T61" fmla="*/ 0 h 2263"/>
                  <a:gd name="T62" fmla="*/ 0 w 2075"/>
                  <a:gd name="T63" fmla="*/ 0 h 2263"/>
                  <a:gd name="T64" fmla="*/ 0 w 2075"/>
                  <a:gd name="T65" fmla="*/ 0 h 2263"/>
                  <a:gd name="T66" fmla="*/ 0 w 2075"/>
                  <a:gd name="T67" fmla="*/ 0 h 2263"/>
                  <a:gd name="T68" fmla="*/ 0 w 2075"/>
                  <a:gd name="T69" fmla="*/ 0 h 2263"/>
                  <a:gd name="T70" fmla="*/ 0 w 2075"/>
                  <a:gd name="T71" fmla="*/ 0 h 2263"/>
                  <a:gd name="T72" fmla="*/ 0 w 2075"/>
                  <a:gd name="T73" fmla="*/ 0 h 2263"/>
                  <a:gd name="T74" fmla="*/ 0 w 2075"/>
                  <a:gd name="T75" fmla="*/ 0 h 2263"/>
                  <a:gd name="T76" fmla="*/ 0 w 2075"/>
                  <a:gd name="T77" fmla="*/ 0 h 2263"/>
                  <a:gd name="T78" fmla="*/ 0 w 2075"/>
                  <a:gd name="T79" fmla="*/ 0 h 2263"/>
                  <a:gd name="T80" fmla="*/ 0 w 2075"/>
                  <a:gd name="T81" fmla="*/ 0 h 2263"/>
                  <a:gd name="T82" fmla="*/ 0 w 2075"/>
                  <a:gd name="T83" fmla="*/ 0 h 2263"/>
                  <a:gd name="T84" fmla="*/ 0 w 2075"/>
                  <a:gd name="T85" fmla="*/ 0 h 2263"/>
                  <a:gd name="T86" fmla="*/ 0 w 2075"/>
                  <a:gd name="T87" fmla="*/ 0 h 2263"/>
                  <a:gd name="T88" fmla="*/ 0 w 2075"/>
                  <a:gd name="T89" fmla="*/ 0 h 2263"/>
                  <a:gd name="T90" fmla="*/ 0 w 2075"/>
                  <a:gd name="T91" fmla="*/ 0 h 2263"/>
                  <a:gd name="T92" fmla="*/ 0 w 2075"/>
                  <a:gd name="T93" fmla="*/ 0 h 2263"/>
                  <a:gd name="T94" fmla="*/ 0 w 2075"/>
                  <a:gd name="T95" fmla="*/ 0 h 2263"/>
                  <a:gd name="T96" fmla="*/ 0 w 2075"/>
                  <a:gd name="T97" fmla="*/ 0 h 2263"/>
                  <a:gd name="T98" fmla="*/ 0 w 2075"/>
                  <a:gd name="T99" fmla="*/ 0 h 2263"/>
                  <a:gd name="T100" fmla="*/ 0 w 2075"/>
                  <a:gd name="T101" fmla="*/ 0 h 2263"/>
                  <a:gd name="T102" fmla="*/ 0 w 2075"/>
                  <a:gd name="T103" fmla="*/ 0 h 2263"/>
                  <a:gd name="T104" fmla="*/ 0 w 2075"/>
                  <a:gd name="T105" fmla="*/ 0 h 2263"/>
                  <a:gd name="T106" fmla="*/ 0 w 2075"/>
                  <a:gd name="T107" fmla="*/ 0 h 2263"/>
                  <a:gd name="T108" fmla="*/ 0 w 2075"/>
                  <a:gd name="T109" fmla="*/ 0 h 2263"/>
                  <a:gd name="T110" fmla="*/ 0 w 2075"/>
                  <a:gd name="T111" fmla="*/ 0 h 2263"/>
                  <a:gd name="T112" fmla="*/ 0 w 2075"/>
                  <a:gd name="T113" fmla="*/ 0 h 22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75"/>
                  <a:gd name="T172" fmla="*/ 0 h 2263"/>
                  <a:gd name="T173" fmla="*/ 2075 w 2075"/>
                  <a:gd name="T174" fmla="*/ 2263 h 22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75" h="2263">
                    <a:moveTo>
                      <a:pt x="1606" y="372"/>
                    </a:moveTo>
                    <a:lnTo>
                      <a:pt x="1699" y="423"/>
                    </a:lnTo>
                    <a:lnTo>
                      <a:pt x="1777" y="475"/>
                    </a:lnTo>
                    <a:lnTo>
                      <a:pt x="1843" y="524"/>
                    </a:lnTo>
                    <a:lnTo>
                      <a:pt x="1899" y="574"/>
                    </a:lnTo>
                    <a:lnTo>
                      <a:pt x="1946" y="619"/>
                    </a:lnTo>
                    <a:lnTo>
                      <a:pt x="1990" y="663"/>
                    </a:lnTo>
                    <a:lnTo>
                      <a:pt x="2033" y="702"/>
                    </a:lnTo>
                    <a:lnTo>
                      <a:pt x="2075" y="743"/>
                    </a:lnTo>
                    <a:lnTo>
                      <a:pt x="2072" y="822"/>
                    </a:lnTo>
                    <a:lnTo>
                      <a:pt x="2064" y="933"/>
                    </a:lnTo>
                    <a:lnTo>
                      <a:pt x="2044" y="1069"/>
                    </a:lnTo>
                    <a:lnTo>
                      <a:pt x="2015" y="1222"/>
                    </a:lnTo>
                    <a:lnTo>
                      <a:pt x="1965" y="1385"/>
                    </a:lnTo>
                    <a:lnTo>
                      <a:pt x="1897" y="1554"/>
                    </a:lnTo>
                    <a:lnTo>
                      <a:pt x="1806" y="1716"/>
                    </a:lnTo>
                    <a:lnTo>
                      <a:pt x="1688" y="1874"/>
                    </a:lnTo>
                    <a:lnTo>
                      <a:pt x="1672" y="1920"/>
                    </a:lnTo>
                    <a:lnTo>
                      <a:pt x="1660" y="1969"/>
                    </a:lnTo>
                    <a:lnTo>
                      <a:pt x="1645" y="2017"/>
                    </a:lnTo>
                    <a:lnTo>
                      <a:pt x="1633" y="2067"/>
                    </a:lnTo>
                    <a:lnTo>
                      <a:pt x="1620" y="2114"/>
                    </a:lnTo>
                    <a:lnTo>
                      <a:pt x="1606" y="2164"/>
                    </a:lnTo>
                    <a:lnTo>
                      <a:pt x="1593" y="2213"/>
                    </a:lnTo>
                    <a:lnTo>
                      <a:pt x="1581" y="2263"/>
                    </a:lnTo>
                    <a:lnTo>
                      <a:pt x="1383" y="2259"/>
                    </a:lnTo>
                    <a:lnTo>
                      <a:pt x="1185" y="2258"/>
                    </a:lnTo>
                    <a:lnTo>
                      <a:pt x="987" y="2256"/>
                    </a:lnTo>
                    <a:lnTo>
                      <a:pt x="790" y="2254"/>
                    </a:lnTo>
                    <a:lnTo>
                      <a:pt x="592" y="2252"/>
                    </a:lnTo>
                    <a:lnTo>
                      <a:pt x="394" y="2250"/>
                    </a:lnTo>
                    <a:lnTo>
                      <a:pt x="196" y="2250"/>
                    </a:lnTo>
                    <a:lnTo>
                      <a:pt x="0" y="2250"/>
                    </a:lnTo>
                    <a:lnTo>
                      <a:pt x="2" y="2044"/>
                    </a:lnTo>
                    <a:lnTo>
                      <a:pt x="16" y="1837"/>
                    </a:lnTo>
                    <a:lnTo>
                      <a:pt x="37" y="1625"/>
                    </a:lnTo>
                    <a:lnTo>
                      <a:pt x="68" y="1410"/>
                    </a:lnTo>
                    <a:lnTo>
                      <a:pt x="107" y="1187"/>
                    </a:lnTo>
                    <a:lnTo>
                      <a:pt x="159" y="962"/>
                    </a:lnTo>
                    <a:lnTo>
                      <a:pt x="221" y="729"/>
                    </a:lnTo>
                    <a:lnTo>
                      <a:pt x="295" y="495"/>
                    </a:lnTo>
                    <a:lnTo>
                      <a:pt x="324" y="431"/>
                    </a:lnTo>
                    <a:lnTo>
                      <a:pt x="357" y="370"/>
                    </a:lnTo>
                    <a:lnTo>
                      <a:pt x="388" y="306"/>
                    </a:lnTo>
                    <a:lnTo>
                      <a:pt x="421" y="246"/>
                    </a:lnTo>
                    <a:lnTo>
                      <a:pt x="452" y="184"/>
                    </a:lnTo>
                    <a:lnTo>
                      <a:pt x="485" y="122"/>
                    </a:lnTo>
                    <a:lnTo>
                      <a:pt x="518" y="60"/>
                    </a:lnTo>
                    <a:lnTo>
                      <a:pt x="551" y="0"/>
                    </a:lnTo>
                    <a:lnTo>
                      <a:pt x="681" y="47"/>
                    </a:lnTo>
                    <a:lnTo>
                      <a:pt x="813" y="93"/>
                    </a:lnTo>
                    <a:lnTo>
                      <a:pt x="945" y="140"/>
                    </a:lnTo>
                    <a:lnTo>
                      <a:pt x="1079" y="186"/>
                    </a:lnTo>
                    <a:lnTo>
                      <a:pt x="1209" y="233"/>
                    </a:lnTo>
                    <a:lnTo>
                      <a:pt x="1340" y="279"/>
                    </a:lnTo>
                    <a:lnTo>
                      <a:pt x="1472" y="326"/>
                    </a:lnTo>
                    <a:lnTo>
                      <a:pt x="1606" y="372"/>
                    </a:lnTo>
                    <a:close/>
                  </a:path>
                </a:pathLst>
              </a:custGeom>
              <a:solidFill>
                <a:srgbClr val="EDE8DE"/>
              </a:solidFill>
              <a:ln w="1588">
                <a:solidFill>
                  <a:srgbClr val="000000"/>
                </a:solidFill>
                <a:round/>
                <a:headEnd/>
                <a:tailEnd/>
              </a:ln>
            </p:spPr>
            <p:txBody>
              <a:bodyPr/>
              <a:lstStyle/>
              <a:p>
                <a:endParaRPr lang="en-US"/>
              </a:p>
            </p:txBody>
          </p:sp>
          <p:sp>
            <p:nvSpPr>
              <p:cNvPr id="22" name="Freeform 412">
                <a:extLst>
                  <a:ext uri="{FF2B5EF4-FFF2-40B4-BE49-F238E27FC236}">
                    <a16:creationId xmlns:a16="http://schemas.microsoft.com/office/drawing/2014/main" id="{BB2DC61E-6078-4ACC-94CD-9CBAC5357DBF}"/>
                  </a:ext>
                </a:extLst>
              </p:cNvPr>
              <p:cNvSpPr>
                <a:spLocks/>
              </p:cNvSpPr>
              <p:nvPr/>
            </p:nvSpPr>
            <p:spPr bwMode="auto">
              <a:xfrm flipH="1">
                <a:off x="505" y="2923"/>
                <a:ext cx="31" cy="183"/>
              </a:xfrm>
              <a:custGeom>
                <a:avLst/>
                <a:gdLst>
                  <a:gd name="T0" fmla="*/ 0 w 122"/>
                  <a:gd name="T1" fmla="*/ 0 h 710"/>
                  <a:gd name="T2" fmla="*/ 0 w 122"/>
                  <a:gd name="T3" fmla="*/ 0 h 710"/>
                  <a:gd name="T4" fmla="*/ 0 w 122"/>
                  <a:gd name="T5" fmla="*/ 0 h 710"/>
                  <a:gd name="T6" fmla="*/ 0 w 122"/>
                  <a:gd name="T7" fmla="*/ 0 h 710"/>
                  <a:gd name="T8" fmla="*/ 0 w 122"/>
                  <a:gd name="T9" fmla="*/ 0 h 710"/>
                  <a:gd name="T10" fmla="*/ 0 w 122"/>
                  <a:gd name="T11" fmla="*/ 0 h 710"/>
                  <a:gd name="T12" fmla="*/ 0 w 122"/>
                  <a:gd name="T13" fmla="*/ 0 h 710"/>
                  <a:gd name="T14" fmla="*/ 0 w 122"/>
                  <a:gd name="T15" fmla="*/ 0 h 710"/>
                  <a:gd name="T16" fmla="*/ 0 w 122"/>
                  <a:gd name="T17" fmla="*/ 0 h 710"/>
                  <a:gd name="T18" fmla="*/ 0 w 122"/>
                  <a:gd name="T19" fmla="*/ 0 h 710"/>
                  <a:gd name="T20" fmla="*/ 0 w 122"/>
                  <a:gd name="T21" fmla="*/ 0 h 710"/>
                  <a:gd name="T22" fmla="*/ 0 w 122"/>
                  <a:gd name="T23" fmla="*/ 0 h 710"/>
                  <a:gd name="T24" fmla="*/ 0 w 122"/>
                  <a:gd name="T25" fmla="*/ 0 h 710"/>
                  <a:gd name="T26" fmla="*/ 0 w 122"/>
                  <a:gd name="T27" fmla="*/ 0 h 710"/>
                  <a:gd name="T28" fmla="*/ 0 w 122"/>
                  <a:gd name="T29" fmla="*/ 0 h 710"/>
                  <a:gd name="T30" fmla="*/ 0 w 122"/>
                  <a:gd name="T31" fmla="*/ 0 h 710"/>
                  <a:gd name="T32" fmla="*/ 0 w 122"/>
                  <a:gd name="T33" fmla="*/ 0 h 710"/>
                  <a:gd name="T34" fmla="*/ 0 w 122"/>
                  <a:gd name="T35" fmla="*/ 0 h 710"/>
                  <a:gd name="T36" fmla="*/ 0 w 122"/>
                  <a:gd name="T37" fmla="*/ 0 h 710"/>
                  <a:gd name="T38" fmla="*/ 0 w 122"/>
                  <a:gd name="T39" fmla="*/ 0 h 710"/>
                  <a:gd name="T40" fmla="*/ 0 w 122"/>
                  <a:gd name="T41" fmla="*/ 0 h 710"/>
                  <a:gd name="T42" fmla="*/ 0 w 122"/>
                  <a:gd name="T43" fmla="*/ 0 h 710"/>
                  <a:gd name="T44" fmla="*/ 0 w 122"/>
                  <a:gd name="T45" fmla="*/ 0 h 710"/>
                  <a:gd name="T46" fmla="*/ 0 w 122"/>
                  <a:gd name="T47" fmla="*/ 0 h 710"/>
                  <a:gd name="T48" fmla="*/ 0 w 122"/>
                  <a:gd name="T49" fmla="*/ 0 h 710"/>
                  <a:gd name="T50" fmla="*/ 0 w 122"/>
                  <a:gd name="T51" fmla="*/ 0 h 710"/>
                  <a:gd name="T52" fmla="*/ 0 w 122"/>
                  <a:gd name="T53" fmla="*/ 0 h 710"/>
                  <a:gd name="T54" fmla="*/ 0 w 122"/>
                  <a:gd name="T55" fmla="*/ 0 h 710"/>
                  <a:gd name="T56" fmla="*/ 0 w 122"/>
                  <a:gd name="T57" fmla="*/ 0 h 710"/>
                  <a:gd name="T58" fmla="*/ 0 w 122"/>
                  <a:gd name="T59" fmla="*/ 0 h 710"/>
                  <a:gd name="T60" fmla="*/ 0 w 122"/>
                  <a:gd name="T61" fmla="*/ 0 h 710"/>
                  <a:gd name="T62" fmla="*/ 0 w 122"/>
                  <a:gd name="T63" fmla="*/ 0 h 710"/>
                  <a:gd name="T64" fmla="*/ 0 w 122"/>
                  <a:gd name="T65" fmla="*/ 0 h 7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2"/>
                  <a:gd name="T100" fmla="*/ 0 h 710"/>
                  <a:gd name="T101" fmla="*/ 122 w 122"/>
                  <a:gd name="T102" fmla="*/ 710 h 7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2" h="710">
                    <a:moveTo>
                      <a:pt x="0" y="563"/>
                    </a:moveTo>
                    <a:lnTo>
                      <a:pt x="0" y="495"/>
                    </a:lnTo>
                    <a:lnTo>
                      <a:pt x="0" y="429"/>
                    </a:lnTo>
                    <a:lnTo>
                      <a:pt x="0" y="361"/>
                    </a:lnTo>
                    <a:lnTo>
                      <a:pt x="0" y="295"/>
                    </a:lnTo>
                    <a:lnTo>
                      <a:pt x="0" y="227"/>
                    </a:lnTo>
                    <a:lnTo>
                      <a:pt x="0" y="161"/>
                    </a:lnTo>
                    <a:lnTo>
                      <a:pt x="0" y="93"/>
                    </a:lnTo>
                    <a:lnTo>
                      <a:pt x="2" y="29"/>
                    </a:lnTo>
                    <a:lnTo>
                      <a:pt x="15" y="23"/>
                    </a:lnTo>
                    <a:lnTo>
                      <a:pt x="31" y="21"/>
                    </a:lnTo>
                    <a:lnTo>
                      <a:pt x="44" y="16"/>
                    </a:lnTo>
                    <a:lnTo>
                      <a:pt x="62" y="14"/>
                    </a:lnTo>
                    <a:lnTo>
                      <a:pt x="75" y="10"/>
                    </a:lnTo>
                    <a:lnTo>
                      <a:pt x="91" y="6"/>
                    </a:lnTo>
                    <a:lnTo>
                      <a:pt x="104" y="2"/>
                    </a:lnTo>
                    <a:lnTo>
                      <a:pt x="122" y="0"/>
                    </a:lnTo>
                    <a:lnTo>
                      <a:pt x="122" y="70"/>
                    </a:lnTo>
                    <a:lnTo>
                      <a:pt x="122" y="140"/>
                    </a:lnTo>
                    <a:lnTo>
                      <a:pt x="122" y="210"/>
                    </a:lnTo>
                    <a:lnTo>
                      <a:pt x="122" y="279"/>
                    </a:lnTo>
                    <a:lnTo>
                      <a:pt x="122" y="349"/>
                    </a:lnTo>
                    <a:lnTo>
                      <a:pt x="122" y="421"/>
                    </a:lnTo>
                    <a:lnTo>
                      <a:pt x="122" y="491"/>
                    </a:lnTo>
                    <a:lnTo>
                      <a:pt x="122" y="563"/>
                    </a:lnTo>
                    <a:lnTo>
                      <a:pt x="118" y="625"/>
                    </a:lnTo>
                    <a:lnTo>
                      <a:pt x="106" y="671"/>
                    </a:lnTo>
                    <a:lnTo>
                      <a:pt x="87" y="698"/>
                    </a:lnTo>
                    <a:lnTo>
                      <a:pt x="66" y="710"/>
                    </a:lnTo>
                    <a:lnTo>
                      <a:pt x="40" y="700"/>
                    </a:lnTo>
                    <a:lnTo>
                      <a:pt x="21" y="673"/>
                    </a:lnTo>
                    <a:lnTo>
                      <a:pt x="5" y="627"/>
                    </a:lnTo>
                    <a:lnTo>
                      <a:pt x="0" y="563"/>
                    </a:lnTo>
                    <a:close/>
                  </a:path>
                </a:pathLst>
              </a:custGeom>
              <a:solidFill>
                <a:srgbClr val="D9EBEB"/>
              </a:solidFill>
              <a:ln w="1588">
                <a:solidFill>
                  <a:srgbClr val="000000"/>
                </a:solidFill>
                <a:round/>
                <a:headEnd/>
                <a:tailEnd/>
              </a:ln>
            </p:spPr>
            <p:txBody>
              <a:bodyPr/>
              <a:lstStyle/>
              <a:p>
                <a:endParaRPr lang="en-US"/>
              </a:p>
            </p:txBody>
          </p:sp>
          <p:sp>
            <p:nvSpPr>
              <p:cNvPr id="23" name="Freeform 413">
                <a:extLst>
                  <a:ext uri="{FF2B5EF4-FFF2-40B4-BE49-F238E27FC236}">
                    <a16:creationId xmlns:a16="http://schemas.microsoft.com/office/drawing/2014/main" id="{F78493A5-68B6-4494-BF2B-A1A7B60B436A}"/>
                  </a:ext>
                </a:extLst>
              </p:cNvPr>
              <p:cNvSpPr>
                <a:spLocks/>
              </p:cNvSpPr>
              <p:nvPr/>
            </p:nvSpPr>
            <p:spPr bwMode="auto">
              <a:xfrm flipH="1">
                <a:off x="553" y="2889"/>
                <a:ext cx="55" cy="51"/>
              </a:xfrm>
              <a:custGeom>
                <a:avLst/>
                <a:gdLst>
                  <a:gd name="T0" fmla="*/ 0 w 218"/>
                  <a:gd name="T1" fmla="*/ 0 h 200"/>
                  <a:gd name="T2" fmla="*/ 0 w 218"/>
                  <a:gd name="T3" fmla="*/ 0 h 200"/>
                  <a:gd name="T4" fmla="*/ 0 w 218"/>
                  <a:gd name="T5" fmla="*/ 0 h 200"/>
                  <a:gd name="T6" fmla="*/ 0 w 218"/>
                  <a:gd name="T7" fmla="*/ 0 h 200"/>
                  <a:gd name="T8" fmla="*/ 0 w 218"/>
                  <a:gd name="T9" fmla="*/ 0 h 200"/>
                  <a:gd name="T10" fmla="*/ 0 w 218"/>
                  <a:gd name="T11" fmla="*/ 0 h 200"/>
                  <a:gd name="T12" fmla="*/ 0 w 218"/>
                  <a:gd name="T13" fmla="*/ 0 h 200"/>
                  <a:gd name="T14" fmla="*/ 0 w 218"/>
                  <a:gd name="T15" fmla="*/ 0 h 200"/>
                  <a:gd name="T16" fmla="*/ 0 w 218"/>
                  <a:gd name="T17" fmla="*/ 0 h 200"/>
                  <a:gd name="T18" fmla="*/ 0 w 218"/>
                  <a:gd name="T19" fmla="*/ 0 h 200"/>
                  <a:gd name="T20" fmla="*/ 0 w 218"/>
                  <a:gd name="T21" fmla="*/ 0 h 200"/>
                  <a:gd name="T22" fmla="*/ 0 w 218"/>
                  <a:gd name="T23" fmla="*/ 0 h 200"/>
                  <a:gd name="T24" fmla="*/ 0 w 218"/>
                  <a:gd name="T25" fmla="*/ 0 h 200"/>
                  <a:gd name="T26" fmla="*/ 0 w 218"/>
                  <a:gd name="T27" fmla="*/ 0 h 200"/>
                  <a:gd name="T28" fmla="*/ 0 w 218"/>
                  <a:gd name="T29" fmla="*/ 0 h 200"/>
                  <a:gd name="T30" fmla="*/ 0 w 218"/>
                  <a:gd name="T31" fmla="*/ 0 h 200"/>
                  <a:gd name="T32" fmla="*/ 0 w 218"/>
                  <a:gd name="T33" fmla="*/ 0 h 200"/>
                  <a:gd name="T34" fmla="*/ 0 w 218"/>
                  <a:gd name="T35" fmla="*/ 0 h 200"/>
                  <a:gd name="T36" fmla="*/ 0 w 218"/>
                  <a:gd name="T37" fmla="*/ 0 h 200"/>
                  <a:gd name="T38" fmla="*/ 0 w 218"/>
                  <a:gd name="T39" fmla="*/ 0 h 200"/>
                  <a:gd name="T40" fmla="*/ 0 w 218"/>
                  <a:gd name="T41" fmla="*/ 0 h 200"/>
                  <a:gd name="T42" fmla="*/ 0 w 218"/>
                  <a:gd name="T43" fmla="*/ 0 h 200"/>
                  <a:gd name="T44" fmla="*/ 0 w 218"/>
                  <a:gd name="T45" fmla="*/ 0 h 200"/>
                  <a:gd name="T46" fmla="*/ 0 w 218"/>
                  <a:gd name="T47" fmla="*/ 0 h 200"/>
                  <a:gd name="T48" fmla="*/ 0 w 218"/>
                  <a:gd name="T49" fmla="*/ 0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8"/>
                  <a:gd name="T76" fmla="*/ 0 h 200"/>
                  <a:gd name="T77" fmla="*/ 218 w 218"/>
                  <a:gd name="T78" fmla="*/ 200 h 2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8" h="200">
                    <a:moveTo>
                      <a:pt x="0" y="56"/>
                    </a:moveTo>
                    <a:lnTo>
                      <a:pt x="16" y="47"/>
                    </a:lnTo>
                    <a:lnTo>
                      <a:pt x="37" y="41"/>
                    </a:lnTo>
                    <a:lnTo>
                      <a:pt x="58" y="35"/>
                    </a:lnTo>
                    <a:lnTo>
                      <a:pt x="82" y="29"/>
                    </a:lnTo>
                    <a:lnTo>
                      <a:pt x="103" y="21"/>
                    </a:lnTo>
                    <a:lnTo>
                      <a:pt x="126" y="16"/>
                    </a:lnTo>
                    <a:lnTo>
                      <a:pt x="146" y="8"/>
                    </a:lnTo>
                    <a:lnTo>
                      <a:pt x="165" y="0"/>
                    </a:lnTo>
                    <a:lnTo>
                      <a:pt x="171" y="20"/>
                    </a:lnTo>
                    <a:lnTo>
                      <a:pt x="179" y="41"/>
                    </a:lnTo>
                    <a:lnTo>
                      <a:pt x="185" y="60"/>
                    </a:lnTo>
                    <a:lnTo>
                      <a:pt x="190" y="82"/>
                    </a:lnTo>
                    <a:lnTo>
                      <a:pt x="194" y="103"/>
                    </a:lnTo>
                    <a:lnTo>
                      <a:pt x="200" y="124"/>
                    </a:lnTo>
                    <a:lnTo>
                      <a:pt x="206" y="146"/>
                    </a:lnTo>
                    <a:lnTo>
                      <a:pt x="218" y="169"/>
                    </a:lnTo>
                    <a:lnTo>
                      <a:pt x="204" y="190"/>
                    </a:lnTo>
                    <a:lnTo>
                      <a:pt x="192" y="200"/>
                    </a:lnTo>
                    <a:lnTo>
                      <a:pt x="177" y="198"/>
                    </a:lnTo>
                    <a:lnTo>
                      <a:pt x="163" y="190"/>
                    </a:lnTo>
                    <a:lnTo>
                      <a:pt x="146" y="173"/>
                    </a:lnTo>
                    <a:lnTo>
                      <a:pt x="134" y="157"/>
                    </a:lnTo>
                    <a:lnTo>
                      <a:pt x="122" y="140"/>
                    </a:lnTo>
                    <a:lnTo>
                      <a:pt x="117" y="124"/>
                    </a:lnTo>
                  </a:path>
                </a:pathLst>
              </a:custGeom>
              <a:noFill/>
              <a:ln w="1588">
                <a:solidFill>
                  <a:srgbClr val="000000"/>
                </a:solidFill>
                <a:round/>
                <a:headEnd/>
                <a:tailEnd/>
              </a:ln>
            </p:spPr>
            <p:txBody>
              <a:bodyPr/>
              <a:lstStyle/>
              <a:p>
                <a:endParaRPr lang="en-US"/>
              </a:p>
            </p:txBody>
          </p:sp>
          <p:sp>
            <p:nvSpPr>
              <p:cNvPr id="24" name="Freeform 414">
                <a:extLst>
                  <a:ext uri="{FF2B5EF4-FFF2-40B4-BE49-F238E27FC236}">
                    <a16:creationId xmlns:a16="http://schemas.microsoft.com/office/drawing/2014/main" id="{53137585-B902-4AD0-80A0-3B1A2DB053EE}"/>
                  </a:ext>
                </a:extLst>
              </p:cNvPr>
              <p:cNvSpPr>
                <a:spLocks/>
              </p:cNvSpPr>
              <p:nvPr/>
            </p:nvSpPr>
            <p:spPr bwMode="auto">
              <a:xfrm flipH="1">
                <a:off x="564" y="2919"/>
                <a:ext cx="56" cy="52"/>
              </a:xfrm>
              <a:custGeom>
                <a:avLst/>
                <a:gdLst>
                  <a:gd name="T0" fmla="*/ 0 w 217"/>
                  <a:gd name="T1" fmla="*/ 0 h 199"/>
                  <a:gd name="T2" fmla="*/ 0 w 217"/>
                  <a:gd name="T3" fmla="*/ 0 h 199"/>
                  <a:gd name="T4" fmla="*/ 0 w 217"/>
                  <a:gd name="T5" fmla="*/ 0 h 199"/>
                  <a:gd name="T6" fmla="*/ 0 w 217"/>
                  <a:gd name="T7" fmla="*/ 0 h 199"/>
                  <a:gd name="T8" fmla="*/ 0 w 217"/>
                  <a:gd name="T9" fmla="*/ 0 h 199"/>
                  <a:gd name="T10" fmla="*/ 0 w 217"/>
                  <a:gd name="T11" fmla="*/ 0 h 199"/>
                  <a:gd name="T12" fmla="*/ 0 w 217"/>
                  <a:gd name="T13" fmla="*/ 0 h 199"/>
                  <a:gd name="T14" fmla="*/ 0 w 217"/>
                  <a:gd name="T15" fmla="*/ 0 h 199"/>
                  <a:gd name="T16" fmla="*/ 0 w 217"/>
                  <a:gd name="T17" fmla="*/ 0 h 199"/>
                  <a:gd name="T18" fmla="*/ 0 w 217"/>
                  <a:gd name="T19" fmla="*/ 0 h 199"/>
                  <a:gd name="T20" fmla="*/ 0 w 217"/>
                  <a:gd name="T21" fmla="*/ 0 h 199"/>
                  <a:gd name="T22" fmla="*/ 0 w 217"/>
                  <a:gd name="T23" fmla="*/ 0 h 199"/>
                  <a:gd name="T24" fmla="*/ 0 w 217"/>
                  <a:gd name="T25" fmla="*/ 0 h 199"/>
                  <a:gd name="T26" fmla="*/ 0 w 217"/>
                  <a:gd name="T27" fmla="*/ 0 h 199"/>
                  <a:gd name="T28" fmla="*/ 0 w 217"/>
                  <a:gd name="T29" fmla="*/ 0 h 199"/>
                  <a:gd name="T30" fmla="*/ 0 w 217"/>
                  <a:gd name="T31" fmla="*/ 0 h 199"/>
                  <a:gd name="T32" fmla="*/ 0 w 217"/>
                  <a:gd name="T33" fmla="*/ 0 h 199"/>
                  <a:gd name="T34" fmla="*/ 0 w 217"/>
                  <a:gd name="T35" fmla="*/ 0 h 199"/>
                  <a:gd name="T36" fmla="*/ 0 w 217"/>
                  <a:gd name="T37" fmla="*/ 0 h 199"/>
                  <a:gd name="T38" fmla="*/ 0 w 217"/>
                  <a:gd name="T39" fmla="*/ 0 h 199"/>
                  <a:gd name="T40" fmla="*/ 0 w 217"/>
                  <a:gd name="T41" fmla="*/ 0 h 199"/>
                  <a:gd name="T42" fmla="*/ 0 w 217"/>
                  <a:gd name="T43" fmla="*/ 0 h 199"/>
                  <a:gd name="T44" fmla="*/ 0 w 217"/>
                  <a:gd name="T45" fmla="*/ 0 h 199"/>
                  <a:gd name="T46" fmla="*/ 0 w 217"/>
                  <a:gd name="T47" fmla="*/ 0 h 199"/>
                  <a:gd name="T48" fmla="*/ 0 w 217"/>
                  <a:gd name="T49" fmla="*/ 0 h 1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7"/>
                  <a:gd name="T76" fmla="*/ 0 h 199"/>
                  <a:gd name="T77" fmla="*/ 217 w 217"/>
                  <a:gd name="T78" fmla="*/ 199 h 19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7" h="199">
                    <a:moveTo>
                      <a:pt x="0" y="60"/>
                    </a:moveTo>
                    <a:lnTo>
                      <a:pt x="15" y="48"/>
                    </a:lnTo>
                    <a:lnTo>
                      <a:pt x="37" y="40"/>
                    </a:lnTo>
                    <a:lnTo>
                      <a:pt x="60" y="34"/>
                    </a:lnTo>
                    <a:lnTo>
                      <a:pt x="83" y="29"/>
                    </a:lnTo>
                    <a:lnTo>
                      <a:pt x="104" y="21"/>
                    </a:lnTo>
                    <a:lnTo>
                      <a:pt x="126" y="15"/>
                    </a:lnTo>
                    <a:lnTo>
                      <a:pt x="147" y="7"/>
                    </a:lnTo>
                    <a:lnTo>
                      <a:pt x="166" y="0"/>
                    </a:lnTo>
                    <a:lnTo>
                      <a:pt x="174" y="19"/>
                    </a:lnTo>
                    <a:lnTo>
                      <a:pt x="182" y="40"/>
                    </a:lnTo>
                    <a:lnTo>
                      <a:pt x="186" y="62"/>
                    </a:lnTo>
                    <a:lnTo>
                      <a:pt x="192" y="83"/>
                    </a:lnTo>
                    <a:lnTo>
                      <a:pt x="196" y="102"/>
                    </a:lnTo>
                    <a:lnTo>
                      <a:pt x="201" y="126"/>
                    </a:lnTo>
                    <a:lnTo>
                      <a:pt x="207" y="145"/>
                    </a:lnTo>
                    <a:lnTo>
                      <a:pt x="217" y="168"/>
                    </a:lnTo>
                    <a:lnTo>
                      <a:pt x="205" y="190"/>
                    </a:lnTo>
                    <a:lnTo>
                      <a:pt x="194" y="199"/>
                    </a:lnTo>
                    <a:lnTo>
                      <a:pt x="178" y="197"/>
                    </a:lnTo>
                    <a:lnTo>
                      <a:pt x="165" y="190"/>
                    </a:lnTo>
                    <a:lnTo>
                      <a:pt x="149" y="174"/>
                    </a:lnTo>
                    <a:lnTo>
                      <a:pt x="135" y="157"/>
                    </a:lnTo>
                    <a:lnTo>
                      <a:pt x="124" y="139"/>
                    </a:lnTo>
                    <a:lnTo>
                      <a:pt x="120" y="126"/>
                    </a:lnTo>
                  </a:path>
                </a:pathLst>
              </a:custGeom>
              <a:noFill/>
              <a:ln w="1588">
                <a:solidFill>
                  <a:srgbClr val="000000"/>
                </a:solidFill>
                <a:round/>
                <a:headEnd/>
                <a:tailEnd/>
              </a:ln>
            </p:spPr>
            <p:txBody>
              <a:bodyPr/>
              <a:lstStyle/>
              <a:p>
                <a:endParaRPr lang="en-US"/>
              </a:p>
            </p:txBody>
          </p:sp>
          <p:sp>
            <p:nvSpPr>
              <p:cNvPr id="25" name="Freeform 415">
                <a:extLst>
                  <a:ext uri="{FF2B5EF4-FFF2-40B4-BE49-F238E27FC236}">
                    <a16:creationId xmlns:a16="http://schemas.microsoft.com/office/drawing/2014/main" id="{B1F9ABE5-CB0A-4A1D-BE34-518358D48D7F}"/>
                  </a:ext>
                </a:extLst>
              </p:cNvPr>
              <p:cNvSpPr>
                <a:spLocks/>
              </p:cNvSpPr>
              <p:nvPr/>
            </p:nvSpPr>
            <p:spPr bwMode="auto">
              <a:xfrm flipH="1">
                <a:off x="251" y="3155"/>
                <a:ext cx="120" cy="187"/>
              </a:xfrm>
              <a:custGeom>
                <a:avLst/>
                <a:gdLst>
                  <a:gd name="T0" fmla="*/ 0 w 471"/>
                  <a:gd name="T1" fmla="*/ 0 h 724"/>
                  <a:gd name="T2" fmla="*/ 0 w 471"/>
                  <a:gd name="T3" fmla="*/ 0 h 724"/>
                  <a:gd name="T4" fmla="*/ 0 w 471"/>
                  <a:gd name="T5" fmla="*/ 0 h 724"/>
                  <a:gd name="T6" fmla="*/ 0 w 471"/>
                  <a:gd name="T7" fmla="*/ 0 h 724"/>
                  <a:gd name="T8" fmla="*/ 0 w 471"/>
                  <a:gd name="T9" fmla="*/ 0 h 724"/>
                  <a:gd name="T10" fmla="*/ 0 w 471"/>
                  <a:gd name="T11" fmla="*/ 0 h 724"/>
                  <a:gd name="T12" fmla="*/ 0 w 471"/>
                  <a:gd name="T13" fmla="*/ 0 h 724"/>
                  <a:gd name="T14" fmla="*/ 0 w 471"/>
                  <a:gd name="T15" fmla="*/ 0 h 724"/>
                  <a:gd name="T16" fmla="*/ 0 w 471"/>
                  <a:gd name="T17" fmla="*/ 0 h 724"/>
                  <a:gd name="T18" fmla="*/ 0 w 471"/>
                  <a:gd name="T19" fmla="*/ 0 h 724"/>
                  <a:gd name="T20" fmla="*/ 0 w 471"/>
                  <a:gd name="T21" fmla="*/ 0 h 724"/>
                  <a:gd name="T22" fmla="*/ 0 w 471"/>
                  <a:gd name="T23" fmla="*/ 0 h 724"/>
                  <a:gd name="T24" fmla="*/ 0 w 471"/>
                  <a:gd name="T25" fmla="*/ 0 h 724"/>
                  <a:gd name="T26" fmla="*/ 0 w 471"/>
                  <a:gd name="T27" fmla="*/ 0 h 724"/>
                  <a:gd name="T28" fmla="*/ 0 w 471"/>
                  <a:gd name="T29" fmla="*/ 0 h 724"/>
                  <a:gd name="T30" fmla="*/ 0 w 471"/>
                  <a:gd name="T31" fmla="*/ 0 h 724"/>
                  <a:gd name="T32" fmla="*/ 0 w 471"/>
                  <a:gd name="T33" fmla="*/ 0 h 724"/>
                  <a:gd name="T34" fmla="*/ 0 w 471"/>
                  <a:gd name="T35" fmla="*/ 0 h 724"/>
                  <a:gd name="T36" fmla="*/ 0 w 471"/>
                  <a:gd name="T37" fmla="*/ 0 h 724"/>
                  <a:gd name="T38" fmla="*/ 0 w 471"/>
                  <a:gd name="T39" fmla="*/ 0 h 724"/>
                  <a:gd name="T40" fmla="*/ 0 w 471"/>
                  <a:gd name="T41" fmla="*/ 0 h 724"/>
                  <a:gd name="T42" fmla="*/ 0 w 471"/>
                  <a:gd name="T43" fmla="*/ 0 h 724"/>
                  <a:gd name="T44" fmla="*/ 0 w 471"/>
                  <a:gd name="T45" fmla="*/ 0 h 724"/>
                  <a:gd name="T46" fmla="*/ 0 w 471"/>
                  <a:gd name="T47" fmla="*/ 0 h 724"/>
                  <a:gd name="T48" fmla="*/ 0 w 471"/>
                  <a:gd name="T49" fmla="*/ 0 h 7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1"/>
                  <a:gd name="T76" fmla="*/ 0 h 724"/>
                  <a:gd name="T77" fmla="*/ 471 w 471"/>
                  <a:gd name="T78" fmla="*/ 724 h 7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1" h="724">
                    <a:moveTo>
                      <a:pt x="471" y="105"/>
                    </a:moveTo>
                    <a:lnTo>
                      <a:pt x="389" y="182"/>
                    </a:lnTo>
                    <a:lnTo>
                      <a:pt x="320" y="256"/>
                    </a:lnTo>
                    <a:lnTo>
                      <a:pt x="257" y="324"/>
                    </a:lnTo>
                    <a:lnTo>
                      <a:pt x="203" y="392"/>
                    </a:lnTo>
                    <a:lnTo>
                      <a:pt x="149" y="462"/>
                    </a:lnTo>
                    <a:lnTo>
                      <a:pt x="100" y="537"/>
                    </a:lnTo>
                    <a:lnTo>
                      <a:pt x="50" y="623"/>
                    </a:lnTo>
                    <a:lnTo>
                      <a:pt x="0" y="724"/>
                    </a:lnTo>
                    <a:lnTo>
                      <a:pt x="5" y="630"/>
                    </a:lnTo>
                    <a:lnTo>
                      <a:pt x="13" y="541"/>
                    </a:lnTo>
                    <a:lnTo>
                      <a:pt x="19" y="448"/>
                    </a:lnTo>
                    <a:lnTo>
                      <a:pt x="27" y="359"/>
                    </a:lnTo>
                    <a:lnTo>
                      <a:pt x="32" y="268"/>
                    </a:lnTo>
                    <a:lnTo>
                      <a:pt x="38" y="179"/>
                    </a:lnTo>
                    <a:lnTo>
                      <a:pt x="46" y="87"/>
                    </a:lnTo>
                    <a:lnTo>
                      <a:pt x="54" y="0"/>
                    </a:lnTo>
                    <a:lnTo>
                      <a:pt x="104" y="12"/>
                    </a:lnTo>
                    <a:lnTo>
                      <a:pt x="157" y="25"/>
                    </a:lnTo>
                    <a:lnTo>
                      <a:pt x="209" y="39"/>
                    </a:lnTo>
                    <a:lnTo>
                      <a:pt x="261" y="52"/>
                    </a:lnTo>
                    <a:lnTo>
                      <a:pt x="314" y="64"/>
                    </a:lnTo>
                    <a:lnTo>
                      <a:pt x="366" y="78"/>
                    </a:lnTo>
                    <a:lnTo>
                      <a:pt x="418" y="91"/>
                    </a:lnTo>
                    <a:lnTo>
                      <a:pt x="471" y="105"/>
                    </a:lnTo>
                    <a:close/>
                  </a:path>
                </a:pathLst>
              </a:custGeom>
              <a:solidFill>
                <a:srgbClr val="FFFFFF"/>
              </a:solidFill>
              <a:ln w="1588">
                <a:solidFill>
                  <a:srgbClr val="000000"/>
                </a:solidFill>
                <a:round/>
                <a:headEnd/>
                <a:tailEnd/>
              </a:ln>
            </p:spPr>
            <p:txBody>
              <a:bodyPr/>
              <a:lstStyle/>
              <a:p>
                <a:endParaRPr lang="en-US"/>
              </a:p>
            </p:txBody>
          </p:sp>
          <p:sp>
            <p:nvSpPr>
              <p:cNvPr id="26" name="Freeform 416">
                <a:extLst>
                  <a:ext uri="{FF2B5EF4-FFF2-40B4-BE49-F238E27FC236}">
                    <a16:creationId xmlns:a16="http://schemas.microsoft.com/office/drawing/2014/main" id="{D536C0ED-7DFA-459E-956A-0DDFE233ACD4}"/>
                  </a:ext>
                </a:extLst>
              </p:cNvPr>
              <p:cNvSpPr>
                <a:spLocks/>
              </p:cNvSpPr>
              <p:nvPr/>
            </p:nvSpPr>
            <p:spPr bwMode="auto">
              <a:xfrm flipH="1">
                <a:off x="5" y="3721"/>
                <a:ext cx="1007" cy="50"/>
              </a:xfrm>
              <a:custGeom>
                <a:avLst/>
                <a:gdLst>
                  <a:gd name="T0" fmla="*/ 0 w 5760"/>
                  <a:gd name="T1" fmla="*/ 0 h 196"/>
                  <a:gd name="T2" fmla="*/ 0 w 5760"/>
                  <a:gd name="T3" fmla="*/ 0 h 196"/>
                  <a:gd name="T4" fmla="*/ 0 w 5760"/>
                  <a:gd name="T5" fmla="*/ 0 h 196"/>
                  <a:gd name="T6" fmla="*/ 0 w 5760"/>
                  <a:gd name="T7" fmla="*/ 0 h 196"/>
                  <a:gd name="T8" fmla="*/ 0 w 5760"/>
                  <a:gd name="T9" fmla="*/ 0 h 196"/>
                  <a:gd name="T10" fmla="*/ 0 60000 65536"/>
                  <a:gd name="T11" fmla="*/ 0 60000 65536"/>
                  <a:gd name="T12" fmla="*/ 0 60000 65536"/>
                  <a:gd name="T13" fmla="*/ 0 60000 65536"/>
                  <a:gd name="T14" fmla="*/ 0 60000 65536"/>
                  <a:gd name="T15" fmla="*/ 0 w 5760"/>
                  <a:gd name="T16" fmla="*/ 0 h 196"/>
                  <a:gd name="T17" fmla="*/ 5760 w 5760"/>
                  <a:gd name="T18" fmla="*/ 196 h 196"/>
                </a:gdLst>
                <a:ahLst/>
                <a:cxnLst>
                  <a:cxn ang="T10">
                    <a:pos x="T0" y="T1"/>
                  </a:cxn>
                  <a:cxn ang="T11">
                    <a:pos x="T2" y="T3"/>
                  </a:cxn>
                  <a:cxn ang="T12">
                    <a:pos x="T4" y="T5"/>
                  </a:cxn>
                  <a:cxn ang="T13">
                    <a:pos x="T6" y="T7"/>
                  </a:cxn>
                  <a:cxn ang="T14">
                    <a:pos x="T8" y="T9"/>
                  </a:cxn>
                </a:cxnLst>
                <a:rect l="T15" t="T16" r="T17" b="T18"/>
                <a:pathLst>
                  <a:path w="5760" h="196">
                    <a:moveTo>
                      <a:pt x="0" y="196"/>
                    </a:moveTo>
                    <a:lnTo>
                      <a:pt x="0" y="10"/>
                    </a:lnTo>
                    <a:lnTo>
                      <a:pt x="5729" y="0"/>
                    </a:lnTo>
                    <a:lnTo>
                      <a:pt x="5760" y="190"/>
                    </a:lnTo>
                    <a:lnTo>
                      <a:pt x="0" y="196"/>
                    </a:lnTo>
                    <a:close/>
                  </a:path>
                </a:pathLst>
              </a:custGeom>
              <a:solidFill>
                <a:srgbClr val="996633"/>
              </a:solidFill>
              <a:ln w="1651">
                <a:solidFill>
                  <a:srgbClr val="000000"/>
                </a:solidFill>
                <a:round/>
                <a:headEnd/>
                <a:tailEnd/>
              </a:ln>
            </p:spPr>
            <p:txBody>
              <a:bodyPr/>
              <a:lstStyle/>
              <a:p>
                <a:endParaRPr lang="en-US"/>
              </a:p>
            </p:txBody>
          </p:sp>
          <p:sp>
            <p:nvSpPr>
              <p:cNvPr id="27" name="Freeform 417">
                <a:extLst>
                  <a:ext uri="{FF2B5EF4-FFF2-40B4-BE49-F238E27FC236}">
                    <a16:creationId xmlns:a16="http://schemas.microsoft.com/office/drawing/2014/main" id="{432C6FC2-B7D4-41EF-B164-FB464A6014B5}"/>
                  </a:ext>
                </a:extLst>
              </p:cNvPr>
              <p:cNvSpPr>
                <a:spLocks/>
              </p:cNvSpPr>
              <p:nvPr/>
            </p:nvSpPr>
            <p:spPr bwMode="auto">
              <a:xfrm flipH="1">
                <a:off x="158" y="3126"/>
                <a:ext cx="219" cy="275"/>
              </a:xfrm>
              <a:custGeom>
                <a:avLst/>
                <a:gdLst>
                  <a:gd name="T0" fmla="*/ 0 w 852"/>
                  <a:gd name="T1" fmla="*/ 0 h 1060"/>
                  <a:gd name="T2" fmla="*/ 0 w 852"/>
                  <a:gd name="T3" fmla="*/ 0 h 1060"/>
                  <a:gd name="T4" fmla="*/ 0 w 852"/>
                  <a:gd name="T5" fmla="*/ 0 h 1060"/>
                  <a:gd name="T6" fmla="*/ 0 w 852"/>
                  <a:gd name="T7" fmla="*/ 0 h 1060"/>
                  <a:gd name="T8" fmla="*/ 0 w 852"/>
                  <a:gd name="T9" fmla="*/ 0 h 1060"/>
                  <a:gd name="T10" fmla="*/ 0 w 852"/>
                  <a:gd name="T11" fmla="*/ 0 h 1060"/>
                  <a:gd name="T12" fmla="*/ 0 w 852"/>
                  <a:gd name="T13" fmla="*/ 0 h 1060"/>
                  <a:gd name="T14" fmla="*/ 0 w 852"/>
                  <a:gd name="T15" fmla="*/ 0 h 1060"/>
                  <a:gd name="T16" fmla="*/ 0 w 852"/>
                  <a:gd name="T17" fmla="*/ 0 h 1060"/>
                  <a:gd name="T18" fmla="*/ 0 w 852"/>
                  <a:gd name="T19" fmla="*/ 0 h 1060"/>
                  <a:gd name="T20" fmla="*/ 0 w 852"/>
                  <a:gd name="T21" fmla="*/ 0 h 1060"/>
                  <a:gd name="T22" fmla="*/ 0 w 852"/>
                  <a:gd name="T23" fmla="*/ 0 h 1060"/>
                  <a:gd name="T24" fmla="*/ 0 w 852"/>
                  <a:gd name="T25" fmla="*/ 0 h 1060"/>
                  <a:gd name="T26" fmla="*/ 0 w 852"/>
                  <a:gd name="T27" fmla="*/ 0 h 1060"/>
                  <a:gd name="T28" fmla="*/ 0 w 852"/>
                  <a:gd name="T29" fmla="*/ 0 h 1060"/>
                  <a:gd name="T30" fmla="*/ 0 w 852"/>
                  <a:gd name="T31" fmla="*/ 0 h 1060"/>
                  <a:gd name="T32" fmla="*/ 0 w 852"/>
                  <a:gd name="T33" fmla="*/ 0 h 1060"/>
                  <a:gd name="T34" fmla="*/ 0 w 852"/>
                  <a:gd name="T35" fmla="*/ 0 h 1060"/>
                  <a:gd name="T36" fmla="*/ 0 w 852"/>
                  <a:gd name="T37" fmla="*/ 0 h 1060"/>
                  <a:gd name="T38" fmla="*/ 0 w 852"/>
                  <a:gd name="T39" fmla="*/ 0 h 1060"/>
                  <a:gd name="T40" fmla="*/ 0 w 852"/>
                  <a:gd name="T41" fmla="*/ 0 h 1060"/>
                  <a:gd name="T42" fmla="*/ 0 w 852"/>
                  <a:gd name="T43" fmla="*/ 0 h 1060"/>
                  <a:gd name="T44" fmla="*/ 0 w 852"/>
                  <a:gd name="T45" fmla="*/ 0 h 1060"/>
                  <a:gd name="T46" fmla="*/ 0 w 852"/>
                  <a:gd name="T47" fmla="*/ 0 h 1060"/>
                  <a:gd name="T48" fmla="*/ 0 w 852"/>
                  <a:gd name="T49" fmla="*/ 0 h 1060"/>
                  <a:gd name="T50" fmla="*/ 0 w 852"/>
                  <a:gd name="T51" fmla="*/ 0 h 1060"/>
                  <a:gd name="T52" fmla="*/ 0 w 852"/>
                  <a:gd name="T53" fmla="*/ 0 h 1060"/>
                  <a:gd name="T54" fmla="*/ 0 w 852"/>
                  <a:gd name="T55" fmla="*/ 0 h 1060"/>
                  <a:gd name="T56" fmla="*/ 0 w 852"/>
                  <a:gd name="T57" fmla="*/ 0 h 1060"/>
                  <a:gd name="T58" fmla="*/ 0 w 852"/>
                  <a:gd name="T59" fmla="*/ 0 h 1060"/>
                  <a:gd name="T60" fmla="*/ 0 w 852"/>
                  <a:gd name="T61" fmla="*/ 0 h 1060"/>
                  <a:gd name="T62" fmla="*/ 0 w 852"/>
                  <a:gd name="T63" fmla="*/ 0 h 1060"/>
                  <a:gd name="T64" fmla="*/ 0 w 852"/>
                  <a:gd name="T65" fmla="*/ 0 h 1060"/>
                  <a:gd name="T66" fmla="*/ 0 w 852"/>
                  <a:gd name="T67" fmla="*/ 0 h 1060"/>
                  <a:gd name="T68" fmla="*/ 0 w 852"/>
                  <a:gd name="T69" fmla="*/ 0 h 1060"/>
                  <a:gd name="T70" fmla="*/ 0 w 852"/>
                  <a:gd name="T71" fmla="*/ 0 h 1060"/>
                  <a:gd name="T72" fmla="*/ 0 w 852"/>
                  <a:gd name="T73" fmla="*/ 0 h 1060"/>
                  <a:gd name="T74" fmla="*/ 0 w 852"/>
                  <a:gd name="T75" fmla="*/ 0 h 1060"/>
                  <a:gd name="T76" fmla="*/ 0 w 852"/>
                  <a:gd name="T77" fmla="*/ 0 h 1060"/>
                  <a:gd name="T78" fmla="*/ 0 w 852"/>
                  <a:gd name="T79" fmla="*/ 0 h 1060"/>
                  <a:gd name="T80" fmla="*/ 0 w 852"/>
                  <a:gd name="T81" fmla="*/ 0 h 10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52"/>
                  <a:gd name="T124" fmla="*/ 0 h 1060"/>
                  <a:gd name="T125" fmla="*/ 852 w 852"/>
                  <a:gd name="T126" fmla="*/ 1060 h 10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52" h="1060">
                    <a:moveTo>
                      <a:pt x="852" y="0"/>
                    </a:moveTo>
                    <a:lnTo>
                      <a:pt x="803" y="91"/>
                    </a:lnTo>
                    <a:lnTo>
                      <a:pt x="757" y="197"/>
                    </a:lnTo>
                    <a:lnTo>
                      <a:pt x="712" y="308"/>
                    </a:lnTo>
                    <a:lnTo>
                      <a:pt x="671" y="420"/>
                    </a:lnTo>
                    <a:lnTo>
                      <a:pt x="630" y="517"/>
                    </a:lnTo>
                    <a:lnTo>
                      <a:pt x="594" y="597"/>
                    </a:lnTo>
                    <a:lnTo>
                      <a:pt x="559" y="647"/>
                    </a:lnTo>
                    <a:lnTo>
                      <a:pt x="530" y="665"/>
                    </a:lnTo>
                    <a:lnTo>
                      <a:pt x="479" y="642"/>
                    </a:lnTo>
                    <a:lnTo>
                      <a:pt x="437" y="624"/>
                    </a:lnTo>
                    <a:lnTo>
                      <a:pt x="396" y="612"/>
                    </a:lnTo>
                    <a:lnTo>
                      <a:pt x="359" y="609"/>
                    </a:lnTo>
                    <a:lnTo>
                      <a:pt x="316" y="605"/>
                    </a:lnTo>
                    <a:lnTo>
                      <a:pt x="276" y="603"/>
                    </a:lnTo>
                    <a:lnTo>
                      <a:pt x="227" y="603"/>
                    </a:lnTo>
                    <a:lnTo>
                      <a:pt x="175" y="605"/>
                    </a:lnTo>
                    <a:lnTo>
                      <a:pt x="210" y="624"/>
                    </a:lnTo>
                    <a:lnTo>
                      <a:pt x="243" y="643"/>
                    </a:lnTo>
                    <a:lnTo>
                      <a:pt x="272" y="659"/>
                    </a:lnTo>
                    <a:lnTo>
                      <a:pt x="301" y="676"/>
                    </a:lnTo>
                    <a:lnTo>
                      <a:pt x="320" y="696"/>
                    </a:lnTo>
                    <a:lnTo>
                      <a:pt x="338" y="721"/>
                    </a:lnTo>
                    <a:lnTo>
                      <a:pt x="351" y="754"/>
                    </a:lnTo>
                    <a:lnTo>
                      <a:pt x="359" y="797"/>
                    </a:lnTo>
                    <a:lnTo>
                      <a:pt x="312" y="828"/>
                    </a:lnTo>
                    <a:lnTo>
                      <a:pt x="268" y="861"/>
                    </a:lnTo>
                    <a:lnTo>
                      <a:pt x="223" y="894"/>
                    </a:lnTo>
                    <a:lnTo>
                      <a:pt x="179" y="929"/>
                    </a:lnTo>
                    <a:lnTo>
                      <a:pt x="132" y="960"/>
                    </a:lnTo>
                    <a:lnTo>
                      <a:pt x="87" y="993"/>
                    </a:lnTo>
                    <a:lnTo>
                      <a:pt x="43" y="1026"/>
                    </a:lnTo>
                    <a:lnTo>
                      <a:pt x="0" y="1060"/>
                    </a:lnTo>
                    <a:lnTo>
                      <a:pt x="2" y="1031"/>
                    </a:lnTo>
                    <a:lnTo>
                      <a:pt x="6" y="1004"/>
                    </a:lnTo>
                    <a:lnTo>
                      <a:pt x="10" y="975"/>
                    </a:lnTo>
                    <a:lnTo>
                      <a:pt x="14" y="948"/>
                    </a:lnTo>
                    <a:lnTo>
                      <a:pt x="16" y="919"/>
                    </a:lnTo>
                    <a:lnTo>
                      <a:pt x="20" y="892"/>
                    </a:lnTo>
                    <a:lnTo>
                      <a:pt x="23" y="863"/>
                    </a:lnTo>
                    <a:lnTo>
                      <a:pt x="27" y="835"/>
                    </a:lnTo>
                  </a:path>
                </a:pathLst>
              </a:custGeom>
              <a:noFill/>
              <a:ln w="1588">
                <a:solidFill>
                  <a:srgbClr val="000000"/>
                </a:solidFill>
                <a:round/>
                <a:headEnd/>
                <a:tailEnd/>
              </a:ln>
            </p:spPr>
            <p:txBody>
              <a:bodyPr/>
              <a:lstStyle/>
              <a:p>
                <a:endParaRPr lang="en-US"/>
              </a:p>
            </p:txBody>
          </p:sp>
          <p:sp>
            <p:nvSpPr>
              <p:cNvPr id="28" name="Freeform 418">
                <a:extLst>
                  <a:ext uri="{FF2B5EF4-FFF2-40B4-BE49-F238E27FC236}">
                    <a16:creationId xmlns:a16="http://schemas.microsoft.com/office/drawing/2014/main" id="{AE27E379-017F-433A-A5B6-043E163E8FE0}"/>
                  </a:ext>
                </a:extLst>
              </p:cNvPr>
              <p:cNvSpPr>
                <a:spLocks/>
              </p:cNvSpPr>
              <p:nvPr/>
            </p:nvSpPr>
            <p:spPr bwMode="auto">
              <a:xfrm flipH="1">
                <a:off x="368" y="3165"/>
                <a:ext cx="67" cy="286"/>
              </a:xfrm>
              <a:custGeom>
                <a:avLst/>
                <a:gdLst>
                  <a:gd name="T0" fmla="*/ 0 w 262"/>
                  <a:gd name="T1" fmla="*/ 0 h 1107"/>
                  <a:gd name="T2" fmla="*/ 0 w 262"/>
                  <a:gd name="T3" fmla="*/ 0 h 1107"/>
                  <a:gd name="T4" fmla="*/ 0 w 262"/>
                  <a:gd name="T5" fmla="*/ 0 h 1107"/>
                  <a:gd name="T6" fmla="*/ 0 w 262"/>
                  <a:gd name="T7" fmla="*/ 0 h 1107"/>
                  <a:gd name="T8" fmla="*/ 0 w 262"/>
                  <a:gd name="T9" fmla="*/ 0 h 1107"/>
                  <a:gd name="T10" fmla="*/ 0 w 262"/>
                  <a:gd name="T11" fmla="*/ 0 h 1107"/>
                  <a:gd name="T12" fmla="*/ 0 w 262"/>
                  <a:gd name="T13" fmla="*/ 0 h 1107"/>
                  <a:gd name="T14" fmla="*/ 0 w 262"/>
                  <a:gd name="T15" fmla="*/ 0 h 1107"/>
                  <a:gd name="T16" fmla="*/ 0 w 262"/>
                  <a:gd name="T17" fmla="*/ 0 h 1107"/>
                  <a:gd name="T18" fmla="*/ 0 w 262"/>
                  <a:gd name="T19" fmla="*/ 0 h 1107"/>
                  <a:gd name="T20" fmla="*/ 0 w 262"/>
                  <a:gd name="T21" fmla="*/ 0 h 1107"/>
                  <a:gd name="T22" fmla="*/ 0 w 262"/>
                  <a:gd name="T23" fmla="*/ 0 h 1107"/>
                  <a:gd name="T24" fmla="*/ 0 w 262"/>
                  <a:gd name="T25" fmla="*/ 0 h 1107"/>
                  <a:gd name="T26" fmla="*/ 0 w 262"/>
                  <a:gd name="T27" fmla="*/ 0 h 1107"/>
                  <a:gd name="T28" fmla="*/ 0 w 262"/>
                  <a:gd name="T29" fmla="*/ 0 h 1107"/>
                  <a:gd name="T30" fmla="*/ 0 w 262"/>
                  <a:gd name="T31" fmla="*/ 0 h 1107"/>
                  <a:gd name="T32" fmla="*/ 0 w 262"/>
                  <a:gd name="T33" fmla="*/ 0 h 1107"/>
                  <a:gd name="T34" fmla="*/ 0 w 262"/>
                  <a:gd name="T35" fmla="*/ 0 h 1107"/>
                  <a:gd name="T36" fmla="*/ 0 w 262"/>
                  <a:gd name="T37" fmla="*/ 0 h 1107"/>
                  <a:gd name="T38" fmla="*/ 0 w 262"/>
                  <a:gd name="T39" fmla="*/ 0 h 1107"/>
                  <a:gd name="T40" fmla="*/ 0 w 262"/>
                  <a:gd name="T41" fmla="*/ 0 h 1107"/>
                  <a:gd name="T42" fmla="*/ 0 w 262"/>
                  <a:gd name="T43" fmla="*/ 0 h 1107"/>
                  <a:gd name="T44" fmla="*/ 0 w 262"/>
                  <a:gd name="T45" fmla="*/ 0 h 1107"/>
                  <a:gd name="T46" fmla="*/ 0 w 262"/>
                  <a:gd name="T47" fmla="*/ 0 h 1107"/>
                  <a:gd name="T48" fmla="*/ 0 w 262"/>
                  <a:gd name="T49" fmla="*/ 0 h 1107"/>
                  <a:gd name="T50" fmla="*/ 0 w 262"/>
                  <a:gd name="T51" fmla="*/ 0 h 1107"/>
                  <a:gd name="T52" fmla="*/ 0 w 262"/>
                  <a:gd name="T53" fmla="*/ 0 h 1107"/>
                  <a:gd name="T54" fmla="*/ 0 w 262"/>
                  <a:gd name="T55" fmla="*/ 0 h 1107"/>
                  <a:gd name="T56" fmla="*/ 0 w 262"/>
                  <a:gd name="T57" fmla="*/ 0 h 1107"/>
                  <a:gd name="T58" fmla="*/ 0 w 262"/>
                  <a:gd name="T59" fmla="*/ 0 h 1107"/>
                  <a:gd name="T60" fmla="*/ 0 w 262"/>
                  <a:gd name="T61" fmla="*/ 0 h 1107"/>
                  <a:gd name="T62" fmla="*/ 0 w 262"/>
                  <a:gd name="T63" fmla="*/ 0 h 1107"/>
                  <a:gd name="T64" fmla="*/ 0 w 262"/>
                  <a:gd name="T65" fmla="*/ 0 h 1107"/>
                  <a:gd name="T66" fmla="*/ 0 w 262"/>
                  <a:gd name="T67" fmla="*/ 0 h 1107"/>
                  <a:gd name="T68" fmla="*/ 0 w 262"/>
                  <a:gd name="T69" fmla="*/ 0 h 1107"/>
                  <a:gd name="T70" fmla="*/ 0 w 262"/>
                  <a:gd name="T71" fmla="*/ 0 h 1107"/>
                  <a:gd name="T72" fmla="*/ 0 w 262"/>
                  <a:gd name="T73" fmla="*/ 0 h 1107"/>
                  <a:gd name="T74" fmla="*/ 0 w 262"/>
                  <a:gd name="T75" fmla="*/ 0 h 1107"/>
                  <a:gd name="T76" fmla="*/ 0 w 262"/>
                  <a:gd name="T77" fmla="*/ 0 h 1107"/>
                  <a:gd name="T78" fmla="*/ 0 w 262"/>
                  <a:gd name="T79" fmla="*/ 0 h 1107"/>
                  <a:gd name="T80" fmla="*/ 0 w 262"/>
                  <a:gd name="T81" fmla="*/ 0 h 11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2"/>
                  <a:gd name="T124" fmla="*/ 0 h 1107"/>
                  <a:gd name="T125" fmla="*/ 262 w 262"/>
                  <a:gd name="T126" fmla="*/ 1107 h 110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2" h="1107">
                    <a:moveTo>
                      <a:pt x="39" y="0"/>
                    </a:moveTo>
                    <a:lnTo>
                      <a:pt x="31" y="21"/>
                    </a:lnTo>
                    <a:lnTo>
                      <a:pt x="22" y="58"/>
                    </a:lnTo>
                    <a:lnTo>
                      <a:pt x="12" y="103"/>
                    </a:lnTo>
                    <a:lnTo>
                      <a:pt x="6" y="155"/>
                    </a:lnTo>
                    <a:lnTo>
                      <a:pt x="0" y="204"/>
                    </a:lnTo>
                    <a:lnTo>
                      <a:pt x="0" y="250"/>
                    </a:lnTo>
                    <a:lnTo>
                      <a:pt x="6" y="283"/>
                    </a:lnTo>
                    <a:lnTo>
                      <a:pt x="26" y="304"/>
                    </a:lnTo>
                    <a:lnTo>
                      <a:pt x="59" y="318"/>
                    </a:lnTo>
                    <a:lnTo>
                      <a:pt x="91" y="334"/>
                    </a:lnTo>
                    <a:lnTo>
                      <a:pt x="121" y="347"/>
                    </a:lnTo>
                    <a:lnTo>
                      <a:pt x="150" y="363"/>
                    </a:lnTo>
                    <a:lnTo>
                      <a:pt x="175" y="376"/>
                    </a:lnTo>
                    <a:lnTo>
                      <a:pt x="204" y="396"/>
                    </a:lnTo>
                    <a:lnTo>
                      <a:pt x="231" y="417"/>
                    </a:lnTo>
                    <a:lnTo>
                      <a:pt x="262" y="444"/>
                    </a:lnTo>
                    <a:lnTo>
                      <a:pt x="239" y="448"/>
                    </a:lnTo>
                    <a:lnTo>
                      <a:pt x="216" y="454"/>
                    </a:lnTo>
                    <a:lnTo>
                      <a:pt x="192" y="458"/>
                    </a:lnTo>
                    <a:lnTo>
                      <a:pt x="171" y="463"/>
                    </a:lnTo>
                    <a:lnTo>
                      <a:pt x="148" y="467"/>
                    </a:lnTo>
                    <a:lnTo>
                      <a:pt x="126" y="473"/>
                    </a:lnTo>
                    <a:lnTo>
                      <a:pt x="105" y="479"/>
                    </a:lnTo>
                    <a:lnTo>
                      <a:pt x="84" y="485"/>
                    </a:lnTo>
                    <a:lnTo>
                      <a:pt x="78" y="543"/>
                    </a:lnTo>
                    <a:lnTo>
                      <a:pt x="76" y="599"/>
                    </a:lnTo>
                    <a:lnTo>
                      <a:pt x="76" y="654"/>
                    </a:lnTo>
                    <a:lnTo>
                      <a:pt x="82" y="708"/>
                    </a:lnTo>
                    <a:lnTo>
                      <a:pt x="84" y="760"/>
                    </a:lnTo>
                    <a:lnTo>
                      <a:pt x="91" y="816"/>
                    </a:lnTo>
                    <a:lnTo>
                      <a:pt x="97" y="873"/>
                    </a:lnTo>
                    <a:lnTo>
                      <a:pt x="109" y="937"/>
                    </a:lnTo>
                    <a:lnTo>
                      <a:pt x="109" y="956"/>
                    </a:lnTo>
                    <a:lnTo>
                      <a:pt x="109" y="977"/>
                    </a:lnTo>
                    <a:lnTo>
                      <a:pt x="109" y="997"/>
                    </a:lnTo>
                    <a:lnTo>
                      <a:pt x="109" y="1020"/>
                    </a:lnTo>
                    <a:lnTo>
                      <a:pt x="109" y="1041"/>
                    </a:lnTo>
                    <a:lnTo>
                      <a:pt x="109" y="1063"/>
                    </a:lnTo>
                    <a:lnTo>
                      <a:pt x="109" y="1084"/>
                    </a:lnTo>
                    <a:lnTo>
                      <a:pt x="109" y="1107"/>
                    </a:lnTo>
                  </a:path>
                </a:pathLst>
              </a:custGeom>
              <a:noFill/>
              <a:ln w="1588">
                <a:solidFill>
                  <a:srgbClr val="000000"/>
                </a:solidFill>
                <a:round/>
                <a:headEnd/>
                <a:tailEnd/>
              </a:ln>
            </p:spPr>
            <p:txBody>
              <a:bodyPr/>
              <a:lstStyle/>
              <a:p>
                <a:endParaRPr lang="en-US"/>
              </a:p>
            </p:txBody>
          </p:sp>
          <p:sp>
            <p:nvSpPr>
              <p:cNvPr id="29" name="Freeform 419">
                <a:extLst>
                  <a:ext uri="{FF2B5EF4-FFF2-40B4-BE49-F238E27FC236}">
                    <a16:creationId xmlns:a16="http://schemas.microsoft.com/office/drawing/2014/main" id="{527DF94F-97E0-444C-A763-77E70F7E4A65}"/>
                  </a:ext>
                </a:extLst>
              </p:cNvPr>
              <p:cNvSpPr>
                <a:spLocks/>
              </p:cNvSpPr>
              <p:nvPr/>
            </p:nvSpPr>
            <p:spPr bwMode="auto">
              <a:xfrm flipH="1">
                <a:off x="649" y="3595"/>
                <a:ext cx="33" cy="17"/>
              </a:xfrm>
              <a:custGeom>
                <a:avLst/>
                <a:gdLst>
                  <a:gd name="T0" fmla="*/ 1 w 60"/>
                  <a:gd name="T1" fmla="*/ 0 h 66"/>
                  <a:gd name="T2" fmla="*/ 1 w 60"/>
                  <a:gd name="T3" fmla="*/ 0 h 66"/>
                  <a:gd name="T4" fmla="*/ 1 w 60"/>
                  <a:gd name="T5" fmla="*/ 0 h 66"/>
                  <a:gd name="T6" fmla="*/ 1 w 60"/>
                  <a:gd name="T7" fmla="*/ 0 h 66"/>
                  <a:gd name="T8" fmla="*/ 1 w 60"/>
                  <a:gd name="T9" fmla="*/ 0 h 66"/>
                  <a:gd name="T10" fmla="*/ 1 w 60"/>
                  <a:gd name="T11" fmla="*/ 0 h 66"/>
                  <a:gd name="T12" fmla="*/ 1 w 60"/>
                  <a:gd name="T13" fmla="*/ 0 h 66"/>
                  <a:gd name="T14" fmla="*/ 1 w 60"/>
                  <a:gd name="T15" fmla="*/ 0 h 66"/>
                  <a:gd name="T16" fmla="*/ 1 w 60"/>
                  <a:gd name="T17" fmla="*/ 0 h 66"/>
                  <a:gd name="T18" fmla="*/ 1 w 60"/>
                  <a:gd name="T19" fmla="*/ 0 h 66"/>
                  <a:gd name="T20" fmla="*/ 1 w 60"/>
                  <a:gd name="T21" fmla="*/ 0 h 66"/>
                  <a:gd name="T22" fmla="*/ 0 w 60"/>
                  <a:gd name="T23" fmla="*/ 0 h 66"/>
                  <a:gd name="T24" fmla="*/ 0 w 60"/>
                  <a:gd name="T25" fmla="*/ 0 h 66"/>
                  <a:gd name="T26" fmla="*/ 0 w 60"/>
                  <a:gd name="T27" fmla="*/ 0 h 66"/>
                  <a:gd name="T28" fmla="*/ 1 w 60"/>
                  <a:gd name="T29" fmla="*/ 0 h 66"/>
                  <a:gd name="T30" fmla="*/ 1 w 60"/>
                  <a:gd name="T31" fmla="*/ 0 h 66"/>
                  <a:gd name="T32" fmla="*/ 1 w 60"/>
                  <a:gd name="T33" fmla="*/ 0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66"/>
                  <a:gd name="T53" fmla="*/ 60 w 60"/>
                  <a:gd name="T54" fmla="*/ 66 h 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66">
                    <a:moveTo>
                      <a:pt x="29" y="0"/>
                    </a:moveTo>
                    <a:lnTo>
                      <a:pt x="39" y="0"/>
                    </a:lnTo>
                    <a:lnTo>
                      <a:pt x="51" y="8"/>
                    </a:lnTo>
                    <a:lnTo>
                      <a:pt x="57" y="18"/>
                    </a:lnTo>
                    <a:lnTo>
                      <a:pt x="60" y="33"/>
                    </a:lnTo>
                    <a:lnTo>
                      <a:pt x="57" y="45"/>
                    </a:lnTo>
                    <a:lnTo>
                      <a:pt x="51" y="57"/>
                    </a:lnTo>
                    <a:lnTo>
                      <a:pt x="39" y="62"/>
                    </a:lnTo>
                    <a:lnTo>
                      <a:pt x="29" y="66"/>
                    </a:lnTo>
                    <a:lnTo>
                      <a:pt x="18" y="62"/>
                    </a:lnTo>
                    <a:lnTo>
                      <a:pt x="8" y="57"/>
                    </a:lnTo>
                    <a:lnTo>
                      <a:pt x="0" y="45"/>
                    </a:lnTo>
                    <a:lnTo>
                      <a:pt x="0" y="33"/>
                    </a:lnTo>
                    <a:lnTo>
                      <a:pt x="0" y="18"/>
                    </a:lnTo>
                    <a:lnTo>
                      <a:pt x="8" y="8"/>
                    </a:lnTo>
                    <a:lnTo>
                      <a:pt x="18" y="0"/>
                    </a:lnTo>
                    <a:lnTo>
                      <a:pt x="29" y="0"/>
                    </a:lnTo>
                  </a:path>
                </a:pathLst>
              </a:custGeom>
              <a:noFill/>
              <a:ln w="1588">
                <a:solidFill>
                  <a:srgbClr val="000000"/>
                </a:solidFill>
                <a:round/>
                <a:headEnd/>
                <a:tailEnd/>
              </a:ln>
            </p:spPr>
            <p:txBody>
              <a:bodyPr/>
              <a:lstStyle/>
              <a:p>
                <a:endParaRPr lang="en-US"/>
              </a:p>
            </p:txBody>
          </p:sp>
          <p:sp>
            <p:nvSpPr>
              <p:cNvPr id="30" name="Freeform 420">
                <a:extLst>
                  <a:ext uri="{FF2B5EF4-FFF2-40B4-BE49-F238E27FC236}">
                    <a16:creationId xmlns:a16="http://schemas.microsoft.com/office/drawing/2014/main" id="{4BFCA27C-7432-417D-9C4A-D92EC08DDDB4}"/>
                  </a:ext>
                </a:extLst>
              </p:cNvPr>
              <p:cNvSpPr>
                <a:spLocks/>
              </p:cNvSpPr>
              <p:nvPr/>
            </p:nvSpPr>
            <p:spPr bwMode="auto">
              <a:xfrm flipH="1">
                <a:off x="568" y="3126"/>
                <a:ext cx="28" cy="95"/>
              </a:xfrm>
              <a:custGeom>
                <a:avLst/>
                <a:gdLst>
                  <a:gd name="T0" fmla="*/ 0 w 112"/>
                  <a:gd name="T1" fmla="*/ 0 h 364"/>
                  <a:gd name="T2" fmla="*/ 0 w 112"/>
                  <a:gd name="T3" fmla="*/ 0 h 364"/>
                  <a:gd name="T4" fmla="*/ 0 w 112"/>
                  <a:gd name="T5" fmla="*/ 0 h 364"/>
                  <a:gd name="T6" fmla="*/ 0 w 112"/>
                  <a:gd name="T7" fmla="*/ 0 h 364"/>
                  <a:gd name="T8" fmla="*/ 0 w 112"/>
                  <a:gd name="T9" fmla="*/ 0 h 364"/>
                  <a:gd name="T10" fmla="*/ 0 w 112"/>
                  <a:gd name="T11" fmla="*/ 0 h 364"/>
                  <a:gd name="T12" fmla="*/ 0 w 112"/>
                  <a:gd name="T13" fmla="*/ 0 h 364"/>
                  <a:gd name="T14" fmla="*/ 0 w 112"/>
                  <a:gd name="T15" fmla="*/ 0 h 364"/>
                  <a:gd name="T16" fmla="*/ 0 w 112"/>
                  <a:gd name="T17" fmla="*/ 0 h 364"/>
                  <a:gd name="T18" fmla="*/ 0 w 112"/>
                  <a:gd name="T19" fmla="*/ 0 h 3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2"/>
                  <a:gd name="T31" fmla="*/ 0 h 364"/>
                  <a:gd name="T32" fmla="*/ 112 w 112"/>
                  <a:gd name="T33" fmla="*/ 364 h 3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2" h="364">
                    <a:moveTo>
                      <a:pt x="12" y="25"/>
                    </a:moveTo>
                    <a:lnTo>
                      <a:pt x="12" y="199"/>
                    </a:lnTo>
                    <a:lnTo>
                      <a:pt x="0" y="364"/>
                    </a:lnTo>
                    <a:lnTo>
                      <a:pt x="33" y="277"/>
                    </a:lnTo>
                    <a:lnTo>
                      <a:pt x="52" y="100"/>
                    </a:lnTo>
                    <a:lnTo>
                      <a:pt x="79" y="226"/>
                    </a:lnTo>
                    <a:lnTo>
                      <a:pt x="85" y="364"/>
                    </a:lnTo>
                    <a:lnTo>
                      <a:pt x="112" y="199"/>
                    </a:lnTo>
                    <a:lnTo>
                      <a:pt x="99" y="0"/>
                    </a:lnTo>
                    <a:lnTo>
                      <a:pt x="12" y="25"/>
                    </a:lnTo>
                    <a:close/>
                  </a:path>
                </a:pathLst>
              </a:custGeom>
              <a:solidFill>
                <a:srgbClr val="C9BDBA"/>
              </a:solidFill>
              <a:ln w="9525">
                <a:noFill/>
                <a:round/>
                <a:headEnd/>
                <a:tailEnd/>
              </a:ln>
            </p:spPr>
            <p:txBody>
              <a:bodyPr/>
              <a:lstStyle/>
              <a:p>
                <a:endParaRPr lang="en-US"/>
              </a:p>
            </p:txBody>
          </p:sp>
          <p:sp>
            <p:nvSpPr>
              <p:cNvPr id="31" name="Freeform 421">
                <a:extLst>
                  <a:ext uri="{FF2B5EF4-FFF2-40B4-BE49-F238E27FC236}">
                    <a16:creationId xmlns:a16="http://schemas.microsoft.com/office/drawing/2014/main" id="{DC4B97E9-7A72-4760-B5CA-EE2411B488B4}"/>
                  </a:ext>
                </a:extLst>
              </p:cNvPr>
              <p:cNvSpPr>
                <a:spLocks/>
              </p:cNvSpPr>
              <p:nvPr/>
            </p:nvSpPr>
            <p:spPr bwMode="auto">
              <a:xfrm flipH="1">
                <a:off x="220" y="3284"/>
                <a:ext cx="47" cy="136"/>
              </a:xfrm>
              <a:custGeom>
                <a:avLst/>
                <a:gdLst>
                  <a:gd name="T0" fmla="*/ 0 w 186"/>
                  <a:gd name="T1" fmla="*/ 0 h 524"/>
                  <a:gd name="T2" fmla="*/ 0 w 186"/>
                  <a:gd name="T3" fmla="*/ 0 h 524"/>
                  <a:gd name="T4" fmla="*/ 0 w 186"/>
                  <a:gd name="T5" fmla="*/ 0 h 524"/>
                  <a:gd name="T6" fmla="*/ 0 w 186"/>
                  <a:gd name="T7" fmla="*/ 0 h 524"/>
                  <a:gd name="T8" fmla="*/ 0 w 186"/>
                  <a:gd name="T9" fmla="*/ 0 h 524"/>
                  <a:gd name="T10" fmla="*/ 0 w 186"/>
                  <a:gd name="T11" fmla="*/ 0 h 524"/>
                  <a:gd name="T12" fmla="*/ 0 w 186"/>
                  <a:gd name="T13" fmla="*/ 0 h 524"/>
                  <a:gd name="T14" fmla="*/ 0 w 186"/>
                  <a:gd name="T15" fmla="*/ 0 h 524"/>
                  <a:gd name="T16" fmla="*/ 0 w 186"/>
                  <a:gd name="T17" fmla="*/ 0 h 524"/>
                  <a:gd name="T18" fmla="*/ 0 w 186"/>
                  <a:gd name="T19" fmla="*/ 0 h 524"/>
                  <a:gd name="T20" fmla="*/ 0 w 186"/>
                  <a:gd name="T21" fmla="*/ 0 h 524"/>
                  <a:gd name="T22" fmla="*/ 0 w 186"/>
                  <a:gd name="T23" fmla="*/ 0 h 524"/>
                  <a:gd name="T24" fmla="*/ 0 w 186"/>
                  <a:gd name="T25" fmla="*/ 0 h 524"/>
                  <a:gd name="T26" fmla="*/ 0 w 186"/>
                  <a:gd name="T27" fmla="*/ 0 h 524"/>
                  <a:gd name="T28" fmla="*/ 0 w 186"/>
                  <a:gd name="T29" fmla="*/ 0 h 524"/>
                  <a:gd name="T30" fmla="*/ 0 w 186"/>
                  <a:gd name="T31" fmla="*/ 0 h 524"/>
                  <a:gd name="T32" fmla="*/ 0 w 186"/>
                  <a:gd name="T33" fmla="*/ 0 h 524"/>
                  <a:gd name="T34" fmla="*/ 0 w 186"/>
                  <a:gd name="T35" fmla="*/ 0 h 5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6"/>
                  <a:gd name="T55" fmla="*/ 0 h 524"/>
                  <a:gd name="T56" fmla="*/ 186 w 186"/>
                  <a:gd name="T57" fmla="*/ 524 h 5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6" h="524">
                    <a:moveTo>
                      <a:pt x="99" y="313"/>
                    </a:moveTo>
                    <a:lnTo>
                      <a:pt x="132" y="165"/>
                    </a:lnTo>
                    <a:lnTo>
                      <a:pt x="186" y="0"/>
                    </a:lnTo>
                    <a:lnTo>
                      <a:pt x="112" y="68"/>
                    </a:lnTo>
                    <a:lnTo>
                      <a:pt x="81" y="198"/>
                    </a:lnTo>
                    <a:lnTo>
                      <a:pt x="45" y="400"/>
                    </a:lnTo>
                    <a:lnTo>
                      <a:pt x="27" y="326"/>
                    </a:lnTo>
                    <a:lnTo>
                      <a:pt x="27" y="187"/>
                    </a:lnTo>
                    <a:lnTo>
                      <a:pt x="0" y="332"/>
                    </a:lnTo>
                    <a:lnTo>
                      <a:pt x="21" y="524"/>
                    </a:lnTo>
                    <a:lnTo>
                      <a:pt x="23" y="512"/>
                    </a:lnTo>
                    <a:lnTo>
                      <a:pt x="31" y="487"/>
                    </a:lnTo>
                    <a:lnTo>
                      <a:pt x="43" y="452"/>
                    </a:lnTo>
                    <a:lnTo>
                      <a:pt x="56" y="412"/>
                    </a:lnTo>
                    <a:lnTo>
                      <a:pt x="70" y="371"/>
                    </a:lnTo>
                    <a:lnTo>
                      <a:pt x="83" y="338"/>
                    </a:lnTo>
                    <a:lnTo>
                      <a:pt x="93" y="317"/>
                    </a:lnTo>
                    <a:lnTo>
                      <a:pt x="99" y="313"/>
                    </a:lnTo>
                    <a:close/>
                  </a:path>
                </a:pathLst>
              </a:custGeom>
              <a:solidFill>
                <a:srgbClr val="C9BDBA"/>
              </a:solidFill>
              <a:ln w="9525">
                <a:noFill/>
                <a:round/>
                <a:headEnd/>
                <a:tailEnd/>
              </a:ln>
            </p:spPr>
            <p:txBody>
              <a:bodyPr/>
              <a:lstStyle/>
              <a:p>
                <a:endParaRPr lang="en-US"/>
              </a:p>
            </p:txBody>
          </p:sp>
          <p:sp>
            <p:nvSpPr>
              <p:cNvPr id="32" name="Freeform 422">
                <a:extLst>
                  <a:ext uri="{FF2B5EF4-FFF2-40B4-BE49-F238E27FC236}">
                    <a16:creationId xmlns:a16="http://schemas.microsoft.com/office/drawing/2014/main" id="{5FADDF67-6246-49C0-B73F-B13F465D9C7B}"/>
                  </a:ext>
                </a:extLst>
              </p:cNvPr>
              <p:cNvSpPr>
                <a:spLocks/>
              </p:cNvSpPr>
              <p:nvPr/>
            </p:nvSpPr>
            <p:spPr bwMode="auto">
              <a:xfrm flipH="1">
                <a:off x="119" y="2836"/>
                <a:ext cx="294" cy="347"/>
              </a:xfrm>
              <a:custGeom>
                <a:avLst/>
                <a:gdLst>
                  <a:gd name="T0" fmla="*/ 0 w 1146"/>
                  <a:gd name="T1" fmla="*/ 0 h 1338"/>
                  <a:gd name="T2" fmla="*/ 0 w 1146"/>
                  <a:gd name="T3" fmla="*/ 0 h 1338"/>
                  <a:gd name="T4" fmla="*/ 0 w 1146"/>
                  <a:gd name="T5" fmla="*/ 0 h 1338"/>
                  <a:gd name="T6" fmla="*/ 0 w 1146"/>
                  <a:gd name="T7" fmla="*/ 0 h 1338"/>
                  <a:gd name="T8" fmla="*/ 0 w 1146"/>
                  <a:gd name="T9" fmla="*/ 0 h 1338"/>
                  <a:gd name="T10" fmla="*/ 0 w 1146"/>
                  <a:gd name="T11" fmla="*/ 0 h 1338"/>
                  <a:gd name="T12" fmla="*/ 0 w 1146"/>
                  <a:gd name="T13" fmla="*/ 0 h 1338"/>
                  <a:gd name="T14" fmla="*/ 0 w 1146"/>
                  <a:gd name="T15" fmla="*/ 0 h 1338"/>
                  <a:gd name="T16" fmla="*/ 0 w 1146"/>
                  <a:gd name="T17" fmla="*/ 0 h 1338"/>
                  <a:gd name="T18" fmla="*/ 0 w 1146"/>
                  <a:gd name="T19" fmla="*/ 0 h 1338"/>
                  <a:gd name="T20" fmla="*/ 0 w 1146"/>
                  <a:gd name="T21" fmla="*/ 0 h 1338"/>
                  <a:gd name="T22" fmla="*/ 0 w 1146"/>
                  <a:gd name="T23" fmla="*/ 0 h 1338"/>
                  <a:gd name="T24" fmla="*/ 0 w 1146"/>
                  <a:gd name="T25" fmla="*/ 0 h 1338"/>
                  <a:gd name="T26" fmla="*/ 0 w 1146"/>
                  <a:gd name="T27" fmla="*/ 0 h 1338"/>
                  <a:gd name="T28" fmla="*/ 0 w 1146"/>
                  <a:gd name="T29" fmla="*/ 0 h 1338"/>
                  <a:gd name="T30" fmla="*/ 0 w 1146"/>
                  <a:gd name="T31" fmla="*/ 0 h 1338"/>
                  <a:gd name="T32" fmla="*/ 0 w 1146"/>
                  <a:gd name="T33" fmla="*/ 0 h 1338"/>
                  <a:gd name="T34" fmla="*/ 0 w 1146"/>
                  <a:gd name="T35" fmla="*/ 0 h 1338"/>
                  <a:gd name="T36" fmla="*/ 0 w 1146"/>
                  <a:gd name="T37" fmla="*/ 0 h 1338"/>
                  <a:gd name="T38" fmla="*/ 0 w 1146"/>
                  <a:gd name="T39" fmla="*/ 0 h 1338"/>
                  <a:gd name="T40" fmla="*/ 0 w 1146"/>
                  <a:gd name="T41" fmla="*/ 0 h 1338"/>
                  <a:gd name="T42" fmla="*/ 0 w 1146"/>
                  <a:gd name="T43" fmla="*/ 0 h 1338"/>
                  <a:gd name="T44" fmla="*/ 0 w 1146"/>
                  <a:gd name="T45" fmla="*/ 0 h 1338"/>
                  <a:gd name="T46" fmla="*/ 0 w 1146"/>
                  <a:gd name="T47" fmla="*/ 0 h 1338"/>
                  <a:gd name="T48" fmla="*/ 0 w 1146"/>
                  <a:gd name="T49" fmla="*/ 0 h 1338"/>
                  <a:gd name="T50" fmla="*/ 0 w 1146"/>
                  <a:gd name="T51" fmla="*/ 0 h 1338"/>
                  <a:gd name="T52" fmla="*/ 0 w 1146"/>
                  <a:gd name="T53" fmla="*/ 0 h 1338"/>
                  <a:gd name="T54" fmla="*/ 0 w 1146"/>
                  <a:gd name="T55" fmla="*/ 0 h 1338"/>
                  <a:gd name="T56" fmla="*/ 0 w 1146"/>
                  <a:gd name="T57" fmla="*/ 0 h 1338"/>
                  <a:gd name="T58" fmla="*/ 0 w 1146"/>
                  <a:gd name="T59" fmla="*/ 0 h 1338"/>
                  <a:gd name="T60" fmla="*/ 0 w 1146"/>
                  <a:gd name="T61" fmla="*/ 0 h 1338"/>
                  <a:gd name="T62" fmla="*/ 0 w 1146"/>
                  <a:gd name="T63" fmla="*/ 0 h 1338"/>
                  <a:gd name="T64" fmla="*/ 0 w 1146"/>
                  <a:gd name="T65" fmla="*/ 0 h 1338"/>
                  <a:gd name="T66" fmla="*/ 0 w 1146"/>
                  <a:gd name="T67" fmla="*/ 0 h 1338"/>
                  <a:gd name="T68" fmla="*/ 0 w 1146"/>
                  <a:gd name="T69" fmla="*/ 0 h 1338"/>
                  <a:gd name="T70" fmla="*/ 0 w 1146"/>
                  <a:gd name="T71" fmla="*/ 0 h 1338"/>
                  <a:gd name="T72" fmla="*/ 0 w 1146"/>
                  <a:gd name="T73" fmla="*/ 0 h 1338"/>
                  <a:gd name="T74" fmla="*/ 0 w 1146"/>
                  <a:gd name="T75" fmla="*/ 0 h 1338"/>
                  <a:gd name="T76" fmla="*/ 0 w 1146"/>
                  <a:gd name="T77" fmla="*/ 0 h 1338"/>
                  <a:gd name="T78" fmla="*/ 0 w 1146"/>
                  <a:gd name="T79" fmla="*/ 0 h 1338"/>
                  <a:gd name="T80" fmla="*/ 0 w 1146"/>
                  <a:gd name="T81" fmla="*/ 0 h 1338"/>
                  <a:gd name="T82" fmla="*/ 0 w 1146"/>
                  <a:gd name="T83" fmla="*/ 0 h 1338"/>
                  <a:gd name="T84" fmla="*/ 0 w 1146"/>
                  <a:gd name="T85" fmla="*/ 0 h 1338"/>
                  <a:gd name="T86" fmla="*/ 0 w 1146"/>
                  <a:gd name="T87" fmla="*/ 0 h 1338"/>
                  <a:gd name="T88" fmla="*/ 0 w 1146"/>
                  <a:gd name="T89" fmla="*/ 0 h 1338"/>
                  <a:gd name="T90" fmla="*/ 0 w 1146"/>
                  <a:gd name="T91" fmla="*/ 0 h 1338"/>
                  <a:gd name="T92" fmla="*/ 0 w 1146"/>
                  <a:gd name="T93" fmla="*/ 0 h 1338"/>
                  <a:gd name="T94" fmla="*/ 0 w 1146"/>
                  <a:gd name="T95" fmla="*/ 0 h 1338"/>
                  <a:gd name="T96" fmla="*/ 0 w 1146"/>
                  <a:gd name="T97" fmla="*/ 0 h 1338"/>
                  <a:gd name="T98" fmla="*/ 0 w 1146"/>
                  <a:gd name="T99" fmla="*/ 0 h 1338"/>
                  <a:gd name="T100" fmla="*/ 0 w 1146"/>
                  <a:gd name="T101" fmla="*/ 0 h 1338"/>
                  <a:gd name="T102" fmla="*/ 0 w 1146"/>
                  <a:gd name="T103" fmla="*/ 0 h 1338"/>
                  <a:gd name="T104" fmla="*/ 0 w 1146"/>
                  <a:gd name="T105" fmla="*/ 0 h 1338"/>
                  <a:gd name="T106" fmla="*/ 0 w 1146"/>
                  <a:gd name="T107" fmla="*/ 0 h 1338"/>
                  <a:gd name="T108" fmla="*/ 0 w 1146"/>
                  <a:gd name="T109" fmla="*/ 0 h 1338"/>
                  <a:gd name="T110" fmla="*/ 0 w 1146"/>
                  <a:gd name="T111" fmla="*/ 0 h 1338"/>
                  <a:gd name="T112" fmla="*/ 0 w 1146"/>
                  <a:gd name="T113" fmla="*/ 0 h 13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46"/>
                  <a:gd name="T172" fmla="*/ 0 h 1338"/>
                  <a:gd name="T173" fmla="*/ 1146 w 1146"/>
                  <a:gd name="T174" fmla="*/ 1338 h 13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46" h="1338">
                    <a:moveTo>
                      <a:pt x="153" y="211"/>
                    </a:moveTo>
                    <a:lnTo>
                      <a:pt x="134" y="257"/>
                    </a:lnTo>
                    <a:lnTo>
                      <a:pt x="114" y="304"/>
                    </a:lnTo>
                    <a:lnTo>
                      <a:pt x="97" y="351"/>
                    </a:lnTo>
                    <a:lnTo>
                      <a:pt x="79" y="397"/>
                    </a:lnTo>
                    <a:lnTo>
                      <a:pt x="60" y="444"/>
                    </a:lnTo>
                    <a:lnTo>
                      <a:pt x="40" y="490"/>
                    </a:lnTo>
                    <a:lnTo>
                      <a:pt x="23" y="539"/>
                    </a:lnTo>
                    <a:lnTo>
                      <a:pt x="6" y="587"/>
                    </a:lnTo>
                    <a:lnTo>
                      <a:pt x="0" y="643"/>
                    </a:lnTo>
                    <a:lnTo>
                      <a:pt x="0" y="702"/>
                    </a:lnTo>
                    <a:lnTo>
                      <a:pt x="4" y="760"/>
                    </a:lnTo>
                    <a:lnTo>
                      <a:pt x="13" y="818"/>
                    </a:lnTo>
                    <a:lnTo>
                      <a:pt x="23" y="876"/>
                    </a:lnTo>
                    <a:lnTo>
                      <a:pt x="37" y="934"/>
                    </a:lnTo>
                    <a:lnTo>
                      <a:pt x="54" y="994"/>
                    </a:lnTo>
                    <a:lnTo>
                      <a:pt x="73" y="1055"/>
                    </a:lnTo>
                    <a:lnTo>
                      <a:pt x="85" y="1080"/>
                    </a:lnTo>
                    <a:lnTo>
                      <a:pt x="99" y="1107"/>
                    </a:lnTo>
                    <a:lnTo>
                      <a:pt x="112" y="1132"/>
                    </a:lnTo>
                    <a:lnTo>
                      <a:pt x="126" y="1159"/>
                    </a:lnTo>
                    <a:lnTo>
                      <a:pt x="139" y="1186"/>
                    </a:lnTo>
                    <a:lnTo>
                      <a:pt x="153" y="1214"/>
                    </a:lnTo>
                    <a:lnTo>
                      <a:pt x="167" y="1241"/>
                    </a:lnTo>
                    <a:lnTo>
                      <a:pt x="180" y="1270"/>
                    </a:lnTo>
                    <a:lnTo>
                      <a:pt x="347" y="1318"/>
                    </a:lnTo>
                    <a:lnTo>
                      <a:pt x="488" y="1338"/>
                    </a:lnTo>
                    <a:lnTo>
                      <a:pt x="609" y="1328"/>
                    </a:lnTo>
                    <a:lnTo>
                      <a:pt x="713" y="1293"/>
                    </a:lnTo>
                    <a:lnTo>
                      <a:pt x="808" y="1227"/>
                    </a:lnTo>
                    <a:lnTo>
                      <a:pt x="905" y="1140"/>
                    </a:lnTo>
                    <a:lnTo>
                      <a:pt x="1006" y="1027"/>
                    </a:lnTo>
                    <a:lnTo>
                      <a:pt x="1119" y="894"/>
                    </a:lnTo>
                    <a:lnTo>
                      <a:pt x="1121" y="833"/>
                    </a:lnTo>
                    <a:lnTo>
                      <a:pt x="1125" y="775"/>
                    </a:lnTo>
                    <a:lnTo>
                      <a:pt x="1127" y="717"/>
                    </a:lnTo>
                    <a:lnTo>
                      <a:pt x="1130" y="659"/>
                    </a:lnTo>
                    <a:lnTo>
                      <a:pt x="1132" y="601"/>
                    </a:lnTo>
                    <a:lnTo>
                      <a:pt x="1136" y="543"/>
                    </a:lnTo>
                    <a:lnTo>
                      <a:pt x="1140" y="484"/>
                    </a:lnTo>
                    <a:lnTo>
                      <a:pt x="1146" y="426"/>
                    </a:lnTo>
                    <a:lnTo>
                      <a:pt x="1134" y="372"/>
                    </a:lnTo>
                    <a:lnTo>
                      <a:pt x="1123" y="327"/>
                    </a:lnTo>
                    <a:lnTo>
                      <a:pt x="1109" y="290"/>
                    </a:lnTo>
                    <a:lnTo>
                      <a:pt x="1097" y="259"/>
                    </a:lnTo>
                    <a:lnTo>
                      <a:pt x="1082" y="228"/>
                    </a:lnTo>
                    <a:lnTo>
                      <a:pt x="1066" y="203"/>
                    </a:lnTo>
                    <a:lnTo>
                      <a:pt x="1047" y="176"/>
                    </a:lnTo>
                    <a:lnTo>
                      <a:pt x="1026" y="151"/>
                    </a:lnTo>
                    <a:lnTo>
                      <a:pt x="950" y="77"/>
                    </a:lnTo>
                    <a:lnTo>
                      <a:pt x="863" y="29"/>
                    </a:lnTo>
                    <a:lnTo>
                      <a:pt x="764" y="1"/>
                    </a:lnTo>
                    <a:lnTo>
                      <a:pt x="655" y="0"/>
                    </a:lnTo>
                    <a:lnTo>
                      <a:pt x="537" y="19"/>
                    </a:lnTo>
                    <a:lnTo>
                      <a:pt x="415" y="62"/>
                    </a:lnTo>
                    <a:lnTo>
                      <a:pt x="285" y="124"/>
                    </a:lnTo>
                    <a:lnTo>
                      <a:pt x="153" y="211"/>
                    </a:lnTo>
                    <a:close/>
                  </a:path>
                </a:pathLst>
              </a:custGeom>
              <a:solidFill>
                <a:srgbClr val="EDC9B5"/>
              </a:solidFill>
              <a:ln w="1588">
                <a:solidFill>
                  <a:srgbClr val="000000"/>
                </a:solidFill>
                <a:round/>
                <a:headEnd/>
                <a:tailEnd/>
              </a:ln>
            </p:spPr>
            <p:txBody>
              <a:bodyPr/>
              <a:lstStyle/>
              <a:p>
                <a:endParaRPr lang="en-US" dirty="0"/>
              </a:p>
            </p:txBody>
          </p:sp>
          <p:sp>
            <p:nvSpPr>
              <p:cNvPr id="33" name="Freeform 423">
                <a:extLst>
                  <a:ext uri="{FF2B5EF4-FFF2-40B4-BE49-F238E27FC236}">
                    <a16:creationId xmlns:a16="http://schemas.microsoft.com/office/drawing/2014/main" id="{EB880941-31E5-4004-B071-F96C8B0A02AC}"/>
                  </a:ext>
                </a:extLst>
              </p:cNvPr>
              <p:cNvSpPr>
                <a:spLocks/>
              </p:cNvSpPr>
              <p:nvPr/>
            </p:nvSpPr>
            <p:spPr bwMode="auto">
              <a:xfrm flipH="1">
                <a:off x="290" y="2951"/>
                <a:ext cx="64" cy="63"/>
              </a:xfrm>
              <a:custGeom>
                <a:avLst/>
                <a:gdLst>
                  <a:gd name="T0" fmla="*/ 0 w 249"/>
                  <a:gd name="T1" fmla="*/ 0 h 242"/>
                  <a:gd name="T2" fmla="*/ 0 w 249"/>
                  <a:gd name="T3" fmla="*/ 0 h 242"/>
                  <a:gd name="T4" fmla="*/ 0 w 249"/>
                  <a:gd name="T5" fmla="*/ 0 h 242"/>
                  <a:gd name="T6" fmla="*/ 0 w 249"/>
                  <a:gd name="T7" fmla="*/ 0 h 242"/>
                  <a:gd name="T8" fmla="*/ 0 w 249"/>
                  <a:gd name="T9" fmla="*/ 0 h 242"/>
                  <a:gd name="T10" fmla="*/ 0 w 249"/>
                  <a:gd name="T11" fmla="*/ 0 h 242"/>
                  <a:gd name="T12" fmla="*/ 0 w 249"/>
                  <a:gd name="T13" fmla="*/ 0 h 242"/>
                  <a:gd name="T14" fmla="*/ 0 w 249"/>
                  <a:gd name="T15" fmla="*/ 0 h 242"/>
                  <a:gd name="T16" fmla="*/ 0 w 249"/>
                  <a:gd name="T17" fmla="*/ 0 h 242"/>
                  <a:gd name="T18" fmla="*/ 0 w 249"/>
                  <a:gd name="T19" fmla="*/ 0 h 242"/>
                  <a:gd name="T20" fmla="*/ 0 w 249"/>
                  <a:gd name="T21" fmla="*/ 0 h 242"/>
                  <a:gd name="T22" fmla="*/ 0 w 249"/>
                  <a:gd name="T23" fmla="*/ 0 h 242"/>
                  <a:gd name="T24" fmla="*/ 0 w 249"/>
                  <a:gd name="T25" fmla="*/ 0 h 242"/>
                  <a:gd name="T26" fmla="*/ 0 w 249"/>
                  <a:gd name="T27" fmla="*/ 0 h 242"/>
                  <a:gd name="T28" fmla="*/ 0 w 249"/>
                  <a:gd name="T29" fmla="*/ 0 h 242"/>
                  <a:gd name="T30" fmla="*/ 0 w 249"/>
                  <a:gd name="T31" fmla="*/ 0 h 242"/>
                  <a:gd name="T32" fmla="*/ 0 w 249"/>
                  <a:gd name="T33" fmla="*/ 0 h 242"/>
                  <a:gd name="T34" fmla="*/ 0 w 249"/>
                  <a:gd name="T35" fmla="*/ 0 h 242"/>
                  <a:gd name="T36" fmla="*/ 0 w 249"/>
                  <a:gd name="T37" fmla="*/ 0 h 242"/>
                  <a:gd name="T38" fmla="*/ 0 w 249"/>
                  <a:gd name="T39" fmla="*/ 0 h 242"/>
                  <a:gd name="T40" fmla="*/ 0 w 249"/>
                  <a:gd name="T41" fmla="*/ 0 h 242"/>
                  <a:gd name="T42" fmla="*/ 0 w 249"/>
                  <a:gd name="T43" fmla="*/ 0 h 242"/>
                  <a:gd name="T44" fmla="*/ 0 w 249"/>
                  <a:gd name="T45" fmla="*/ 0 h 242"/>
                  <a:gd name="T46" fmla="*/ 0 w 249"/>
                  <a:gd name="T47" fmla="*/ 0 h 242"/>
                  <a:gd name="T48" fmla="*/ 0 w 249"/>
                  <a:gd name="T49" fmla="*/ 0 h 242"/>
                  <a:gd name="T50" fmla="*/ 0 w 249"/>
                  <a:gd name="T51" fmla="*/ 0 h 242"/>
                  <a:gd name="T52" fmla="*/ 0 w 249"/>
                  <a:gd name="T53" fmla="*/ 0 h 242"/>
                  <a:gd name="T54" fmla="*/ 0 w 249"/>
                  <a:gd name="T55" fmla="*/ 0 h 242"/>
                  <a:gd name="T56" fmla="*/ 0 w 249"/>
                  <a:gd name="T57" fmla="*/ 0 h 242"/>
                  <a:gd name="T58" fmla="*/ 0 w 249"/>
                  <a:gd name="T59" fmla="*/ 0 h 242"/>
                  <a:gd name="T60" fmla="*/ 0 w 249"/>
                  <a:gd name="T61" fmla="*/ 0 h 242"/>
                  <a:gd name="T62" fmla="*/ 0 w 249"/>
                  <a:gd name="T63" fmla="*/ 0 h 242"/>
                  <a:gd name="T64" fmla="*/ 0 w 249"/>
                  <a:gd name="T65" fmla="*/ 0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9"/>
                  <a:gd name="T100" fmla="*/ 0 h 242"/>
                  <a:gd name="T101" fmla="*/ 249 w 249"/>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9" h="242">
                    <a:moveTo>
                      <a:pt x="103" y="4"/>
                    </a:moveTo>
                    <a:lnTo>
                      <a:pt x="123" y="15"/>
                    </a:lnTo>
                    <a:lnTo>
                      <a:pt x="146" y="29"/>
                    </a:lnTo>
                    <a:lnTo>
                      <a:pt x="167" y="42"/>
                    </a:lnTo>
                    <a:lnTo>
                      <a:pt x="190" y="58"/>
                    </a:lnTo>
                    <a:lnTo>
                      <a:pt x="208" y="70"/>
                    </a:lnTo>
                    <a:lnTo>
                      <a:pt x="225" y="81"/>
                    </a:lnTo>
                    <a:lnTo>
                      <a:pt x="235" y="91"/>
                    </a:lnTo>
                    <a:lnTo>
                      <a:pt x="243" y="99"/>
                    </a:lnTo>
                    <a:lnTo>
                      <a:pt x="249" y="134"/>
                    </a:lnTo>
                    <a:lnTo>
                      <a:pt x="247" y="165"/>
                    </a:lnTo>
                    <a:lnTo>
                      <a:pt x="237" y="190"/>
                    </a:lnTo>
                    <a:lnTo>
                      <a:pt x="221" y="213"/>
                    </a:lnTo>
                    <a:lnTo>
                      <a:pt x="198" y="229"/>
                    </a:lnTo>
                    <a:lnTo>
                      <a:pt x="175" y="238"/>
                    </a:lnTo>
                    <a:lnTo>
                      <a:pt x="150" y="242"/>
                    </a:lnTo>
                    <a:lnTo>
                      <a:pt x="126" y="242"/>
                    </a:lnTo>
                    <a:lnTo>
                      <a:pt x="109" y="225"/>
                    </a:lnTo>
                    <a:lnTo>
                      <a:pt x="95" y="207"/>
                    </a:lnTo>
                    <a:lnTo>
                      <a:pt x="82" y="190"/>
                    </a:lnTo>
                    <a:lnTo>
                      <a:pt x="68" y="174"/>
                    </a:lnTo>
                    <a:lnTo>
                      <a:pt x="53" y="157"/>
                    </a:lnTo>
                    <a:lnTo>
                      <a:pt x="39" y="141"/>
                    </a:lnTo>
                    <a:lnTo>
                      <a:pt x="26" y="124"/>
                    </a:lnTo>
                    <a:lnTo>
                      <a:pt x="12" y="108"/>
                    </a:lnTo>
                    <a:lnTo>
                      <a:pt x="0" y="68"/>
                    </a:lnTo>
                    <a:lnTo>
                      <a:pt x="2" y="40"/>
                    </a:lnTo>
                    <a:lnTo>
                      <a:pt x="12" y="21"/>
                    </a:lnTo>
                    <a:lnTo>
                      <a:pt x="28" y="9"/>
                    </a:lnTo>
                    <a:lnTo>
                      <a:pt x="47" y="2"/>
                    </a:lnTo>
                    <a:lnTo>
                      <a:pt x="68" y="0"/>
                    </a:lnTo>
                    <a:lnTo>
                      <a:pt x="88" y="0"/>
                    </a:lnTo>
                    <a:lnTo>
                      <a:pt x="103" y="4"/>
                    </a:lnTo>
                    <a:close/>
                  </a:path>
                </a:pathLst>
              </a:custGeom>
              <a:solidFill>
                <a:srgbClr val="FFFFFF"/>
              </a:solidFill>
              <a:ln w="1588">
                <a:solidFill>
                  <a:srgbClr val="000000"/>
                </a:solidFill>
                <a:round/>
                <a:headEnd/>
                <a:tailEnd/>
              </a:ln>
            </p:spPr>
            <p:txBody>
              <a:bodyPr/>
              <a:lstStyle/>
              <a:p>
                <a:endParaRPr lang="en-US"/>
              </a:p>
            </p:txBody>
          </p:sp>
          <p:sp>
            <p:nvSpPr>
              <p:cNvPr id="34" name="Freeform 424">
                <a:extLst>
                  <a:ext uri="{FF2B5EF4-FFF2-40B4-BE49-F238E27FC236}">
                    <a16:creationId xmlns:a16="http://schemas.microsoft.com/office/drawing/2014/main" id="{1A34C367-44CF-4E23-805D-4380A6BC580F}"/>
                  </a:ext>
                </a:extLst>
              </p:cNvPr>
              <p:cNvSpPr>
                <a:spLocks/>
              </p:cNvSpPr>
              <p:nvPr/>
            </p:nvSpPr>
            <p:spPr bwMode="auto">
              <a:xfrm flipH="1">
                <a:off x="375" y="2918"/>
                <a:ext cx="11" cy="24"/>
              </a:xfrm>
              <a:custGeom>
                <a:avLst/>
                <a:gdLst>
                  <a:gd name="T0" fmla="*/ 0 w 43"/>
                  <a:gd name="T1" fmla="*/ 0 h 93"/>
                  <a:gd name="T2" fmla="*/ 0 w 43"/>
                  <a:gd name="T3" fmla="*/ 0 h 93"/>
                  <a:gd name="T4" fmla="*/ 0 w 43"/>
                  <a:gd name="T5" fmla="*/ 0 h 93"/>
                  <a:gd name="T6" fmla="*/ 0 w 43"/>
                  <a:gd name="T7" fmla="*/ 0 h 93"/>
                  <a:gd name="T8" fmla="*/ 0 w 43"/>
                  <a:gd name="T9" fmla="*/ 0 h 93"/>
                  <a:gd name="T10" fmla="*/ 0 w 43"/>
                  <a:gd name="T11" fmla="*/ 0 h 93"/>
                  <a:gd name="T12" fmla="*/ 0 w 43"/>
                  <a:gd name="T13" fmla="*/ 0 h 93"/>
                  <a:gd name="T14" fmla="*/ 0 w 43"/>
                  <a:gd name="T15" fmla="*/ 0 h 93"/>
                  <a:gd name="T16" fmla="*/ 0 w 43"/>
                  <a:gd name="T17" fmla="*/ 0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93"/>
                  <a:gd name="T29" fmla="*/ 43 w 43"/>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93">
                    <a:moveTo>
                      <a:pt x="0" y="0"/>
                    </a:moveTo>
                    <a:lnTo>
                      <a:pt x="2" y="11"/>
                    </a:lnTo>
                    <a:lnTo>
                      <a:pt x="8" y="25"/>
                    </a:lnTo>
                    <a:lnTo>
                      <a:pt x="14" y="35"/>
                    </a:lnTo>
                    <a:lnTo>
                      <a:pt x="20" y="46"/>
                    </a:lnTo>
                    <a:lnTo>
                      <a:pt x="25" y="56"/>
                    </a:lnTo>
                    <a:lnTo>
                      <a:pt x="31" y="66"/>
                    </a:lnTo>
                    <a:lnTo>
                      <a:pt x="37" y="77"/>
                    </a:lnTo>
                    <a:lnTo>
                      <a:pt x="43" y="93"/>
                    </a:lnTo>
                  </a:path>
                </a:pathLst>
              </a:custGeom>
              <a:noFill/>
              <a:ln w="1588">
                <a:solidFill>
                  <a:srgbClr val="000000"/>
                </a:solidFill>
                <a:round/>
                <a:headEnd/>
                <a:tailEnd/>
              </a:ln>
            </p:spPr>
            <p:txBody>
              <a:bodyPr/>
              <a:lstStyle/>
              <a:p>
                <a:endParaRPr lang="en-US"/>
              </a:p>
            </p:txBody>
          </p:sp>
          <p:sp>
            <p:nvSpPr>
              <p:cNvPr id="35" name="Freeform 426">
                <a:extLst>
                  <a:ext uri="{FF2B5EF4-FFF2-40B4-BE49-F238E27FC236}">
                    <a16:creationId xmlns:a16="http://schemas.microsoft.com/office/drawing/2014/main" id="{AF192EC3-A7FA-42CE-9A73-42F974C9B13D}"/>
                  </a:ext>
                </a:extLst>
              </p:cNvPr>
              <p:cNvSpPr>
                <a:spLocks/>
              </p:cNvSpPr>
              <p:nvPr/>
            </p:nvSpPr>
            <p:spPr bwMode="auto">
              <a:xfrm flipH="1">
                <a:off x="260" y="2927"/>
                <a:ext cx="54" cy="22"/>
              </a:xfrm>
              <a:custGeom>
                <a:avLst/>
                <a:gdLst>
                  <a:gd name="T0" fmla="*/ 0 w 207"/>
                  <a:gd name="T1" fmla="*/ 0 h 85"/>
                  <a:gd name="T2" fmla="*/ 0 w 207"/>
                  <a:gd name="T3" fmla="*/ 0 h 85"/>
                  <a:gd name="T4" fmla="*/ 0 w 207"/>
                  <a:gd name="T5" fmla="*/ 0 h 85"/>
                  <a:gd name="T6" fmla="*/ 0 w 207"/>
                  <a:gd name="T7" fmla="*/ 0 h 85"/>
                  <a:gd name="T8" fmla="*/ 0 w 207"/>
                  <a:gd name="T9" fmla="*/ 0 h 85"/>
                  <a:gd name="T10" fmla="*/ 0 w 207"/>
                  <a:gd name="T11" fmla="*/ 0 h 85"/>
                  <a:gd name="T12" fmla="*/ 0 w 207"/>
                  <a:gd name="T13" fmla="*/ 0 h 85"/>
                  <a:gd name="T14" fmla="*/ 0 w 207"/>
                  <a:gd name="T15" fmla="*/ 0 h 85"/>
                  <a:gd name="T16" fmla="*/ 0 w 207"/>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7"/>
                  <a:gd name="T28" fmla="*/ 0 h 85"/>
                  <a:gd name="T29" fmla="*/ 207 w 207"/>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7" h="85">
                    <a:moveTo>
                      <a:pt x="0" y="0"/>
                    </a:moveTo>
                    <a:lnTo>
                      <a:pt x="27" y="7"/>
                    </a:lnTo>
                    <a:lnTo>
                      <a:pt x="58" y="15"/>
                    </a:lnTo>
                    <a:lnTo>
                      <a:pt x="87" y="21"/>
                    </a:lnTo>
                    <a:lnTo>
                      <a:pt x="118" y="31"/>
                    </a:lnTo>
                    <a:lnTo>
                      <a:pt x="145" y="40"/>
                    </a:lnTo>
                    <a:lnTo>
                      <a:pt x="170" y="52"/>
                    </a:lnTo>
                    <a:lnTo>
                      <a:pt x="192" y="65"/>
                    </a:lnTo>
                    <a:lnTo>
                      <a:pt x="207" y="85"/>
                    </a:lnTo>
                  </a:path>
                </a:pathLst>
              </a:custGeom>
              <a:noFill/>
              <a:ln w="1588">
                <a:solidFill>
                  <a:srgbClr val="000000"/>
                </a:solidFill>
                <a:round/>
                <a:headEnd/>
                <a:tailEnd/>
              </a:ln>
            </p:spPr>
            <p:txBody>
              <a:bodyPr/>
              <a:lstStyle/>
              <a:p>
                <a:endParaRPr lang="en-US"/>
              </a:p>
            </p:txBody>
          </p:sp>
          <p:sp>
            <p:nvSpPr>
              <p:cNvPr id="36" name="Freeform 427">
                <a:extLst>
                  <a:ext uri="{FF2B5EF4-FFF2-40B4-BE49-F238E27FC236}">
                    <a16:creationId xmlns:a16="http://schemas.microsoft.com/office/drawing/2014/main" id="{D16F716A-992D-4FC5-AC97-B31865F51C65}"/>
                  </a:ext>
                </a:extLst>
              </p:cNvPr>
              <p:cNvSpPr>
                <a:spLocks/>
              </p:cNvSpPr>
              <p:nvPr/>
            </p:nvSpPr>
            <p:spPr bwMode="auto">
              <a:xfrm flipH="1">
                <a:off x="339" y="3009"/>
                <a:ext cx="84" cy="102"/>
              </a:xfrm>
              <a:custGeom>
                <a:avLst/>
                <a:gdLst>
                  <a:gd name="T0" fmla="*/ 0 w 324"/>
                  <a:gd name="T1" fmla="*/ 0 h 395"/>
                  <a:gd name="T2" fmla="*/ 0 w 324"/>
                  <a:gd name="T3" fmla="*/ 0 h 395"/>
                  <a:gd name="T4" fmla="*/ 0 w 324"/>
                  <a:gd name="T5" fmla="*/ 0 h 395"/>
                  <a:gd name="T6" fmla="*/ 0 w 324"/>
                  <a:gd name="T7" fmla="*/ 0 h 395"/>
                  <a:gd name="T8" fmla="*/ 0 w 324"/>
                  <a:gd name="T9" fmla="*/ 0 h 395"/>
                  <a:gd name="T10" fmla="*/ 0 w 324"/>
                  <a:gd name="T11" fmla="*/ 0 h 395"/>
                  <a:gd name="T12" fmla="*/ 0 w 324"/>
                  <a:gd name="T13" fmla="*/ 0 h 395"/>
                  <a:gd name="T14" fmla="*/ 0 w 324"/>
                  <a:gd name="T15" fmla="*/ 0 h 395"/>
                  <a:gd name="T16" fmla="*/ 0 w 324"/>
                  <a:gd name="T17" fmla="*/ 0 h 395"/>
                  <a:gd name="T18" fmla="*/ 0 w 324"/>
                  <a:gd name="T19" fmla="*/ 0 h 395"/>
                  <a:gd name="T20" fmla="*/ 0 w 324"/>
                  <a:gd name="T21" fmla="*/ 0 h 395"/>
                  <a:gd name="T22" fmla="*/ 0 w 324"/>
                  <a:gd name="T23" fmla="*/ 0 h 395"/>
                  <a:gd name="T24" fmla="*/ 0 w 324"/>
                  <a:gd name="T25" fmla="*/ 0 h 395"/>
                  <a:gd name="T26" fmla="*/ 0 w 324"/>
                  <a:gd name="T27" fmla="*/ 0 h 395"/>
                  <a:gd name="T28" fmla="*/ 0 w 324"/>
                  <a:gd name="T29" fmla="*/ 0 h 395"/>
                  <a:gd name="T30" fmla="*/ 0 w 324"/>
                  <a:gd name="T31" fmla="*/ 0 h 395"/>
                  <a:gd name="T32" fmla="*/ 0 w 324"/>
                  <a:gd name="T33" fmla="*/ 0 h 395"/>
                  <a:gd name="T34" fmla="*/ 0 w 324"/>
                  <a:gd name="T35" fmla="*/ 0 h 395"/>
                  <a:gd name="T36" fmla="*/ 0 w 324"/>
                  <a:gd name="T37" fmla="*/ 0 h 395"/>
                  <a:gd name="T38" fmla="*/ 0 w 324"/>
                  <a:gd name="T39" fmla="*/ 0 h 395"/>
                  <a:gd name="T40" fmla="*/ 0 w 324"/>
                  <a:gd name="T41" fmla="*/ 0 h 395"/>
                  <a:gd name="T42" fmla="*/ 0 w 324"/>
                  <a:gd name="T43" fmla="*/ 0 h 395"/>
                  <a:gd name="T44" fmla="*/ 0 w 324"/>
                  <a:gd name="T45" fmla="*/ 0 h 395"/>
                  <a:gd name="T46" fmla="*/ 0 w 324"/>
                  <a:gd name="T47" fmla="*/ 0 h 395"/>
                  <a:gd name="T48" fmla="*/ 0 w 324"/>
                  <a:gd name="T49" fmla="*/ 0 h 395"/>
                  <a:gd name="T50" fmla="*/ 0 w 324"/>
                  <a:gd name="T51" fmla="*/ 0 h 395"/>
                  <a:gd name="T52" fmla="*/ 0 w 324"/>
                  <a:gd name="T53" fmla="*/ 0 h 395"/>
                  <a:gd name="T54" fmla="*/ 0 w 324"/>
                  <a:gd name="T55" fmla="*/ 0 h 395"/>
                  <a:gd name="T56" fmla="*/ 0 w 324"/>
                  <a:gd name="T57" fmla="*/ 0 h 395"/>
                  <a:gd name="T58" fmla="*/ 0 w 324"/>
                  <a:gd name="T59" fmla="*/ 0 h 395"/>
                  <a:gd name="T60" fmla="*/ 0 w 324"/>
                  <a:gd name="T61" fmla="*/ 0 h 395"/>
                  <a:gd name="T62" fmla="*/ 0 w 324"/>
                  <a:gd name="T63" fmla="*/ 0 h 395"/>
                  <a:gd name="T64" fmla="*/ 0 w 324"/>
                  <a:gd name="T65" fmla="*/ 0 h 395"/>
                  <a:gd name="T66" fmla="*/ 0 w 324"/>
                  <a:gd name="T67" fmla="*/ 0 h 395"/>
                  <a:gd name="T68" fmla="*/ 0 w 324"/>
                  <a:gd name="T69" fmla="*/ 0 h 395"/>
                  <a:gd name="T70" fmla="*/ 0 w 324"/>
                  <a:gd name="T71" fmla="*/ 0 h 395"/>
                  <a:gd name="T72" fmla="*/ 0 w 324"/>
                  <a:gd name="T73" fmla="*/ 0 h 395"/>
                  <a:gd name="T74" fmla="*/ 0 w 324"/>
                  <a:gd name="T75" fmla="*/ 0 h 395"/>
                  <a:gd name="T76" fmla="*/ 0 w 324"/>
                  <a:gd name="T77" fmla="*/ 0 h 395"/>
                  <a:gd name="T78" fmla="*/ 0 w 324"/>
                  <a:gd name="T79" fmla="*/ 0 h 395"/>
                  <a:gd name="T80" fmla="*/ 0 w 324"/>
                  <a:gd name="T81" fmla="*/ 0 h 395"/>
                  <a:gd name="T82" fmla="*/ 0 w 324"/>
                  <a:gd name="T83" fmla="*/ 0 h 395"/>
                  <a:gd name="T84" fmla="*/ 0 w 324"/>
                  <a:gd name="T85" fmla="*/ 0 h 395"/>
                  <a:gd name="T86" fmla="*/ 0 w 324"/>
                  <a:gd name="T87" fmla="*/ 0 h 395"/>
                  <a:gd name="T88" fmla="*/ 0 w 324"/>
                  <a:gd name="T89" fmla="*/ 0 h 395"/>
                  <a:gd name="T90" fmla="*/ 0 w 324"/>
                  <a:gd name="T91" fmla="*/ 0 h 395"/>
                  <a:gd name="T92" fmla="*/ 0 w 324"/>
                  <a:gd name="T93" fmla="*/ 0 h 395"/>
                  <a:gd name="T94" fmla="*/ 0 w 324"/>
                  <a:gd name="T95" fmla="*/ 0 h 395"/>
                  <a:gd name="T96" fmla="*/ 0 w 324"/>
                  <a:gd name="T97" fmla="*/ 0 h 3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4"/>
                  <a:gd name="T148" fmla="*/ 0 h 395"/>
                  <a:gd name="T149" fmla="*/ 324 w 324"/>
                  <a:gd name="T150" fmla="*/ 395 h 3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4" h="395">
                    <a:moveTo>
                      <a:pt x="188" y="40"/>
                    </a:moveTo>
                    <a:lnTo>
                      <a:pt x="202" y="62"/>
                    </a:lnTo>
                    <a:lnTo>
                      <a:pt x="215" y="83"/>
                    </a:lnTo>
                    <a:lnTo>
                      <a:pt x="229" y="104"/>
                    </a:lnTo>
                    <a:lnTo>
                      <a:pt x="242" y="128"/>
                    </a:lnTo>
                    <a:lnTo>
                      <a:pt x="254" y="149"/>
                    </a:lnTo>
                    <a:lnTo>
                      <a:pt x="267" y="170"/>
                    </a:lnTo>
                    <a:lnTo>
                      <a:pt x="281" y="192"/>
                    </a:lnTo>
                    <a:lnTo>
                      <a:pt x="297" y="215"/>
                    </a:lnTo>
                    <a:lnTo>
                      <a:pt x="298" y="232"/>
                    </a:lnTo>
                    <a:lnTo>
                      <a:pt x="302" y="254"/>
                    </a:lnTo>
                    <a:lnTo>
                      <a:pt x="304" y="273"/>
                    </a:lnTo>
                    <a:lnTo>
                      <a:pt x="308" y="295"/>
                    </a:lnTo>
                    <a:lnTo>
                      <a:pt x="310" y="314"/>
                    </a:lnTo>
                    <a:lnTo>
                      <a:pt x="314" y="335"/>
                    </a:lnTo>
                    <a:lnTo>
                      <a:pt x="318" y="355"/>
                    </a:lnTo>
                    <a:lnTo>
                      <a:pt x="324" y="376"/>
                    </a:lnTo>
                    <a:lnTo>
                      <a:pt x="306" y="390"/>
                    </a:lnTo>
                    <a:lnTo>
                      <a:pt x="289" y="395"/>
                    </a:lnTo>
                    <a:lnTo>
                      <a:pt x="273" y="392"/>
                    </a:lnTo>
                    <a:lnTo>
                      <a:pt x="262" y="384"/>
                    </a:lnTo>
                    <a:lnTo>
                      <a:pt x="248" y="366"/>
                    </a:lnTo>
                    <a:lnTo>
                      <a:pt x="236" y="347"/>
                    </a:lnTo>
                    <a:lnTo>
                      <a:pt x="225" y="322"/>
                    </a:lnTo>
                    <a:lnTo>
                      <a:pt x="215" y="296"/>
                    </a:lnTo>
                    <a:lnTo>
                      <a:pt x="190" y="285"/>
                    </a:lnTo>
                    <a:lnTo>
                      <a:pt x="167" y="273"/>
                    </a:lnTo>
                    <a:lnTo>
                      <a:pt x="143" y="264"/>
                    </a:lnTo>
                    <a:lnTo>
                      <a:pt x="120" y="254"/>
                    </a:lnTo>
                    <a:lnTo>
                      <a:pt x="97" y="242"/>
                    </a:lnTo>
                    <a:lnTo>
                      <a:pt x="74" y="234"/>
                    </a:lnTo>
                    <a:lnTo>
                      <a:pt x="50" y="223"/>
                    </a:lnTo>
                    <a:lnTo>
                      <a:pt x="27" y="215"/>
                    </a:lnTo>
                    <a:lnTo>
                      <a:pt x="23" y="198"/>
                    </a:lnTo>
                    <a:lnTo>
                      <a:pt x="19" y="180"/>
                    </a:lnTo>
                    <a:lnTo>
                      <a:pt x="15" y="163"/>
                    </a:lnTo>
                    <a:lnTo>
                      <a:pt x="13" y="147"/>
                    </a:lnTo>
                    <a:lnTo>
                      <a:pt x="10" y="130"/>
                    </a:lnTo>
                    <a:lnTo>
                      <a:pt x="6" y="112"/>
                    </a:lnTo>
                    <a:lnTo>
                      <a:pt x="2" y="97"/>
                    </a:lnTo>
                    <a:lnTo>
                      <a:pt x="0" y="81"/>
                    </a:lnTo>
                    <a:lnTo>
                      <a:pt x="15" y="66"/>
                    </a:lnTo>
                    <a:lnTo>
                      <a:pt x="29" y="46"/>
                    </a:lnTo>
                    <a:lnTo>
                      <a:pt x="41" y="27"/>
                    </a:lnTo>
                    <a:lnTo>
                      <a:pt x="56" y="13"/>
                    </a:lnTo>
                    <a:lnTo>
                      <a:pt x="74" y="2"/>
                    </a:lnTo>
                    <a:lnTo>
                      <a:pt x="101" y="0"/>
                    </a:lnTo>
                    <a:lnTo>
                      <a:pt x="136" y="11"/>
                    </a:lnTo>
                    <a:lnTo>
                      <a:pt x="188" y="40"/>
                    </a:lnTo>
                    <a:close/>
                  </a:path>
                </a:pathLst>
              </a:custGeom>
              <a:solidFill>
                <a:schemeClr val="bg1"/>
              </a:solidFill>
              <a:ln w="1651">
                <a:solidFill>
                  <a:srgbClr val="000000"/>
                </a:solidFill>
                <a:round/>
                <a:headEnd/>
                <a:tailEnd/>
              </a:ln>
            </p:spPr>
            <p:txBody>
              <a:bodyPr/>
              <a:lstStyle/>
              <a:p>
                <a:endParaRPr lang="en-US"/>
              </a:p>
            </p:txBody>
          </p:sp>
          <p:sp>
            <p:nvSpPr>
              <p:cNvPr id="37" name="Freeform 428">
                <a:extLst>
                  <a:ext uri="{FF2B5EF4-FFF2-40B4-BE49-F238E27FC236}">
                    <a16:creationId xmlns:a16="http://schemas.microsoft.com/office/drawing/2014/main" id="{B47EE0F6-BC1F-4B31-AA66-64402A6B03EB}"/>
                  </a:ext>
                </a:extLst>
              </p:cNvPr>
              <p:cNvSpPr>
                <a:spLocks/>
              </p:cNvSpPr>
              <p:nvPr/>
            </p:nvSpPr>
            <p:spPr bwMode="auto">
              <a:xfrm flipH="1">
                <a:off x="344" y="3074"/>
                <a:ext cx="89" cy="107"/>
              </a:xfrm>
              <a:custGeom>
                <a:avLst/>
                <a:gdLst>
                  <a:gd name="T0" fmla="*/ 0 w 353"/>
                  <a:gd name="T1" fmla="*/ 0 h 409"/>
                  <a:gd name="T2" fmla="*/ 0 w 353"/>
                  <a:gd name="T3" fmla="*/ 0 h 409"/>
                  <a:gd name="T4" fmla="*/ 0 w 353"/>
                  <a:gd name="T5" fmla="*/ 0 h 409"/>
                  <a:gd name="T6" fmla="*/ 0 w 353"/>
                  <a:gd name="T7" fmla="*/ 0 h 409"/>
                  <a:gd name="T8" fmla="*/ 0 w 353"/>
                  <a:gd name="T9" fmla="*/ 0 h 409"/>
                  <a:gd name="T10" fmla="*/ 0 w 353"/>
                  <a:gd name="T11" fmla="*/ 0 h 409"/>
                  <a:gd name="T12" fmla="*/ 0 w 353"/>
                  <a:gd name="T13" fmla="*/ 0 h 409"/>
                  <a:gd name="T14" fmla="*/ 0 w 353"/>
                  <a:gd name="T15" fmla="*/ 0 h 409"/>
                  <a:gd name="T16" fmla="*/ 0 w 353"/>
                  <a:gd name="T17" fmla="*/ 0 h 409"/>
                  <a:gd name="T18" fmla="*/ 0 w 353"/>
                  <a:gd name="T19" fmla="*/ 0 h 409"/>
                  <a:gd name="T20" fmla="*/ 0 w 353"/>
                  <a:gd name="T21" fmla="*/ 0 h 409"/>
                  <a:gd name="T22" fmla="*/ 0 w 353"/>
                  <a:gd name="T23" fmla="*/ 0 h 409"/>
                  <a:gd name="T24" fmla="*/ 0 w 353"/>
                  <a:gd name="T25" fmla="*/ 0 h 409"/>
                  <a:gd name="T26" fmla="*/ 0 w 353"/>
                  <a:gd name="T27" fmla="*/ 0 h 409"/>
                  <a:gd name="T28" fmla="*/ 0 w 353"/>
                  <a:gd name="T29" fmla="*/ 0 h 409"/>
                  <a:gd name="T30" fmla="*/ 0 w 353"/>
                  <a:gd name="T31" fmla="*/ 0 h 409"/>
                  <a:gd name="T32" fmla="*/ 0 w 353"/>
                  <a:gd name="T33" fmla="*/ 0 h 409"/>
                  <a:gd name="T34" fmla="*/ 0 w 353"/>
                  <a:gd name="T35" fmla="*/ 0 h 409"/>
                  <a:gd name="T36" fmla="*/ 0 w 353"/>
                  <a:gd name="T37" fmla="*/ 0 h 409"/>
                  <a:gd name="T38" fmla="*/ 0 w 353"/>
                  <a:gd name="T39" fmla="*/ 0 h 409"/>
                  <a:gd name="T40" fmla="*/ 0 w 353"/>
                  <a:gd name="T41" fmla="*/ 0 h 409"/>
                  <a:gd name="T42" fmla="*/ 0 w 353"/>
                  <a:gd name="T43" fmla="*/ 0 h 409"/>
                  <a:gd name="T44" fmla="*/ 0 w 353"/>
                  <a:gd name="T45" fmla="*/ 0 h 409"/>
                  <a:gd name="T46" fmla="*/ 0 w 353"/>
                  <a:gd name="T47" fmla="*/ 0 h 409"/>
                  <a:gd name="T48" fmla="*/ 0 w 353"/>
                  <a:gd name="T49" fmla="*/ 0 h 409"/>
                  <a:gd name="T50" fmla="*/ 0 w 353"/>
                  <a:gd name="T51" fmla="*/ 0 h 409"/>
                  <a:gd name="T52" fmla="*/ 0 w 353"/>
                  <a:gd name="T53" fmla="*/ 0 h 409"/>
                  <a:gd name="T54" fmla="*/ 0 w 353"/>
                  <a:gd name="T55" fmla="*/ 0 h 409"/>
                  <a:gd name="T56" fmla="*/ 0 w 353"/>
                  <a:gd name="T57" fmla="*/ 0 h 409"/>
                  <a:gd name="T58" fmla="*/ 0 w 353"/>
                  <a:gd name="T59" fmla="*/ 0 h 409"/>
                  <a:gd name="T60" fmla="*/ 0 w 353"/>
                  <a:gd name="T61" fmla="*/ 0 h 409"/>
                  <a:gd name="T62" fmla="*/ 0 w 353"/>
                  <a:gd name="T63" fmla="*/ 0 h 409"/>
                  <a:gd name="T64" fmla="*/ 0 w 353"/>
                  <a:gd name="T65" fmla="*/ 0 h 409"/>
                  <a:gd name="T66" fmla="*/ 0 w 353"/>
                  <a:gd name="T67" fmla="*/ 0 h 409"/>
                  <a:gd name="T68" fmla="*/ 0 w 353"/>
                  <a:gd name="T69" fmla="*/ 0 h 409"/>
                  <a:gd name="T70" fmla="*/ 0 w 353"/>
                  <a:gd name="T71" fmla="*/ 0 h 409"/>
                  <a:gd name="T72" fmla="*/ 0 w 353"/>
                  <a:gd name="T73" fmla="*/ 0 h 409"/>
                  <a:gd name="T74" fmla="*/ 0 w 353"/>
                  <a:gd name="T75" fmla="*/ 0 h 409"/>
                  <a:gd name="T76" fmla="*/ 0 w 353"/>
                  <a:gd name="T77" fmla="*/ 0 h 409"/>
                  <a:gd name="T78" fmla="*/ 0 w 353"/>
                  <a:gd name="T79" fmla="*/ 0 h 409"/>
                  <a:gd name="T80" fmla="*/ 0 w 353"/>
                  <a:gd name="T81" fmla="*/ 0 h 409"/>
                  <a:gd name="T82" fmla="*/ 0 w 353"/>
                  <a:gd name="T83" fmla="*/ 0 h 409"/>
                  <a:gd name="T84" fmla="*/ 0 w 353"/>
                  <a:gd name="T85" fmla="*/ 0 h 409"/>
                  <a:gd name="T86" fmla="*/ 0 w 353"/>
                  <a:gd name="T87" fmla="*/ 0 h 409"/>
                  <a:gd name="T88" fmla="*/ 0 w 353"/>
                  <a:gd name="T89" fmla="*/ 0 h 409"/>
                  <a:gd name="T90" fmla="*/ 0 w 353"/>
                  <a:gd name="T91" fmla="*/ 0 h 409"/>
                  <a:gd name="T92" fmla="*/ 0 w 353"/>
                  <a:gd name="T93" fmla="*/ 0 h 409"/>
                  <a:gd name="T94" fmla="*/ 0 w 353"/>
                  <a:gd name="T95" fmla="*/ 0 h 409"/>
                  <a:gd name="T96" fmla="*/ 0 w 353"/>
                  <a:gd name="T97" fmla="*/ 0 h 4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3"/>
                  <a:gd name="T148" fmla="*/ 0 h 409"/>
                  <a:gd name="T149" fmla="*/ 353 w 353"/>
                  <a:gd name="T150" fmla="*/ 409 h 4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3" h="409">
                    <a:moveTo>
                      <a:pt x="124" y="93"/>
                    </a:moveTo>
                    <a:lnTo>
                      <a:pt x="142" y="101"/>
                    </a:lnTo>
                    <a:lnTo>
                      <a:pt x="161" y="108"/>
                    </a:lnTo>
                    <a:lnTo>
                      <a:pt x="179" y="110"/>
                    </a:lnTo>
                    <a:lnTo>
                      <a:pt x="196" y="110"/>
                    </a:lnTo>
                    <a:lnTo>
                      <a:pt x="212" y="103"/>
                    </a:lnTo>
                    <a:lnTo>
                      <a:pt x="229" y="95"/>
                    </a:lnTo>
                    <a:lnTo>
                      <a:pt x="243" y="81"/>
                    </a:lnTo>
                    <a:lnTo>
                      <a:pt x="258" y="66"/>
                    </a:lnTo>
                    <a:lnTo>
                      <a:pt x="270" y="72"/>
                    </a:lnTo>
                    <a:lnTo>
                      <a:pt x="281" y="79"/>
                    </a:lnTo>
                    <a:lnTo>
                      <a:pt x="293" y="85"/>
                    </a:lnTo>
                    <a:lnTo>
                      <a:pt x="305" y="93"/>
                    </a:lnTo>
                    <a:lnTo>
                      <a:pt x="316" y="99"/>
                    </a:lnTo>
                    <a:lnTo>
                      <a:pt x="328" y="104"/>
                    </a:lnTo>
                    <a:lnTo>
                      <a:pt x="340" y="112"/>
                    </a:lnTo>
                    <a:lnTo>
                      <a:pt x="353" y="120"/>
                    </a:lnTo>
                    <a:lnTo>
                      <a:pt x="347" y="147"/>
                    </a:lnTo>
                    <a:lnTo>
                      <a:pt x="341" y="176"/>
                    </a:lnTo>
                    <a:lnTo>
                      <a:pt x="336" y="203"/>
                    </a:lnTo>
                    <a:lnTo>
                      <a:pt x="332" y="232"/>
                    </a:lnTo>
                    <a:lnTo>
                      <a:pt x="326" y="262"/>
                    </a:lnTo>
                    <a:lnTo>
                      <a:pt x="322" y="291"/>
                    </a:lnTo>
                    <a:lnTo>
                      <a:pt x="316" y="320"/>
                    </a:lnTo>
                    <a:lnTo>
                      <a:pt x="312" y="349"/>
                    </a:lnTo>
                    <a:lnTo>
                      <a:pt x="262" y="390"/>
                    </a:lnTo>
                    <a:lnTo>
                      <a:pt x="206" y="409"/>
                    </a:lnTo>
                    <a:lnTo>
                      <a:pt x="148" y="405"/>
                    </a:lnTo>
                    <a:lnTo>
                      <a:pt x="95" y="384"/>
                    </a:lnTo>
                    <a:lnTo>
                      <a:pt x="49" y="345"/>
                    </a:lnTo>
                    <a:lnTo>
                      <a:pt x="16" y="298"/>
                    </a:lnTo>
                    <a:lnTo>
                      <a:pt x="0" y="244"/>
                    </a:lnTo>
                    <a:lnTo>
                      <a:pt x="6" y="188"/>
                    </a:lnTo>
                    <a:lnTo>
                      <a:pt x="18" y="163"/>
                    </a:lnTo>
                    <a:lnTo>
                      <a:pt x="31" y="139"/>
                    </a:lnTo>
                    <a:lnTo>
                      <a:pt x="45" y="116"/>
                    </a:lnTo>
                    <a:lnTo>
                      <a:pt x="58" y="93"/>
                    </a:lnTo>
                    <a:lnTo>
                      <a:pt x="70" y="70"/>
                    </a:lnTo>
                    <a:lnTo>
                      <a:pt x="84" y="46"/>
                    </a:lnTo>
                    <a:lnTo>
                      <a:pt x="97" y="23"/>
                    </a:lnTo>
                    <a:lnTo>
                      <a:pt x="111" y="0"/>
                    </a:lnTo>
                    <a:lnTo>
                      <a:pt x="111" y="9"/>
                    </a:lnTo>
                    <a:lnTo>
                      <a:pt x="113" y="21"/>
                    </a:lnTo>
                    <a:lnTo>
                      <a:pt x="115" y="33"/>
                    </a:lnTo>
                    <a:lnTo>
                      <a:pt x="117" y="44"/>
                    </a:lnTo>
                    <a:lnTo>
                      <a:pt x="117" y="56"/>
                    </a:lnTo>
                    <a:lnTo>
                      <a:pt x="118" y="68"/>
                    </a:lnTo>
                    <a:lnTo>
                      <a:pt x="120" y="79"/>
                    </a:lnTo>
                    <a:lnTo>
                      <a:pt x="124" y="93"/>
                    </a:lnTo>
                    <a:close/>
                  </a:path>
                </a:pathLst>
              </a:custGeom>
              <a:solidFill>
                <a:schemeClr val="bg1"/>
              </a:solidFill>
              <a:ln w="1651">
                <a:solidFill>
                  <a:srgbClr val="000000"/>
                </a:solidFill>
                <a:round/>
                <a:headEnd/>
                <a:tailEnd/>
              </a:ln>
            </p:spPr>
            <p:txBody>
              <a:bodyPr/>
              <a:lstStyle/>
              <a:p>
                <a:endParaRPr lang="en-US"/>
              </a:p>
            </p:txBody>
          </p:sp>
          <p:sp>
            <p:nvSpPr>
              <p:cNvPr id="38" name="Freeform 429">
                <a:extLst>
                  <a:ext uri="{FF2B5EF4-FFF2-40B4-BE49-F238E27FC236}">
                    <a16:creationId xmlns:a16="http://schemas.microsoft.com/office/drawing/2014/main" id="{4D2EA3A0-489D-4150-8484-0B8F8C3F18DD}"/>
                  </a:ext>
                </a:extLst>
              </p:cNvPr>
              <p:cNvSpPr>
                <a:spLocks/>
              </p:cNvSpPr>
              <p:nvPr/>
            </p:nvSpPr>
            <p:spPr bwMode="auto">
              <a:xfrm flipH="1">
                <a:off x="446" y="3541"/>
                <a:ext cx="40" cy="101"/>
              </a:xfrm>
              <a:custGeom>
                <a:avLst/>
                <a:gdLst>
                  <a:gd name="T0" fmla="*/ 0 w 156"/>
                  <a:gd name="T1" fmla="*/ 0 h 391"/>
                  <a:gd name="T2" fmla="*/ 0 w 156"/>
                  <a:gd name="T3" fmla="*/ 0 h 391"/>
                  <a:gd name="T4" fmla="*/ 0 w 156"/>
                  <a:gd name="T5" fmla="*/ 0 h 391"/>
                  <a:gd name="T6" fmla="*/ 0 w 156"/>
                  <a:gd name="T7" fmla="*/ 0 h 391"/>
                  <a:gd name="T8" fmla="*/ 0 w 156"/>
                  <a:gd name="T9" fmla="*/ 0 h 391"/>
                  <a:gd name="T10" fmla="*/ 0 w 156"/>
                  <a:gd name="T11" fmla="*/ 0 h 391"/>
                  <a:gd name="T12" fmla="*/ 0 w 156"/>
                  <a:gd name="T13" fmla="*/ 0 h 391"/>
                  <a:gd name="T14" fmla="*/ 0 w 156"/>
                  <a:gd name="T15" fmla="*/ 0 h 391"/>
                  <a:gd name="T16" fmla="*/ 0 w 156"/>
                  <a:gd name="T17" fmla="*/ 0 h 391"/>
                  <a:gd name="T18" fmla="*/ 0 w 156"/>
                  <a:gd name="T19" fmla="*/ 0 h 391"/>
                  <a:gd name="T20" fmla="*/ 0 w 156"/>
                  <a:gd name="T21" fmla="*/ 0 h 391"/>
                  <a:gd name="T22" fmla="*/ 0 w 156"/>
                  <a:gd name="T23" fmla="*/ 0 h 391"/>
                  <a:gd name="T24" fmla="*/ 0 w 156"/>
                  <a:gd name="T25" fmla="*/ 0 h 391"/>
                  <a:gd name="T26" fmla="*/ 0 w 156"/>
                  <a:gd name="T27" fmla="*/ 0 h 391"/>
                  <a:gd name="T28" fmla="*/ 0 w 156"/>
                  <a:gd name="T29" fmla="*/ 0 h 391"/>
                  <a:gd name="T30" fmla="*/ 0 w 156"/>
                  <a:gd name="T31" fmla="*/ 0 h 391"/>
                  <a:gd name="T32" fmla="*/ 0 w 156"/>
                  <a:gd name="T33" fmla="*/ 0 h 391"/>
                  <a:gd name="T34" fmla="*/ 0 w 156"/>
                  <a:gd name="T35" fmla="*/ 0 h 391"/>
                  <a:gd name="T36" fmla="*/ 0 w 156"/>
                  <a:gd name="T37" fmla="*/ 0 h 391"/>
                  <a:gd name="T38" fmla="*/ 0 w 156"/>
                  <a:gd name="T39" fmla="*/ 0 h 391"/>
                  <a:gd name="T40" fmla="*/ 0 w 156"/>
                  <a:gd name="T41" fmla="*/ 0 h 391"/>
                  <a:gd name="T42" fmla="*/ 0 w 156"/>
                  <a:gd name="T43" fmla="*/ 0 h 391"/>
                  <a:gd name="T44" fmla="*/ 0 w 156"/>
                  <a:gd name="T45" fmla="*/ 0 h 391"/>
                  <a:gd name="T46" fmla="*/ 0 w 156"/>
                  <a:gd name="T47" fmla="*/ 0 h 391"/>
                  <a:gd name="T48" fmla="*/ 0 w 156"/>
                  <a:gd name="T49" fmla="*/ 0 h 391"/>
                  <a:gd name="T50" fmla="*/ 0 w 156"/>
                  <a:gd name="T51" fmla="*/ 0 h 391"/>
                  <a:gd name="T52" fmla="*/ 0 w 156"/>
                  <a:gd name="T53" fmla="*/ 0 h 391"/>
                  <a:gd name="T54" fmla="*/ 0 w 156"/>
                  <a:gd name="T55" fmla="*/ 0 h 391"/>
                  <a:gd name="T56" fmla="*/ 0 w 156"/>
                  <a:gd name="T57" fmla="*/ 0 h 3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6"/>
                  <a:gd name="T88" fmla="*/ 0 h 391"/>
                  <a:gd name="T89" fmla="*/ 156 w 156"/>
                  <a:gd name="T90" fmla="*/ 391 h 3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6" h="391">
                    <a:moveTo>
                      <a:pt x="0" y="0"/>
                    </a:moveTo>
                    <a:lnTo>
                      <a:pt x="2" y="44"/>
                    </a:lnTo>
                    <a:lnTo>
                      <a:pt x="4" y="95"/>
                    </a:lnTo>
                    <a:lnTo>
                      <a:pt x="4" y="143"/>
                    </a:lnTo>
                    <a:lnTo>
                      <a:pt x="6" y="195"/>
                    </a:lnTo>
                    <a:lnTo>
                      <a:pt x="6" y="244"/>
                    </a:lnTo>
                    <a:lnTo>
                      <a:pt x="6" y="294"/>
                    </a:lnTo>
                    <a:lnTo>
                      <a:pt x="6" y="343"/>
                    </a:lnTo>
                    <a:lnTo>
                      <a:pt x="12" y="391"/>
                    </a:lnTo>
                    <a:lnTo>
                      <a:pt x="30" y="386"/>
                    </a:lnTo>
                    <a:lnTo>
                      <a:pt x="47" y="382"/>
                    </a:lnTo>
                    <a:lnTo>
                      <a:pt x="64" y="378"/>
                    </a:lnTo>
                    <a:lnTo>
                      <a:pt x="84" y="376"/>
                    </a:lnTo>
                    <a:lnTo>
                      <a:pt x="101" y="370"/>
                    </a:lnTo>
                    <a:lnTo>
                      <a:pt x="119" y="368"/>
                    </a:lnTo>
                    <a:lnTo>
                      <a:pt x="136" y="364"/>
                    </a:lnTo>
                    <a:lnTo>
                      <a:pt x="156" y="362"/>
                    </a:lnTo>
                    <a:lnTo>
                      <a:pt x="148" y="310"/>
                    </a:lnTo>
                    <a:lnTo>
                      <a:pt x="142" y="263"/>
                    </a:lnTo>
                    <a:lnTo>
                      <a:pt x="134" y="221"/>
                    </a:lnTo>
                    <a:lnTo>
                      <a:pt x="128" y="180"/>
                    </a:lnTo>
                    <a:lnTo>
                      <a:pt x="117" y="139"/>
                    </a:lnTo>
                    <a:lnTo>
                      <a:pt x="101" y="100"/>
                    </a:lnTo>
                    <a:lnTo>
                      <a:pt x="80" y="60"/>
                    </a:lnTo>
                    <a:lnTo>
                      <a:pt x="53" y="21"/>
                    </a:lnTo>
                    <a:lnTo>
                      <a:pt x="35" y="17"/>
                    </a:lnTo>
                    <a:lnTo>
                      <a:pt x="26" y="9"/>
                    </a:lnTo>
                    <a:lnTo>
                      <a:pt x="14" y="2"/>
                    </a:lnTo>
                    <a:lnTo>
                      <a:pt x="0" y="0"/>
                    </a:lnTo>
                    <a:close/>
                  </a:path>
                </a:pathLst>
              </a:custGeom>
              <a:solidFill>
                <a:srgbClr val="FFFFFF"/>
              </a:solidFill>
              <a:ln w="1588">
                <a:solidFill>
                  <a:srgbClr val="000000"/>
                </a:solidFill>
                <a:round/>
                <a:headEnd/>
                <a:tailEnd/>
              </a:ln>
            </p:spPr>
            <p:txBody>
              <a:bodyPr/>
              <a:lstStyle/>
              <a:p>
                <a:endParaRPr lang="en-US"/>
              </a:p>
            </p:txBody>
          </p:sp>
          <p:sp>
            <p:nvSpPr>
              <p:cNvPr id="39" name="Freeform 430">
                <a:extLst>
                  <a:ext uri="{FF2B5EF4-FFF2-40B4-BE49-F238E27FC236}">
                    <a16:creationId xmlns:a16="http://schemas.microsoft.com/office/drawing/2014/main" id="{1F1C7D34-CB2E-4ACD-B8B5-57BB4300C112}"/>
                  </a:ext>
                </a:extLst>
              </p:cNvPr>
              <p:cNvSpPr>
                <a:spLocks/>
              </p:cNvSpPr>
              <p:nvPr/>
            </p:nvSpPr>
            <p:spPr bwMode="auto">
              <a:xfrm flipH="1">
                <a:off x="70" y="2919"/>
                <a:ext cx="88" cy="210"/>
              </a:xfrm>
              <a:custGeom>
                <a:avLst/>
                <a:gdLst>
                  <a:gd name="T0" fmla="*/ 0 w 337"/>
                  <a:gd name="T1" fmla="*/ 0 h 812"/>
                  <a:gd name="T2" fmla="*/ 0 w 337"/>
                  <a:gd name="T3" fmla="*/ 0 h 812"/>
                  <a:gd name="T4" fmla="*/ 0 w 337"/>
                  <a:gd name="T5" fmla="*/ 0 h 812"/>
                  <a:gd name="T6" fmla="*/ 0 w 337"/>
                  <a:gd name="T7" fmla="*/ 0 h 812"/>
                  <a:gd name="T8" fmla="*/ 0 w 337"/>
                  <a:gd name="T9" fmla="*/ 0 h 812"/>
                  <a:gd name="T10" fmla="*/ 0 w 337"/>
                  <a:gd name="T11" fmla="*/ 0 h 812"/>
                  <a:gd name="T12" fmla="*/ 0 w 337"/>
                  <a:gd name="T13" fmla="*/ 0 h 812"/>
                  <a:gd name="T14" fmla="*/ 0 w 337"/>
                  <a:gd name="T15" fmla="*/ 0 h 812"/>
                  <a:gd name="T16" fmla="*/ 0 w 337"/>
                  <a:gd name="T17" fmla="*/ 0 h 812"/>
                  <a:gd name="T18" fmla="*/ 0 w 337"/>
                  <a:gd name="T19" fmla="*/ 0 h 812"/>
                  <a:gd name="T20" fmla="*/ 0 w 337"/>
                  <a:gd name="T21" fmla="*/ 0 h 812"/>
                  <a:gd name="T22" fmla="*/ 0 w 337"/>
                  <a:gd name="T23" fmla="*/ 0 h 812"/>
                  <a:gd name="T24" fmla="*/ 0 w 337"/>
                  <a:gd name="T25" fmla="*/ 0 h 812"/>
                  <a:gd name="T26" fmla="*/ 0 w 337"/>
                  <a:gd name="T27" fmla="*/ 0 h 812"/>
                  <a:gd name="T28" fmla="*/ 0 w 337"/>
                  <a:gd name="T29" fmla="*/ 0 h 812"/>
                  <a:gd name="T30" fmla="*/ 0 w 337"/>
                  <a:gd name="T31" fmla="*/ 0 h 812"/>
                  <a:gd name="T32" fmla="*/ 0 w 337"/>
                  <a:gd name="T33" fmla="*/ 0 h 812"/>
                  <a:gd name="T34" fmla="*/ 0 w 337"/>
                  <a:gd name="T35" fmla="*/ 0 h 812"/>
                  <a:gd name="T36" fmla="*/ 0 w 337"/>
                  <a:gd name="T37" fmla="*/ 0 h 812"/>
                  <a:gd name="T38" fmla="*/ 0 w 337"/>
                  <a:gd name="T39" fmla="*/ 0 h 812"/>
                  <a:gd name="T40" fmla="*/ 0 w 337"/>
                  <a:gd name="T41" fmla="*/ 0 h 812"/>
                  <a:gd name="T42" fmla="*/ 0 w 337"/>
                  <a:gd name="T43" fmla="*/ 0 h 812"/>
                  <a:gd name="T44" fmla="*/ 0 w 337"/>
                  <a:gd name="T45" fmla="*/ 0 h 812"/>
                  <a:gd name="T46" fmla="*/ 0 w 337"/>
                  <a:gd name="T47" fmla="*/ 0 h 812"/>
                  <a:gd name="T48" fmla="*/ 0 w 337"/>
                  <a:gd name="T49" fmla="*/ 0 h 812"/>
                  <a:gd name="T50" fmla="*/ 0 w 337"/>
                  <a:gd name="T51" fmla="*/ 0 h 812"/>
                  <a:gd name="T52" fmla="*/ 0 w 337"/>
                  <a:gd name="T53" fmla="*/ 0 h 812"/>
                  <a:gd name="T54" fmla="*/ 0 w 337"/>
                  <a:gd name="T55" fmla="*/ 0 h 812"/>
                  <a:gd name="T56" fmla="*/ 0 w 337"/>
                  <a:gd name="T57" fmla="*/ 0 h 812"/>
                  <a:gd name="T58" fmla="*/ 0 w 337"/>
                  <a:gd name="T59" fmla="*/ 0 h 812"/>
                  <a:gd name="T60" fmla="*/ 0 w 337"/>
                  <a:gd name="T61" fmla="*/ 0 h 812"/>
                  <a:gd name="T62" fmla="*/ 0 w 337"/>
                  <a:gd name="T63" fmla="*/ 0 h 812"/>
                  <a:gd name="T64" fmla="*/ 0 w 337"/>
                  <a:gd name="T65" fmla="*/ 0 h 812"/>
                  <a:gd name="T66" fmla="*/ 0 w 337"/>
                  <a:gd name="T67" fmla="*/ 0 h 812"/>
                  <a:gd name="T68" fmla="*/ 0 w 337"/>
                  <a:gd name="T69" fmla="*/ 0 h 812"/>
                  <a:gd name="T70" fmla="*/ 0 w 337"/>
                  <a:gd name="T71" fmla="*/ 0 h 812"/>
                  <a:gd name="T72" fmla="*/ 0 w 337"/>
                  <a:gd name="T73" fmla="*/ 0 h 812"/>
                  <a:gd name="T74" fmla="*/ 0 w 337"/>
                  <a:gd name="T75" fmla="*/ 0 h 812"/>
                  <a:gd name="T76" fmla="*/ 0 w 337"/>
                  <a:gd name="T77" fmla="*/ 0 h 812"/>
                  <a:gd name="T78" fmla="*/ 0 w 337"/>
                  <a:gd name="T79" fmla="*/ 0 h 812"/>
                  <a:gd name="T80" fmla="*/ 0 w 337"/>
                  <a:gd name="T81" fmla="*/ 0 h 8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7"/>
                  <a:gd name="T124" fmla="*/ 0 h 812"/>
                  <a:gd name="T125" fmla="*/ 337 w 337"/>
                  <a:gd name="T126" fmla="*/ 812 h 8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7" h="812">
                    <a:moveTo>
                      <a:pt x="27" y="131"/>
                    </a:moveTo>
                    <a:lnTo>
                      <a:pt x="23" y="186"/>
                    </a:lnTo>
                    <a:lnTo>
                      <a:pt x="19" y="242"/>
                    </a:lnTo>
                    <a:lnTo>
                      <a:pt x="15" y="296"/>
                    </a:lnTo>
                    <a:lnTo>
                      <a:pt x="13" y="353"/>
                    </a:lnTo>
                    <a:lnTo>
                      <a:pt x="9" y="407"/>
                    </a:lnTo>
                    <a:lnTo>
                      <a:pt x="5" y="463"/>
                    </a:lnTo>
                    <a:lnTo>
                      <a:pt x="2" y="519"/>
                    </a:lnTo>
                    <a:lnTo>
                      <a:pt x="0" y="576"/>
                    </a:lnTo>
                    <a:lnTo>
                      <a:pt x="5" y="593"/>
                    </a:lnTo>
                    <a:lnTo>
                      <a:pt x="11" y="616"/>
                    </a:lnTo>
                    <a:lnTo>
                      <a:pt x="15" y="640"/>
                    </a:lnTo>
                    <a:lnTo>
                      <a:pt x="25" y="671"/>
                    </a:lnTo>
                    <a:lnTo>
                      <a:pt x="40" y="700"/>
                    </a:lnTo>
                    <a:lnTo>
                      <a:pt x="69" y="735"/>
                    </a:lnTo>
                    <a:lnTo>
                      <a:pt x="112" y="771"/>
                    </a:lnTo>
                    <a:lnTo>
                      <a:pt x="178" y="812"/>
                    </a:lnTo>
                    <a:lnTo>
                      <a:pt x="194" y="806"/>
                    </a:lnTo>
                    <a:lnTo>
                      <a:pt x="211" y="799"/>
                    </a:lnTo>
                    <a:lnTo>
                      <a:pt x="230" y="787"/>
                    </a:lnTo>
                    <a:lnTo>
                      <a:pt x="250" y="775"/>
                    </a:lnTo>
                    <a:lnTo>
                      <a:pt x="267" y="760"/>
                    </a:lnTo>
                    <a:lnTo>
                      <a:pt x="287" y="750"/>
                    </a:lnTo>
                    <a:lnTo>
                      <a:pt x="304" y="740"/>
                    </a:lnTo>
                    <a:lnTo>
                      <a:pt x="323" y="737"/>
                    </a:lnTo>
                    <a:lnTo>
                      <a:pt x="331" y="630"/>
                    </a:lnTo>
                    <a:lnTo>
                      <a:pt x="337" y="531"/>
                    </a:lnTo>
                    <a:lnTo>
                      <a:pt x="335" y="436"/>
                    </a:lnTo>
                    <a:lnTo>
                      <a:pt x="325" y="345"/>
                    </a:lnTo>
                    <a:lnTo>
                      <a:pt x="300" y="254"/>
                    </a:lnTo>
                    <a:lnTo>
                      <a:pt x="265" y="166"/>
                    </a:lnTo>
                    <a:lnTo>
                      <a:pt x="209" y="81"/>
                    </a:lnTo>
                    <a:lnTo>
                      <a:pt x="135" y="0"/>
                    </a:lnTo>
                    <a:lnTo>
                      <a:pt x="120" y="15"/>
                    </a:lnTo>
                    <a:lnTo>
                      <a:pt x="108" y="31"/>
                    </a:lnTo>
                    <a:lnTo>
                      <a:pt x="93" y="48"/>
                    </a:lnTo>
                    <a:lnTo>
                      <a:pt x="81" y="66"/>
                    </a:lnTo>
                    <a:lnTo>
                      <a:pt x="66" y="81"/>
                    </a:lnTo>
                    <a:lnTo>
                      <a:pt x="52" y="98"/>
                    </a:lnTo>
                    <a:lnTo>
                      <a:pt x="38" y="114"/>
                    </a:lnTo>
                    <a:lnTo>
                      <a:pt x="27" y="131"/>
                    </a:lnTo>
                    <a:close/>
                  </a:path>
                </a:pathLst>
              </a:custGeom>
              <a:solidFill>
                <a:schemeClr val="bg1"/>
              </a:solidFill>
              <a:ln w="1651">
                <a:solidFill>
                  <a:srgbClr val="000000"/>
                </a:solidFill>
                <a:round/>
                <a:headEnd/>
                <a:tailEnd/>
              </a:ln>
            </p:spPr>
            <p:txBody>
              <a:bodyPr/>
              <a:lstStyle/>
              <a:p>
                <a:endParaRPr lang="en-US"/>
              </a:p>
            </p:txBody>
          </p:sp>
          <p:sp>
            <p:nvSpPr>
              <p:cNvPr id="40" name="Freeform 431">
                <a:extLst>
                  <a:ext uri="{FF2B5EF4-FFF2-40B4-BE49-F238E27FC236}">
                    <a16:creationId xmlns:a16="http://schemas.microsoft.com/office/drawing/2014/main" id="{5405C557-2701-4AE4-ABC0-B170C6A78E77}"/>
                  </a:ext>
                </a:extLst>
              </p:cNvPr>
              <p:cNvSpPr>
                <a:spLocks/>
              </p:cNvSpPr>
              <p:nvPr/>
            </p:nvSpPr>
            <p:spPr bwMode="auto">
              <a:xfrm flipH="1">
                <a:off x="326" y="2973"/>
                <a:ext cx="12" cy="25"/>
              </a:xfrm>
              <a:custGeom>
                <a:avLst/>
                <a:gdLst>
                  <a:gd name="T0" fmla="*/ 0 w 45"/>
                  <a:gd name="T1" fmla="*/ 0 h 95"/>
                  <a:gd name="T2" fmla="*/ 0 w 45"/>
                  <a:gd name="T3" fmla="*/ 0 h 95"/>
                  <a:gd name="T4" fmla="*/ 0 w 45"/>
                  <a:gd name="T5" fmla="*/ 0 h 95"/>
                  <a:gd name="T6" fmla="*/ 0 w 45"/>
                  <a:gd name="T7" fmla="*/ 0 h 95"/>
                  <a:gd name="T8" fmla="*/ 0 w 45"/>
                  <a:gd name="T9" fmla="*/ 0 h 95"/>
                  <a:gd name="T10" fmla="*/ 0 w 45"/>
                  <a:gd name="T11" fmla="*/ 0 h 95"/>
                  <a:gd name="T12" fmla="*/ 0 w 45"/>
                  <a:gd name="T13" fmla="*/ 0 h 95"/>
                  <a:gd name="T14" fmla="*/ 0 w 45"/>
                  <a:gd name="T15" fmla="*/ 0 h 95"/>
                  <a:gd name="T16" fmla="*/ 0 w 45"/>
                  <a:gd name="T17" fmla="*/ 0 h 95"/>
                  <a:gd name="T18" fmla="*/ 0 w 45"/>
                  <a:gd name="T19" fmla="*/ 0 h 95"/>
                  <a:gd name="T20" fmla="*/ 0 w 45"/>
                  <a:gd name="T21" fmla="*/ 0 h 95"/>
                  <a:gd name="T22" fmla="*/ 0 w 45"/>
                  <a:gd name="T23" fmla="*/ 0 h 95"/>
                  <a:gd name="T24" fmla="*/ 0 w 45"/>
                  <a:gd name="T25" fmla="*/ 0 h 95"/>
                  <a:gd name="T26" fmla="*/ 0 w 45"/>
                  <a:gd name="T27" fmla="*/ 0 h 95"/>
                  <a:gd name="T28" fmla="*/ 0 w 45"/>
                  <a:gd name="T29" fmla="*/ 0 h 95"/>
                  <a:gd name="T30" fmla="*/ 0 w 45"/>
                  <a:gd name="T31" fmla="*/ 0 h 95"/>
                  <a:gd name="T32" fmla="*/ 0 w 45"/>
                  <a:gd name="T33" fmla="*/ 0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95"/>
                  <a:gd name="T53" fmla="*/ 45 w 45"/>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95">
                    <a:moveTo>
                      <a:pt x="23" y="0"/>
                    </a:moveTo>
                    <a:lnTo>
                      <a:pt x="29" y="2"/>
                    </a:lnTo>
                    <a:lnTo>
                      <a:pt x="37" y="11"/>
                    </a:lnTo>
                    <a:lnTo>
                      <a:pt x="41" y="25"/>
                    </a:lnTo>
                    <a:lnTo>
                      <a:pt x="45" y="44"/>
                    </a:lnTo>
                    <a:lnTo>
                      <a:pt x="41" y="64"/>
                    </a:lnTo>
                    <a:lnTo>
                      <a:pt x="37" y="79"/>
                    </a:lnTo>
                    <a:lnTo>
                      <a:pt x="29" y="89"/>
                    </a:lnTo>
                    <a:lnTo>
                      <a:pt x="23" y="95"/>
                    </a:lnTo>
                    <a:lnTo>
                      <a:pt x="14" y="89"/>
                    </a:lnTo>
                    <a:lnTo>
                      <a:pt x="6" y="79"/>
                    </a:lnTo>
                    <a:lnTo>
                      <a:pt x="0" y="64"/>
                    </a:lnTo>
                    <a:lnTo>
                      <a:pt x="0" y="44"/>
                    </a:lnTo>
                    <a:lnTo>
                      <a:pt x="0" y="25"/>
                    </a:lnTo>
                    <a:lnTo>
                      <a:pt x="6" y="11"/>
                    </a:lnTo>
                    <a:lnTo>
                      <a:pt x="14" y="2"/>
                    </a:lnTo>
                    <a:lnTo>
                      <a:pt x="23" y="0"/>
                    </a:lnTo>
                    <a:close/>
                  </a:path>
                </a:pathLst>
              </a:custGeom>
              <a:solidFill>
                <a:srgbClr val="000000"/>
              </a:solidFill>
              <a:ln w="1588">
                <a:solidFill>
                  <a:srgbClr val="000000"/>
                </a:solidFill>
                <a:round/>
                <a:headEnd/>
                <a:tailEnd/>
              </a:ln>
            </p:spPr>
            <p:txBody>
              <a:bodyPr/>
              <a:lstStyle/>
              <a:p>
                <a:endParaRPr lang="en-US"/>
              </a:p>
            </p:txBody>
          </p:sp>
          <p:sp>
            <p:nvSpPr>
              <p:cNvPr id="41" name="Freeform 432">
                <a:extLst>
                  <a:ext uri="{FF2B5EF4-FFF2-40B4-BE49-F238E27FC236}">
                    <a16:creationId xmlns:a16="http://schemas.microsoft.com/office/drawing/2014/main" id="{C062EA1F-25D1-4760-A7F0-5574E14B5884}"/>
                  </a:ext>
                </a:extLst>
              </p:cNvPr>
              <p:cNvSpPr>
                <a:spLocks/>
              </p:cNvSpPr>
              <p:nvPr/>
            </p:nvSpPr>
            <p:spPr bwMode="auto">
              <a:xfrm flipH="1">
                <a:off x="116" y="3054"/>
                <a:ext cx="69" cy="70"/>
              </a:xfrm>
              <a:custGeom>
                <a:avLst/>
                <a:gdLst>
                  <a:gd name="T0" fmla="*/ 0 w 269"/>
                  <a:gd name="T1" fmla="*/ 0 h 270"/>
                  <a:gd name="T2" fmla="*/ 0 w 269"/>
                  <a:gd name="T3" fmla="*/ 0 h 270"/>
                  <a:gd name="T4" fmla="*/ 0 w 269"/>
                  <a:gd name="T5" fmla="*/ 0 h 270"/>
                  <a:gd name="T6" fmla="*/ 0 w 269"/>
                  <a:gd name="T7" fmla="*/ 0 h 270"/>
                  <a:gd name="T8" fmla="*/ 0 w 269"/>
                  <a:gd name="T9" fmla="*/ 0 h 270"/>
                  <a:gd name="T10" fmla="*/ 0 w 269"/>
                  <a:gd name="T11" fmla="*/ 0 h 270"/>
                  <a:gd name="T12" fmla="*/ 0 w 269"/>
                  <a:gd name="T13" fmla="*/ 0 h 270"/>
                  <a:gd name="T14" fmla="*/ 0 w 269"/>
                  <a:gd name="T15" fmla="*/ 0 h 270"/>
                  <a:gd name="T16" fmla="*/ 0 w 269"/>
                  <a:gd name="T17" fmla="*/ 0 h 270"/>
                  <a:gd name="T18" fmla="*/ 0 w 269"/>
                  <a:gd name="T19" fmla="*/ 0 h 270"/>
                  <a:gd name="T20" fmla="*/ 0 w 269"/>
                  <a:gd name="T21" fmla="*/ 0 h 270"/>
                  <a:gd name="T22" fmla="*/ 0 w 269"/>
                  <a:gd name="T23" fmla="*/ 0 h 270"/>
                  <a:gd name="T24" fmla="*/ 0 w 269"/>
                  <a:gd name="T25" fmla="*/ 0 h 270"/>
                  <a:gd name="T26" fmla="*/ 0 w 269"/>
                  <a:gd name="T27" fmla="*/ 0 h 270"/>
                  <a:gd name="T28" fmla="*/ 0 w 269"/>
                  <a:gd name="T29" fmla="*/ 0 h 270"/>
                  <a:gd name="T30" fmla="*/ 0 w 269"/>
                  <a:gd name="T31" fmla="*/ 0 h 270"/>
                  <a:gd name="T32" fmla="*/ 0 w 269"/>
                  <a:gd name="T33" fmla="*/ 0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9"/>
                  <a:gd name="T52" fmla="*/ 0 h 270"/>
                  <a:gd name="T53" fmla="*/ 269 w 269"/>
                  <a:gd name="T54" fmla="*/ 270 h 2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9" h="270">
                    <a:moveTo>
                      <a:pt x="161" y="0"/>
                    </a:moveTo>
                    <a:lnTo>
                      <a:pt x="235" y="58"/>
                    </a:lnTo>
                    <a:lnTo>
                      <a:pt x="269" y="109"/>
                    </a:lnTo>
                    <a:lnTo>
                      <a:pt x="269" y="150"/>
                    </a:lnTo>
                    <a:lnTo>
                      <a:pt x="242" y="186"/>
                    </a:lnTo>
                    <a:lnTo>
                      <a:pt x="192" y="214"/>
                    </a:lnTo>
                    <a:lnTo>
                      <a:pt x="132" y="237"/>
                    </a:lnTo>
                    <a:lnTo>
                      <a:pt x="66" y="254"/>
                    </a:lnTo>
                    <a:lnTo>
                      <a:pt x="0" y="270"/>
                    </a:lnTo>
                    <a:lnTo>
                      <a:pt x="8" y="256"/>
                    </a:lnTo>
                    <a:lnTo>
                      <a:pt x="27" y="225"/>
                    </a:lnTo>
                    <a:lnTo>
                      <a:pt x="56" y="179"/>
                    </a:lnTo>
                    <a:lnTo>
                      <a:pt x="89" y="128"/>
                    </a:lnTo>
                    <a:lnTo>
                      <a:pt x="120" y="78"/>
                    </a:lnTo>
                    <a:lnTo>
                      <a:pt x="145" y="35"/>
                    </a:lnTo>
                    <a:lnTo>
                      <a:pt x="161" y="6"/>
                    </a:lnTo>
                    <a:lnTo>
                      <a:pt x="161" y="0"/>
                    </a:lnTo>
                    <a:close/>
                  </a:path>
                </a:pathLst>
              </a:custGeom>
              <a:solidFill>
                <a:srgbClr val="EDC9B5"/>
              </a:solidFill>
              <a:ln w="1588">
                <a:solidFill>
                  <a:srgbClr val="000000"/>
                </a:solidFill>
                <a:round/>
                <a:headEnd/>
                <a:tailEnd/>
              </a:ln>
            </p:spPr>
            <p:txBody>
              <a:bodyPr/>
              <a:lstStyle/>
              <a:p>
                <a:endParaRPr lang="en-US"/>
              </a:p>
            </p:txBody>
          </p:sp>
          <p:sp>
            <p:nvSpPr>
              <p:cNvPr id="42" name="Freeform 433">
                <a:extLst>
                  <a:ext uri="{FF2B5EF4-FFF2-40B4-BE49-F238E27FC236}">
                    <a16:creationId xmlns:a16="http://schemas.microsoft.com/office/drawing/2014/main" id="{F6490A2D-EA69-4BF2-9A7F-846F583BA016}"/>
                  </a:ext>
                </a:extLst>
              </p:cNvPr>
              <p:cNvSpPr>
                <a:spLocks/>
              </p:cNvSpPr>
              <p:nvPr/>
            </p:nvSpPr>
            <p:spPr bwMode="auto">
              <a:xfrm flipH="1">
                <a:off x="427" y="3508"/>
                <a:ext cx="25" cy="36"/>
              </a:xfrm>
              <a:custGeom>
                <a:avLst/>
                <a:gdLst>
                  <a:gd name="T0" fmla="*/ 0 w 95"/>
                  <a:gd name="T1" fmla="*/ 0 h 137"/>
                  <a:gd name="T2" fmla="*/ 0 w 95"/>
                  <a:gd name="T3" fmla="*/ 0 h 137"/>
                  <a:gd name="T4" fmla="*/ 0 w 95"/>
                  <a:gd name="T5" fmla="*/ 0 h 137"/>
                  <a:gd name="T6" fmla="*/ 0 w 95"/>
                  <a:gd name="T7" fmla="*/ 0 h 137"/>
                  <a:gd name="T8" fmla="*/ 0 w 95"/>
                  <a:gd name="T9" fmla="*/ 0 h 137"/>
                  <a:gd name="T10" fmla="*/ 0 w 95"/>
                  <a:gd name="T11" fmla="*/ 0 h 137"/>
                  <a:gd name="T12" fmla="*/ 0 w 95"/>
                  <a:gd name="T13" fmla="*/ 0 h 137"/>
                  <a:gd name="T14" fmla="*/ 0 w 95"/>
                  <a:gd name="T15" fmla="*/ 0 h 137"/>
                  <a:gd name="T16" fmla="*/ 0 w 95"/>
                  <a:gd name="T17" fmla="*/ 0 h 137"/>
                  <a:gd name="T18" fmla="*/ 0 w 95"/>
                  <a:gd name="T19" fmla="*/ 0 h 137"/>
                  <a:gd name="T20" fmla="*/ 0 w 95"/>
                  <a:gd name="T21" fmla="*/ 0 h 137"/>
                  <a:gd name="T22" fmla="*/ 0 w 95"/>
                  <a:gd name="T23" fmla="*/ 0 h 137"/>
                  <a:gd name="T24" fmla="*/ 0 w 95"/>
                  <a:gd name="T25" fmla="*/ 0 h 137"/>
                  <a:gd name="T26" fmla="*/ 0 w 95"/>
                  <a:gd name="T27" fmla="*/ 0 h 137"/>
                  <a:gd name="T28" fmla="*/ 0 w 95"/>
                  <a:gd name="T29" fmla="*/ 0 h 137"/>
                  <a:gd name="T30" fmla="*/ 0 w 95"/>
                  <a:gd name="T31" fmla="*/ 0 h 137"/>
                  <a:gd name="T32" fmla="*/ 0 w 95"/>
                  <a:gd name="T33" fmla="*/ 0 h 137"/>
                  <a:gd name="T34" fmla="*/ 0 w 95"/>
                  <a:gd name="T35" fmla="*/ 0 h 137"/>
                  <a:gd name="T36" fmla="*/ 0 w 95"/>
                  <a:gd name="T37" fmla="*/ 0 h 137"/>
                  <a:gd name="T38" fmla="*/ 0 w 95"/>
                  <a:gd name="T39" fmla="*/ 0 h 137"/>
                  <a:gd name="T40" fmla="*/ 0 w 95"/>
                  <a:gd name="T41" fmla="*/ 0 h 137"/>
                  <a:gd name="T42" fmla="*/ 0 w 95"/>
                  <a:gd name="T43" fmla="*/ 0 h 137"/>
                  <a:gd name="T44" fmla="*/ 0 w 95"/>
                  <a:gd name="T45" fmla="*/ 0 h 137"/>
                  <a:gd name="T46" fmla="*/ 0 w 95"/>
                  <a:gd name="T47" fmla="*/ 0 h 137"/>
                  <a:gd name="T48" fmla="*/ 0 w 95"/>
                  <a:gd name="T49" fmla="*/ 0 h 1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
                  <a:gd name="T76" fmla="*/ 0 h 137"/>
                  <a:gd name="T77" fmla="*/ 95 w 95"/>
                  <a:gd name="T78" fmla="*/ 137 h 1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 h="137">
                    <a:moveTo>
                      <a:pt x="49" y="0"/>
                    </a:moveTo>
                    <a:lnTo>
                      <a:pt x="64" y="3"/>
                    </a:lnTo>
                    <a:lnTo>
                      <a:pt x="80" y="19"/>
                    </a:lnTo>
                    <a:lnTo>
                      <a:pt x="84" y="29"/>
                    </a:lnTo>
                    <a:lnTo>
                      <a:pt x="89" y="40"/>
                    </a:lnTo>
                    <a:lnTo>
                      <a:pt x="93" y="54"/>
                    </a:lnTo>
                    <a:lnTo>
                      <a:pt x="95" y="69"/>
                    </a:lnTo>
                    <a:lnTo>
                      <a:pt x="93" y="81"/>
                    </a:lnTo>
                    <a:lnTo>
                      <a:pt x="89" y="95"/>
                    </a:lnTo>
                    <a:lnTo>
                      <a:pt x="84" y="104"/>
                    </a:lnTo>
                    <a:lnTo>
                      <a:pt x="80" y="116"/>
                    </a:lnTo>
                    <a:lnTo>
                      <a:pt x="64" y="131"/>
                    </a:lnTo>
                    <a:lnTo>
                      <a:pt x="49" y="137"/>
                    </a:lnTo>
                    <a:lnTo>
                      <a:pt x="27" y="131"/>
                    </a:lnTo>
                    <a:lnTo>
                      <a:pt x="14" y="116"/>
                    </a:lnTo>
                    <a:lnTo>
                      <a:pt x="6" y="104"/>
                    </a:lnTo>
                    <a:lnTo>
                      <a:pt x="2" y="95"/>
                    </a:lnTo>
                    <a:lnTo>
                      <a:pt x="0" y="81"/>
                    </a:lnTo>
                    <a:lnTo>
                      <a:pt x="0" y="69"/>
                    </a:lnTo>
                    <a:lnTo>
                      <a:pt x="0" y="54"/>
                    </a:lnTo>
                    <a:lnTo>
                      <a:pt x="2" y="40"/>
                    </a:lnTo>
                    <a:lnTo>
                      <a:pt x="6" y="29"/>
                    </a:lnTo>
                    <a:lnTo>
                      <a:pt x="14" y="19"/>
                    </a:lnTo>
                    <a:lnTo>
                      <a:pt x="27" y="3"/>
                    </a:lnTo>
                    <a:lnTo>
                      <a:pt x="49" y="0"/>
                    </a:lnTo>
                    <a:close/>
                  </a:path>
                </a:pathLst>
              </a:custGeom>
              <a:solidFill>
                <a:srgbClr val="999999"/>
              </a:solidFill>
              <a:ln w="1588">
                <a:solidFill>
                  <a:srgbClr val="000000"/>
                </a:solidFill>
                <a:round/>
                <a:headEnd/>
                <a:tailEnd/>
              </a:ln>
            </p:spPr>
            <p:txBody>
              <a:bodyPr/>
              <a:lstStyle/>
              <a:p>
                <a:endParaRPr lang="en-US"/>
              </a:p>
            </p:txBody>
          </p:sp>
          <p:sp>
            <p:nvSpPr>
              <p:cNvPr id="43" name="Freeform 434">
                <a:extLst>
                  <a:ext uri="{FF2B5EF4-FFF2-40B4-BE49-F238E27FC236}">
                    <a16:creationId xmlns:a16="http://schemas.microsoft.com/office/drawing/2014/main" id="{73E45824-AF5B-4144-A417-6EAD597EF444}"/>
                  </a:ext>
                </a:extLst>
              </p:cNvPr>
              <p:cNvSpPr>
                <a:spLocks/>
              </p:cNvSpPr>
              <p:nvPr/>
            </p:nvSpPr>
            <p:spPr bwMode="auto">
              <a:xfrm flipH="1">
                <a:off x="131" y="3064"/>
                <a:ext cx="54" cy="55"/>
              </a:xfrm>
              <a:custGeom>
                <a:avLst/>
                <a:gdLst>
                  <a:gd name="T0" fmla="*/ 0 w 211"/>
                  <a:gd name="T1" fmla="*/ 0 h 211"/>
                  <a:gd name="T2" fmla="*/ 0 w 211"/>
                  <a:gd name="T3" fmla="*/ 0 h 211"/>
                  <a:gd name="T4" fmla="*/ 0 w 211"/>
                  <a:gd name="T5" fmla="*/ 0 h 211"/>
                  <a:gd name="T6" fmla="*/ 0 w 211"/>
                  <a:gd name="T7" fmla="*/ 0 h 211"/>
                  <a:gd name="T8" fmla="*/ 0 w 211"/>
                  <a:gd name="T9" fmla="*/ 0 h 211"/>
                  <a:gd name="T10" fmla="*/ 0 w 211"/>
                  <a:gd name="T11" fmla="*/ 0 h 211"/>
                  <a:gd name="T12" fmla="*/ 0 w 211"/>
                  <a:gd name="T13" fmla="*/ 0 h 211"/>
                  <a:gd name="T14" fmla="*/ 0 w 211"/>
                  <a:gd name="T15" fmla="*/ 0 h 211"/>
                  <a:gd name="T16" fmla="*/ 0 w 211"/>
                  <a:gd name="T17" fmla="*/ 0 h 211"/>
                  <a:gd name="T18" fmla="*/ 0 w 211"/>
                  <a:gd name="T19" fmla="*/ 0 h 211"/>
                  <a:gd name="T20" fmla="*/ 0 w 211"/>
                  <a:gd name="T21" fmla="*/ 0 h 211"/>
                  <a:gd name="T22" fmla="*/ 0 w 211"/>
                  <a:gd name="T23" fmla="*/ 0 h 211"/>
                  <a:gd name="T24" fmla="*/ 0 w 211"/>
                  <a:gd name="T25" fmla="*/ 0 h 211"/>
                  <a:gd name="T26" fmla="*/ 0 w 211"/>
                  <a:gd name="T27" fmla="*/ 0 h 211"/>
                  <a:gd name="T28" fmla="*/ 0 w 211"/>
                  <a:gd name="T29" fmla="*/ 0 h 211"/>
                  <a:gd name="T30" fmla="*/ 0 w 211"/>
                  <a:gd name="T31" fmla="*/ 0 h 211"/>
                  <a:gd name="T32" fmla="*/ 0 w 211"/>
                  <a:gd name="T33" fmla="*/ 0 h 2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1"/>
                  <a:gd name="T52" fmla="*/ 0 h 211"/>
                  <a:gd name="T53" fmla="*/ 211 w 211"/>
                  <a:gd name="T54" fmla="*/ 211 h 2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1" h="211">
                    <a:moveTo>
                      <a:pt x="124" y="0"/>
                    </a:moveTo>
                    <a:lnTo>
                      <a:pt x="182" y="45"/>
                    </a:lnTo>
                    <a:lnTo>
                      <a:pt x="211" y="85"/>
                    </a:lnTo>
                    <a:lnTo>
                      <a:pt x="209" y="118"/>
                    </a:lnTo>
                    <a:lnTo>
                      <a:pt x="190" y="147"/>
                    </a:lnTo>
                    <a:lnTo>
                      <a:pt x="153" y="169"/>
                    </a:lnTo>
                    <a:lnTo>
                      <a:pt x="105" y="186"/>
                    </a:lnTo>
                    <a:lnTo>
                      <a:pt x="52" y="200"/>
                    </a:lnTo>
                    <a:lnTo>
                      <a:pt x="0" y="211"/>
                    </a:lnTo>
                    <a:lnTo>
                      <a:pt x="4" y="200"/>
                    </a:lnTo>
                    <a:lnTo>
                      <a:pt x="21" y="177"/>
                    </a:lnTo>
                    <a:lnTo>
                      <a:pt x="43" y="140"/>
                    </a:lnTo>
                    <a:lnTo>
                      <a:pt x="70" y="101"/>
                    </a:lnTo>
                    <a:lnTo>
                      <a:pt x="91" y="60"/>
                    </a:lnTo>
                    <a:lnTo>
                      <a:pt x="112" y="27"/>
                    </a:lnTo>
                    <a:lnTo>
                      <a:pt x="122" y="4"/>
                    </a:lnTo>
                    <a:lnTo>
                      <a:pt x="124" y="0"/>
                    </a:lnTo>
                    <a:close/>
                  </a:path>
                </a:pathLst>
              </a:custGeom>
              <a:solidFill>
                <a:srgbClr val="EDC9B5"/>
              </a:solidFill>
              <a:ln w="9525">
                <a:noFill/>
                <a:round/>
                <a:headEnd/>
                <a:tailEnd/>
              </a:ln>
            </p:spPr>
            <p:txBody>
              <a:bodyPr/>
              <a:lstStyle/>
              <a:p>
                <a:endParaRPr lang="en-US"/>
              </a:p>
            </p:txBody>
          </p:sp>
          <p:sp>
            <p:nvSpPr>
              <p:cNvPr id="44" name="Freeform 435">
                <a:extLst>
                  <a:ext uri="{FF2B5EF4-FFF2-40B4-BE49-F238E27FC236}">
                    <a16:creationId xmlns:a16="http://schemas.microsoft.com/office/drawing/2014/main" id="{9B91EB20-E46D-4BFD-98F7-61D9AE9E066E}"/>
                  </a:ext>
                </a:extLst>
              </p:cNvPr>
              <p:cNvSpPr>
                <a:spLocks/>
              </p:cNvSpPr>
              <p:nvPr/>
            </p:nvSpPr>
            <p:spPr bwMode="auto">
              <a:xfrm flipH="1">
                <a:off x="407" y="3420"/>
                <a:ext cx="24" cy="35"/>
              </a:xfrm>
              <a:custGeom>
                <a:avLst/>
                <a:gdLst>
                  <a:gd name="T0" fmla="*/ 0 w 97"/>
                  <a:gd name="T1" fmla="*/ 0 h 134"/>
                  <a:gd name="T2" fmla="*/ 0 w 97"/>
                  <a:gd name="T3" fmla="*/ 0 h 134"/>
                  <a:gd name="T4" fmla="*/ 0 w 97"/>
                  <a:gd name="T5" fmla="*/ 0 h 134"/>
                  <a:gd name="T6" fmla="*/ 0 w 97"/>
                  <a:gd name="T7" fmla="*/ 0 h 134"/>
                  <a:gd name="T8" fmla="*/ 0 w 97"/>
                  <a:gd name="T9" fmla="*/ 0 h 134"/>
                  <a:gd name="T10" fmla="*/ 0 w 97"/>
                  <a:gd name="T11" fmla="*/ 0 h 134"/>
                  <a:gd name="T12" fmla="*/ 0 w 97"/>
                  <a:gd name="T13" fmla="*/ 0 h 134"/>
                  <a:gd name="T14" fmla="*/ 0 w 97"/>
                  <a:gd name="T15" fmla="*/ 0 h 134"/>
                  <a:gd name="T16" fmla="*/ 0 w 97"/>
                  <a:gd name="T17" fmla="*/ 0 h 134"/>
                  <a:gd name="T18" fmla="*/ 0 w 97"/>
                  <a:gd name="T19" fmla="*/ 0 h 134"/>
                  <a:gd name="T20" fmla="*/ 0 w 97"/>
                  <a:gd name="T21" fmla="*/ 0 h 134"/>
                  <a:gd name="T22" fmla="*/ 0 w 97"/>
                  <a:gd name="T23" fmla="*/ 0 h 134"/>
                  <a:gd name="T24" fmla="*/ 0 w 97"/>
                  <a:gd name="T25" fmla="*/ 0 h 134"/>
                  <a:gd name="T26" fmla="*/ 0 w 97"/>
                  <a:gd name="T27" fmla="*/ 0 h 134"/>
                  <a:gd name="T28" fmla="*/ 0 w 97"/>
                  <a:gd name="T29" fmla="*/ 0 h 134"/>
                  <a:gd name="T30" fmla="*/ 0 w 97"/>
                  <a:gd name="T31" fmla="*/ 0 h 134"/>
                  <a:gd name="T32" fmla="*/ 0 w 97"/>
                  <a:gd name="T33" fmla="*/ 0 h 134"/>
                  <a:gd name="T34" fmla="*/ 0 w 97"/>
                  <a:gd name="T35" fmla="*/ 0 h 134"/>
                  <a:gd name="T36" fmla="*/ 0 w 97"/>
                  <a:gd name="T37" fmla="*/ 0 h 134"/>
                  <a:gd name="T38" fmla="*/ 0 w 97"/>
                  <a:gd name="T39" fmla="*/ 0 h 134"/>
                  <a:gd name="T40" fmla="*/ 0 w 97"/>
                  <a:gd name="T41" fmla="*/ 0 h 134"/>
                  <a:gd name="T42" fmla="*/ 0 w 97"/>
                  <a:gd name="T43" fmla="*/ 0 h 134"/>
                  <a:gd name="T44" fmla="*/ 0 w 97"/>
                  <a:gd name="T45" fmla="*/ 0 h 134"/>
                  <a:gd name="T46" fmla="*/ 0 w 97"/>
                  <a:gd name="T47" fmla="*/ 0 h 134"/>
                  <a:gd name="T48" fmla="*/ 0 w 97"/>
                  <a:gd name="T49" fmla="*/ 0 h 1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7"/>
                  <a:gd name="T76" fmla="*/ 0 h 134"/>
                  <a:gd name="T77" fmla="*/ 97 w 97"/>
                  <a:gd name="T78" fmla="*/ 134 h 1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7" h="134">
                    <a:moveTo>
                      <a:pt x="48" y="0"/>
                    </a:moveTo>
                    <a:lnTo>
                      <a:pt x="66" y="4"/>
                    </a:lnTo>
                    <a:lnTo>
                      <a:pt x="81" y="20"/>
                    </a:lnTo>
                    <a:lnTo>
                      <a:pt x="85" y="27"/>
                    </a:lnTo>
                    <a:lnTo>
                      <a:pt x="91" y="39"/>
                    </a:lnTo>
                    <a:lnTo>
                      <a:pt x="95" y="52"/>
                    </a:lnTo>
                    <a:lnTo>
                      <a:pt x="97" y="66"/>
                    </a:lnTo>
                    <a:lnTo>
                      <a:pt x="95" y="78"/>
                    </a:lnTo>
                    <a:lnTo>
                      <a:pt x="91" y="91"/>
                    </a:lnTo>
                    <a:lnTo>
                      <a:pt x="85" y="101"/>
                    </a:lnTo>
                    <a:lnTo>
                      <a:pt x="81" y="113"/>
                    </a:lnTo>
                    <a:lnTo>
                      <a:pt x="66" y="128"/>
                    </a:lnTo>
                    <a:lnTo>
                      <a:pt x="48" y="134"/>
                    </a:lnTo>
                    <a:lnTo>
                      <a:pt x="27" y="128"/>
                    </a:lnTo>
                    <a:lnTo>
                      <a:pt x="13" y="113"/>
                    </a:lnTo>
                    <a:lnTo>
                      <a:pt x="6" y="101"/>
                    </a:lnTo>
                    <a:lnTo>
                      <a:pt x="2" y="91"/>
                    </a:lnTo>
                    <a:lnTo>
                      <a:pt x="0" y="78"/>
                    </a:lnTo>
                    <a:lnTo>
                      <a:pt x="0" y="66"/>
                    </a:lnTo>
                    <a:lnTo>
                      <a:pt x="0" y="52"/>
                    </a:lnTo>
                    <a:lnTo>
                      <a:pt x="2" y="39"/>
                    </a:lnTo>
                    <a:lnTo>
                      <a:pt x="6" y="27"/>
                    </a:lnTo>
                    <a:lnTo>
                      <a:pt x="13" y="20"/>
                    </a:lnTo>
                    <a:lnTo>
                      <a:pt x="27" y="4"/>
                    </a:lnTo>
                    <a:lnTo>
                      <a:pt x="48" y="0"/>
                    </a:lnTo>
                    <a:close/>
                  </a:path>
                </a:pathLst>
              </a:custGeom>
              <a:solidFill>
                <a:srgbClr val="999999"/>
              </a:solidFill>
              <a:ln w="1588">
                <a:solidFill>
                  <a:srgbClr val="000000"/>
                </a:solidFill>
                <a:round/>
                <a:headEnd/>
                <a:tailEnd/>
              </a:ln>
            </p:spPr>
            <p:txBody>
              <a:bodyPr/>
              <a:lstStyle/>
              <a:p>
                <a:endParaRPr lang="en-US"/>
              </a:p>
            </p:txBody>
          </p:sp>
          <p:sp>
            <p:nvSpPr>
              <p:cNvPr id="45" name="Freeform 436">
                <a:extLst>
                  <a:ext uri="{FF2B5EF4-FFF2-40B4-BE49-F238E27FC236}">
                    <a16:creationId xmlns:a16="http://schemas.microsoft.com/office/drawing/2014/main" id="{52BE2BA5-9499-400E-ABDB-E669278CBC34}"/>
                  </a:ext>
                </a:extLst>
              </p:cNvPr>
              <p:cNvSpPr>
                <a:spLocks/>
              </p:cNvSpPr>
              <p:nvPr/>
            </p:nvSpPr>
            <p:spPr bwMode="auto">
              <a:xfrm flipH="1">
                <a:off x="629" y="3595"/>
                <a:ext cx="34" cy="19"/>
              </a:xfrm>
              <a:custGeom>
                <a:avLst/>
                <a:gdLst>
                  <a:gd name="T0" fmla="*/ 1 w 58"/>
                  <a:gd name="T1" fmla="*/ 0 h 74"/>
                  <a:gd name="T2" fmla="*/ 1 w 58"/>
                  <a:gd name="T3" fmla="*/ 0 h 74"/>
                  <a:gd name="T4" fmla="*/ 1 w 58"/>
                  <a:gd name="T5" fmla="*/ 0 h 74"/>
                  <a:gd name="T6" fmla="*/ 1 w 58"/>
                  <a:gd name="T7" fmla="*/ 0 h 74"/>
                  <a:gd name="T8" fmla="*/ 1 w 58"/>
                  <a:gd name="T9" fmla="*/ 0 h 74"/>
                  <a:gd name="T10" fmla="*/ 1 w 58"/>
                  <a:gd name="T11" fmla="*/ 0 h 74"/>
                  <a:gd name="T12" fmla="*/ 1 w 58"/>
                  <a:gd name="T13" fmla="*/ 0 h 74"/>
                  <a:gd name="T14" fmla="*/ 1 w 58"/>
                  <a:gd name="T15" fmla="*/ 0 h 74"/>
                  <a:gd name="T16" fmla="*/ 1 w 58"/>
                  <a:gd name="T17" fmla="*/ 0 h 74"/>
                  <a:gd name="T18" fmla="*/ 1 w 58"/>
                  <a:gd name="T19" fmla="*/ 0 h 74"/>
                  <a:gd name="T20" fmla="*/ 1 w 58"/>
                  <a:gd name="T21" fmla="*/ 0 h 74"/>
                  <a:gd name="T22" fmla="*/ 0 w 58"/>
                  <a:gd name="T23" fmla="*/ 0 h 74"/>
                  <a:gd name="T24" fmla="*/ 0 w 58"/>
                  <a:gd name="T25" fmla="*/ 0 h 74"/>
                  <a:gd name="T26" fmla="*/ 0 w 58"/>
                  <a:gd name="T27" fmla="*/ 0 h 74"/>
                  <a:gd name="T28" fmla="*/ 1 w 58"/>
                  <a:gd name="T29" fmla="*/ 0 h 74"/>
                  <a:gd name="T30" fmla="*/ 1 w 58"/>
                  <a:gd name="T31" fmla="*/ 0 h 74"/>
                  <a:gd name="T32" fmla="*/ 1 w 58"/>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74"/>
                  <a:gd name="T53" fmla="*/ 58 w 58"/>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74">
                    <a:moveTo>
                      <a:pt x="29" y="0"/>
                    </a:moveTo>
                    <a:lnTo>
                      <a:pt x="39" y="2"/>
                    </a:lnTo>
                    <a:lnTo>
                      <a:pt x="48" y="10"/>
                    </a:lnTo>
                    <a:lnTo>
                      <a:pt x="54" y="22"/>
                    </a:lnTo>
                    <a:lnTo>
                      <a:pt x="58" y="35"/>
                    </a:lnTo>
                    <a:lnTo>
                      <a:pt x="54" y="51"/>
                    </a:lnTo>
                    <a:lnTo>
                      <a:pt x="48" y="62"/>
                    </a:lnTo>
                    <a:lnTo>
                      <a:pt x="39" y="70"/>
                    </a:lnTo>
                    <a:lnTo>
                      <a:pt x="29" y="74"/>
                    </a:lnTo>
                    <a:lnTo>
                      <a:pt x="17" y="70"/>
                    </a:lnTo>
                    <a:lnTo>
                      <a:pt x="8" y="62"/>
                    </a:lnTo>
                    <a:lnTo>
                      <a:pt x="0" y="51"/>
                    </a:lnTo>
                    <a:lnTo>
                      <a:pt x="0" y="35"/>
                    </a:lnTo>
                    <a:lnTo>
                      <a:pt x="0" y="22"/>
                    </a:lnTo>
                    <a:lnTo>
                      <a:pt x="8" y="10"/>
                    </a:lnTo>
                    <a:lnTo>
                      <a:pt x="17" y="2"/>
                    </a:lnTo>
                    <a:lnTo>
                      <a:pt x="29" y="0"/>
                    </a:lnTo>
                    <a:close/>
                  </a:path>
                </a:pathLst>
              </a:custGeom>
              <a:solidFill>
                <a:srgbClr val="999999"/>
              </a:solidFill>
              <a:ln w="1588">
                <a:solidFill>
                  <a:srgbClr val="000000"/>
                </a:solidFill>
                <a:round/>
                <a:headEnd/>
                <a:tailEnd/>
              </a:ln>
            </p:spPr>
            <p:txBody>
              <a:bodyPr/>
              <a:lstStyle/>
              <a:p>
                <a:endParaRPr lang="en-US"/>
              </a:p>
            </p:txBody>
          </p:sp>
          <p:sp>
            <p:nvSpPr>
              <p:cNvPr id="46" name="Freeform 437">
                <a:extLst>
                  <a:ext uri="{FF2B5EF4-FFF2-40B4-BE49-F238E27FC236}">
                    <a16:creationId xmlns:a16="http://schemas.microsoft.com/office/drawing/2014/main" id="{781195D1-DE7D-4325-904E-320E574F4D9D}"/>
                  </a:ext>
                </a:extLst>
              </p:cNvPr>
              <p:cNvSpPr>
                <a:spLocks/>
              </p:cNvSpPr>
              <p:nvPr/>
            </p:nvSpPr>
            <p:spPr bwMode="auto">
              <a:xfrm flipH="1">
                <a:off x="651" y="3016"/>
                <a:ext cx="15" cy="19"/>
              </a:xfrm>
              <a:custGeom>
                <a:avLst/>
                <a:gdLst>
                  <a:gd name="T0" fmla="*/ 0 w 61"/>
                  <a:gd name="T1" fmla="*/ 0 h 74"/>
                  <a:gd name="T2" fmla="*/ 0 w 61"/>
                  <a:gd name="T3" fmla="*/ 0 h 74"/>
                  <a:gd name="T4" fmla="*/ 0 w 61"/>
                  <a:gd name="T5" fmla="*/ 0 h 74"/>
                  <a:gd name="T6" fmla="*/ 0 w 61"/>
                  <a:gd name="T7" fmla="*/ 0 h 74"/>
                  <a:gd name="T8" fmla="*/ 0 w 61"/>
                  <a:gd name="T9" fmla="*/ 0 h 74"/>
                  <a:gd name="T10" fmla="*/ 0 w 61"/>
                  <a:gd name="T11" fmla="*/ 0 h 74"/>
                  <a:gd name="T12" fmla="*/ 0 w 61"/>
                  <a:gd name="T13" fmla="*/ 0 h 74"/>
                  <a:gd name="T14" fmla="*/ 0 w 61"/>
                  <a:gd name="T15" fmla="*/ 0 h 74"/>
                  <a:gd name="T16" fmla="*/ 0 w 61"/>
                  <a:gd name="T17" fmla="*/ 0 h 74"/>
                  <a:gd name="T18" fmla="*/ 0 w 61"/>
                  <a:gd name="T19" fmla="*/ 0 h 74"/>
                  <a:gd name="T20" fmla="*/ 0 w 61"/>
                  <a:gd name="T21" fmla="*/ 0 h 74"/>
                  <a:gd name="T22" fmla="*/ 0 w 61"/>
                  <a:gd name="T23" fmla="*/ 0 h 74"/>
                  <a:gd name="T24" fmla="*/ 0 w 61"/>
                  <a:gd name="T25" fmla="*/ 0 h 74"/>
                  <a:gd name="T26" fmla="*/ 0 w 61"/>
                  <a:gd name="T27" fmla="*/ 0 h 74"/>
                  <a:gd name="T28" fmla="*/ 0 w 61"/>
                  <a:gd name="T29" fmla="*/ 0 h 74"/>
                  <a:gd name="T30" fmla="*/ 0 w 61"/>
                  <a:gd name="T31" fmla="*/ 0 h 74"/>
                  <a:gd name="T32" fmla="*/ 0 w 61"/>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74"/>
                  <a:gd name="T53" fmla="*/ 61 w 61"/>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74">
                    <a:moveTo>
                      <a:pt x="31" y="0"/>
                    </a:moveTo>
                    <a:lnTo>
                      <a:pt x="41" y="2"/>
                    </a:lnTo>
                    <a:lnTo>
                      <a:pt x="51" y="10"/>
                    </a:lnTo>
                    <a:lnTo>
                      <a:pt x="57" y="21"/>
                    </a:lnTo>
                    <a:lnTo>
                      <a:pt x="61" y="39"/>
                    </a:lnTo>
                    <a:lnTo>
                      <a:pt x="57" y="50"/>
                    </a:lnTo>
                    <a:lnTo>
                      <a:pt x="51" y="62"/>
                    </a:lnTo>
                    <a:lnTo>
                      <a:pt x="41" y="70"/>
                    </a:lnTo>
                    <a:lnTo>
                      <a:pt x="31" y="74"/>
                    </a:lnTo>
                    <a:lnTo>
                      <a:pt x="18" y="70"/>
                    </a:lnTo>
                    <a:lnTo>
                      <a:pt x="8" y="62"/>
                    </a:lnTo>
                    <a:lnTo>
                      <a:pt x="0" y="50"/>
                    </a:lnTo>
                    <a:lnTo>
                      <a:pt x="0" y="39"/>
                    </a:lnTo>
                    <a:lnTo>
                      <a:pt x="0" y="21"/>
                    </a:lnTo>
                    <a:lnTo>
                      <a:pt x="8" y="10"/>
                    </a:lnTo>
                    <a:lnTo>
                      <a:pt x="18" y="2"/>
                    </a:lnTo>
                    <a:lnTo>
                      <a:pt x="31" y="0"/>
                    </a:lnTo>
                    <a:close/>
                  </a:path>
                </a:pathLst>
              </a:custGeom>
              <a:solidFill>
                <a:srgbClr val="999999"/>
              </a:solidFill>
              <a:ln w="1588">
                <a:solidFill>
                  <a:srgbClr val="000000"/>
                </a:solidFill>
                <a:round/>
                <a:headEnd/>
                <a:tailEnd/>
              </a:ln>
            </p:spPr>
            <p:txBody>
              <a:bodyPr/>
              <a:lstStyle/>
              <a:p>
                <a:endParaRPr lang="en-US"/>
              </a:p>
            </p:txBody>
          </p:sp>
          <p:sp>
            <p:nvSpPr>
              <p:cNvPr id="47" name="Freeform 438">
                <a:extLst>
                  <a:ext uri="{FF2B5EF4-FFF2-40B4-BE49-F238E27FC236}">
                    <a16:creationId xmlns:a16="http://schemas.microsoft.com/office/drawing/2014/main" id="{27C92562-7133-4525-AF05-3D289A847982}"/>
                  </a:ext>
                </a:extLst>
              </p:cNvPr>
              <p:cNvSpPr>
                <a:spLocks/>
              </p:cNvSpPr>
              <p:nvPr/>
            </p:nvSpPr>
            <p:spPr bwMode="auto">
              <a:xfrm flipH="1">
                <a:off x="306" y="3179"/>
                <a:ext cx="55" cy="54"/>
              </a:xfrm>
              <a:custGeom>
                <a:avLst/>
                <a:gdLst>
                  <a:gd name="T0" fmla="*/ 0 w 218"/>
                  <a:gd name="T1" fmla="*/ 0 h 206"/>
                  <a:gd name="T2" fmla="*/ 0 w 218"/>
                  <a:gd name="T3" fmla="*/ 0 h 206"/>
                  <a:gd name="T4" fmla="*/ 0 w 218"/>
                  <a:gd name="T5" fmla="*/ 0 h 206"/>
                  <a:gd name="T6" fmla="*/ 0 60000 65536"/>
                  <a:gd name="T7" fmla="*/ 0 60000 65536"/>
                  <a:gd name="T8" fmla="*/ 0 60000 65536"/>
                  <a:gd name="T9" fmla="*/ 0 w 218"/>
                  <a:gd name="T10" fmla="*/ 0 h 206"/>
                  <a:gd name="T11" fmla="*/ 218 w 218"/>
                  <a:gd name="T12" fmla="*/ 206 h 206"/>
                </a:gdLst>
                <a:ahLst/>
                <a:cxnLst>
                  <a:cxn ang="T6">
                    <a:pos x="T0" y="T1"/>
                  </a:cxn>
                  <a:cxn ang="T7">
                    <a:pos x="T2" y="T3"/>
                  </a:cxn>
                  <a:cxn ang="T8">
                    <a:pos x="T4" y="T5"/>
                  </a:cxn>
                </a:cxnLst>
                <a:rect l="T9" t="T10" r="T11" b="T12"/>
                <a:pathLst>
                  <a:path w="218" h="206">
                    <a:moveTo>
                      <a:pt x="0" y="144"/>
                    </a:moveTo>
                    <a:lnTo>
                      <a:pt x="155" y="0"/>
                    </a:lnTo>
                    <a:lnTo>
                      <a:pt x="218" y="206"/>
                    </a:lnTo>
                  </a:path>
                </a:pathLst>
              </a:custGeom>
              <a:noFill/>
              <a:ln w="1588">
                <a:solidFill>
                  <a:srgbClr val="000000"/>
                </a:solidFill>
                <a:round/>
                <a:headEnd/>
                <a:tailEnd/>
              </a:ln>
            </p:spPr>
            <p:txBody>
              <a:bodyPr/>
              <a:lstStyle/>
              <a:p>
                <a:endParaRPr lang="en-US"/>
              </a:p>
            </p:txBody>
          </p:sp>
          <p:sp>
            <p:nvSpPr>
              <p:cNvPr id="48" name="Freeform 439">
                <a:extLst>
                  <a:ext uri="{FF2B5EF4-FFF2-40B4-BE49-F238E27FC236}">
                    <a16:creationId xmlns:a16="http://schemas.microsoft.com/office/drawing/2014/main" id="{43D75175-D8D7-4B4B-9F80-7894CEED0DC8}"/>
                  </a:ext>
                </a:extLst>
              </p:cNvPr>
              <p:cNvSpPr>
                <a:spLocks/>
              </p:cNvSpPr>
              <p:nvPr/>
            </p:nvSpPr>
            <p:spPr bwMode="auto">
              <a:xfrm flipH="1">
                <a:off x="310" y="3179"/>
                <a:ext cx="62" cy="171"/>
              </a:xfrm>
              <a:custGeom>
                <a:avLst/>
                <a:gdLst>
                  <a:gd name="T0" fmla="*/ 0 w 238"/>
                  <a:gd name="T1" fmla="*/ 0 h 660"/>
                  <a:gd name="T2" fmla="*/ 0 w 238"/>
                  <a:gd name="T3" fmla="*/ 0 h 660"/>
                  <a:gd name="T4" fmla="*/ 0 w 238"/>
                  <a:gd name="T5" fmla="*/ 0 h 660"/>
                  <a:gd name="T6" fmla="*/ 0 w 238"/>
                  <a:gd name="T7" fmla="*/ 0 h 660"/>
                  <a:gd name="T8" fmla="*/ 0 w 238"/>
                  <a:gd name="T9" fmla="*/ 0 h 660"/>
                  <a:gd name="T10" fmla="*/ 0 w 238"/>
                  <a:gd name="T11" fmla="*/ 0 h 660"/>
                  <a:gd name="T12" fmla="*/ 0 w 238"/>
                  <a:gd name="T13" fmla="*/ 0 h 660"/>
                  <a:gd name="T14" fmla="*/ 0 w 238"/>
                  <a:gd name="T15" fmla="*/ 0 h 660"/>
                  <a:gd name="T16" fmla="*/ 0 w 238"/>
                  <a:gd name="T17" fmla="*/ 0 h 6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8"/>
                  <a:gd name="T28" fmla="*/ 0 h 660"/>
                  <a:gd name="T29" fmla="*/ 238 w 238"/>
                  <a:gd name="T30" fmla="*/ 660 h 6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8" h="660">
                    <a:moveTo>
                      <a:pt x="91" y="103"/>
                    </a:moveTo>
                    <a:lnTo>
                      <a:pt x="91" y="206"/>
                    </a:lnTo>
                    <a:lnTo>
                      <a:pt x="31" y="245"/>
                    </a:lnTo>
                    <a:lnTo>
                      <a:pt x="0" y="660"/>
                    </a:lnTo>
                    <a:lnTo>
                      <a:pt x="219" y="291"/>
                    </a:lnTo>
                    <a:lnTo>
                      <a:pt x="176" y="217"/>
                    </a:lnTo>
                    <a:lnTo>
                      <a:pt x="238" y="155"/>
                    </a:lnTo>
                    <a:lnTo>
                      <a:pt x="197" y="0"/>
                    </a:lnTo>
                    <a:lnTo>
                      <a:pt x="91" y="103"/>
                    </a:lnTo>
                    <a:close/>
                  </a:path>
                </a:pathLst>
              </a:custGeom>
              <a:solidFill>
                <a:srgbClr val="0000CC"/>
              </a:solidFill>
              <a:ln w="1651">
                <a:noFill/>
                <a:round/>
                <a:headEnd/>
                <a:tailEnd/>
              </a:ln>
            </p:spPr>
            <p:txBody>
              <a:bodyPr/>
              <a:lstStyle/>
              <a:p>
                <a:endParaRPr lang="en-US"/>
              </a:p>
            </p:txBody>
          </p:sp>
          <p:sp>
            <p:nvSpPr>
              <p:cNvPr id="49" name="Freeform 440">
                <a:extLst>
                  <a:ext uri="{FF2B5EF4-FFF2-40B4-BE49-F238E27FC236}">
                    <a16:creationId xmlns:a16="http://schemas.microsoft.com/office/drawing/2014/main" id="{B7018E36-57C4-4725-8908-CF9A02F169E4}"/>
                  </a:ext>
                </a:extLst>
              </p:cNvPr>
              <p:cNvSpPr>
                <a:spLocks/>
              </p:cNvSpPr>
              <p:nvPr/>
            </p:nvSpPr>
            <p:spPr bwMode="auto">
              <a:xfrm flipH="1">
                <a:off x="371" y="2938"/>
                <a:ext cx="90" cy="93"/>
              </a:xfrm>
              <a:custGeom>
                <a:avLst/>
                <a:gdLst>
                  <a:gd name="T0" fmla="*/ 0 w 351"/>
                  <a:gd name="T1" fmla="*/ 0 h 361"/>
                  <a:gd name="T2" fmla="*/ 0 w 351"/>
                  <a:gd name="T3" fmla="*/ 0 h 361"/>
                  <a:gd name="T4" fmla="*/ 0 w 351"/>
                  <a:gd name="T5" fmla="*/ 0 h 361"/>
                  <a:gd name="T6" fmla="*/ 0 w 351"/>
                  <a:gd name="T7" fmla="*/ 0 h 361"/>
                  <a:gd name="T8" fmla="*/ 0 w 351"/>
                  <a:gd name="T9" fmla="*/ 0 h 361"/>
                  <a:gd name="T10" fmla="*/ 0 w 351"/>
                  <a:gd name="T11" fmla="*/ 0 h 361"/>
                  <a:gd name="T12" fmla="*/ 0 w 351"/>
                  <a:gd name="T13" fmla="*/ 0 h 361"/>
                  <a:gd name="T14" fmla="*/ 0 w 351"/>
                  <a:gd name="T15" fmla="*/ 0 h 361"/>
                  <a:gd name="T16" fmla="*/ 0 w 351"/>
                  <a:gd name="T17" fmla="*/ 0 h 361"/>
                  <a:gd name="T18" fmla="*/ 0 w 351"/>
                  <a:gd name="T19" fmla="*/ 0 h 361"/>
                  <a:gd name="T20" fmla="*/ 0 w 351"/>
                  <a:gd name="T21" fmla="*/ 0 h 361"/>
                  <a:gd name="T22" fmla="*/ 0 w 351"/>
                  <a:gd name="T23" fmla="*/ 0 h 361"/>
                  <a:gd name="T24" fmla="*/ 0 w 351"/>
                  <a:gd name="T25" fmla="*/ 0 h 361"/>
                  <a:gd name="T26" fmla="*/ 0 w 351"/>
                  <a:gd name="T27" fmla="*/ 0 h 361"/>
                  <a:gd name="T28" fmla="*/ 0 w 351"/>
                  <a:gd name="T29" fmla="*/ 0 h 361"/>
                  <a:gd name="T30" fmla="*/ 0 w 351"/>
                  <a:gd name="T31" fmla="*/ 0 h 361"/>
                  <a:gd name="T32" fmla="*/ 0 w 351"/>
                  <a:gd name="T33" fmla="*/ 0 h 361"/>
                  <a:gd name="T34" fmla="*/ 0 w 351"/>
                  <a:gd name="T35" fmla="*/ 0 h 361"/>
                  <a:gd name="T36" fmla="*/ 0 w 351"/>
                  <a:gd name="T37" fmla="*/ 0 h 361"/>
                  <a:gd name="T38" fmla="*/ 0 w 351"/>
                  <a:gd name="T39" fmla="*/ 0 h 361"/>
                  <a:gd name="T40" fmla="*/ 0 w 351"/>
                  <a:gd name="T41" fmla="*/ 0 h 361"/>
                  <a:gd name="T42" fmla="*/ 0 w 351"/>
                  <a:gd name="T43" fmla="*/ 0 h 361"/>
                  <a:gd name="T44" fmla="*/ 0 w 351"/>
                  <a:gd name="T45" fmla="*/ 0 h 361"/>
                  <a:gd name="T46" fmla="*/ 0 w 351"/>
                  <a:gd name="T47" fmla="*/ 0 h 361"/>
                  <a:gd name="T48" fmla="*/ 0 w 351"/>
                  <a:gd name="T49" fmla="*/ 0 h 361"/>
                  <a:gd name="T50" fmla="*/ 0 w 351"/>
                  <a:gd name="T51" fmla="*/ 0 h 361"/>
                  <a:gd name="T52" fmla="*/ 0 w 351"/>
                  <a:gd name="T53" fmla="*/ 0 h 361"/>
                  <a:gd name="T54" fmla="*/ 0 w 351"/>
                  <a:gd name="T55" fmla="*/ 0 h 361"/>
                  <a:gd name="T56" fmla="*/ 0 w 351"/>
                  <a:gd name="T57" fmla="*/ 0 h 361"/>
                  <a:gd name="T58" fmla="*/ 0 w 351"/>
                  <a:gd name="T59" fmla="*/ 0 h 361"/>
                  <a:gd name="T60" fmla="*/ 0 w 351"/>
                  <a:gd name="T61" fmla="*/ 0 h 361"/>
                  <a:gd name="T62" fmla="*/ 0 w 351"/>
                  <a:gd name="T63" fmla="*/ 0 h 361"/>
                  <a:gd name="T64" fmla="*/ 0 w 351"/>
                  <a:gd name="T65" fmla="*/ 0 h 3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1"/>
                  <a:gd name="T100" fmla="*/ 0 h 361"/>
                  <a:gd name="T101" fmla="*/ 351 w 351"/>
                  <a:gd name="T102" fmla="*/ 361 h 3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1" h="361">
                    <a:moveTo>
                      <a:pt x="336" y="8"/>
                    </a:moveTo>
                    <a:lnTo>
                      <a:pt x="309" y="25"/>
                    </a:lnTo>
                    <a:lnTo>
                      <a:pt x="276" y="41"/>
                    </a:lnTo>
                    <a:lnTo>
                      <a:pt x="237" y="51"/>
                    </a:lnTo>
                    <a:lnTo>
                      <a:pt x="198" y="62"/>
                    </a:lnTo>
                    <a:lnTo>
                      <a:pt x="154" y="70"/>
                    </a:lnTo>
                    <a:lnTo>
                      <a:pt x="111" y="84"/>
                    </a:lnTo>
                    <a:lnTo>
                      <a:pt x="70" y="99"/>
                    </a:lnTo>
                    <a:lnTo>
                      <a:pt x="37" y="122"/>
                    </a:lnTo>
                    <a:lnTo>
                      <a:pt x="14" y="155"/>
                    </a:lnTo>
                    <a:lnTo>
                      <a:pt x="2" y="198"/>
                    </a:lnTo>
                    <a:lnTo>
                      <a:pt x="0" y="243"/>
                    </a:lnTo>
                    <a:lnTo>
                      <a:pt x="10" y="287"/>
                    </a:lnTo>
                    <a:lnTo>
                      <a:pt x="30" y="322"/>
                    </a:lnTo>
                    <a:lnTo>
                      <a:pt x="66" y="349"/>
                    </a:lnTo>
                    <a:lnTo>
                      <a:pt x="119" y="361"/>
                    </a:lnTo>
                    <a:lnTo>
                      <a:pt x="189" y="355"/>
                    </a:lnTo>
                    <a:lnTo>
                      <a:pt x="200" y="346"/>
                    </a:lnTo>
                    <a:lnTo>
                      <a:pt x="212" y="336"/>
                    </a:lnTo>
                    <a:lnTo>
                      <a:pt x="223" y="326"/>
                    </a:lnTo>
                    <a:lnTo>
                      <a:pt x="237" y="316"/>
                    </a:lnTo>
                    <a:lnTo>
                      <a:pt x="249" y="305"/>
                    </a:lnTo>
                    <a:lnTo>
                      <a:pt x="260" y="293"/>
                    </a:lnTo>
                    <a:lnTo>
                      <a:pt x="274" y="283"/>
                    </a:lnTo>
                    <a:lnTo>
                      <a:pt x="287" y="278"/>
                    </a:lnTo>
                    <a:lnTo>
                      <a:pt x="291" y="262"/>
                    </a:lnTo>
                    <a:lnTo>
                      <a:pt x="303" y="225"/>
                    </a:lnTo>
                    <a:lnTo>
                      <a:pt x="318" y="175"/>
                    </a:lnTo>
                    <a:lnTo>
                      <a:pt x="334" y="119"/>
                    </a:lnTo>
                    <a:lnTo>
                      <a:pt x="346" y="64"/>
                    </a:lnTo>
                    <a:lnTo>
                      <a:pt x="351" y="22"/>
                    </a:lnTo>
                    <a:lnTo>
                      <a:pt x="350" y="0"/>
                    </a:lnTo>
                    <a:lnTo>
                      <a:pt x="336" y="8"/>
                    </a:lnTo>
                    <a:close/>
                  </a:path>
                </a:pathLst>
              </a:custGeom>
              <a:solidFill>
                <a:srgbClr val="EDC9B5"/>
              </a:solidFill>
              <a:ln w="1588">
                <a:solidFill>
                  <a:srgbClr val="000000"/>
                </a:solidFill>
                <a:round/>
                <a:headEnd/>
                <a:tailEnd/>
              </a:ln>
            </p:spPr>
            <p:txBody>
              <a:bodyPr/>
              <a:lstStyle/>
              <a:p>
                <a:endParaRPr lang="en-US"/>
              </a:p>
            </p:txBody>
          </p:sp>
          <p:sp>
            <p:nvSpPr>
              <p:cNvPr id="50" name="Freeform 441">
                <a:extLst>
                  <a:ext uri="{FF2B5EF4-FFF2-40B4-BE49-F238E27FC236}">
                    <a16:creationId xmlns:a16="http://schemas.microsoft.com/office/drawing/2014/main" id="{45C829F4-4926-4F3F-975B-FED2F430D94B}"/>
                  </a:ext>
                </a:extLst>
              </p:cNvPr>
              <p:cNvSpPr>
                <a:spLocks/>
              </p:cNvSpPr>
              <p:nvPr/>
            </p:nvSpPr>
            <p:spPr bwMode="auto">
              <a:xfrm flipH="1">
                <a:off x="359" y="2940"/>
                <a:ext cx="74" cy="69"/>
              </a:xfrm>
              <a:custGeom>
                <a:avLst/>
                <a:gdLst>
                  <a:gd name="T0" fmla="*/ 0 w 285"/>
                  <a:gd name="T1" fmla="*/ 0 h 270"/>
                  <a:gd name="T2" fmla="*/ 0 w 285"/>
                  <a:gd name="T3" fmla="*/ 0 h 270"/>
                  <a:gd name="T4" fmla="*/ 0 w 285"/>
                  <a:gd name="T5" fmla="*/ 0 h 270"/>
                  <a:gd name="T6" fmla="*/ 0 w 285"/>
                  <a:gd name="T7" fmla="*/ 0 h 270"/>
                  <a:gd name="T8" fmla="*/ 0 w 285"/>
                  <a:gd name="T9" fmla="*/ 0 h 270"/>
                  <a:gd name="T10" fmla="*/ 0 w 285"/>
                  <a:gd name="T11" fmla="*/ 0 h 270"/>
                  <a:gd name="T12" fmla="*/ 0 w 285"/>
                  <a:gd name="T13" fmla="*/ 0 h 270"/>
                  <a:gd name="T14" fmla="*/ 0 w 285"/>
                  <a:gd name="T15" fmla="*/ 0 h 270"/>
                  <a:gd name="T16" fmla="*/ 0 w 285"/>
                  <a:gd name="T17" fmla="*/ 0 h 270"/>
                  <a:gd name="T18" fmla="*/ 0 w 285"/>
                  <a:gd name="T19" fmla="*/ 0 h 270"/>
                  <a:gd name="T20" fmla="*/ 0 w 285"/>
                  <a:gd name="T21" fmla="*/ 0 h 270"/>
                  <a:gd name="T22" fmla="*/ 0 w 285"/>
                  <a:gd name="T23" fmla="*/ 0 h 270"/>
                  <a:gd name="T24" fmla="*/ 0 w 285"/>
                  <a:gd name="T25" fmla="*/ 0 h 270"/>
                  <a:gd name="T26" fmla="*/ 0 w 285"/>
                  <a:gd name="T27" fmla="*/ 0 h 270"/>
                  <a:gd name="T28" fmla="*/ 0 w 285"/>
                  <a:gd name="T29" fmla="*/ 0 h 270"/>
                  <a:gd name="T30" fmla="*/ 0 w 285"/>
                  <a:gd name="T31" fmla="*/ 0 h 270"/>
                  <a:gd name="T32" fmla="*/ 0 w 285"/>
                  <a:gd name="T33" fmla="*/ 0 h 270"/>
                  <a:gd name="T34" fmla="*/ 0 w 285"/>
                  <a:gd name="T35" fmla="*/ 0 h 270"/>
                  <a:gd name="T36" fmla="*/ 0 w 285"/>
                  <a:gd name="T37" fmla="*/ 0 h 270"/>
                  <a:gd name="T38" fmla="*/ 0 w 285"/>
                  <a:gd name="T39" fmla="*/ 0 h 270"/>
                  <a:gd name="T40" fmla="*/ 0 w 285"/>
                  <a:gd name="T41" fmla="*/ 0 h 270"/>
                  <a:gd name="T42" fmla="*/ 0 w 285"/>
                  <a:gd name="T43" fmla="*/ 0 h 270"/>
                  <a:gd name="T44" fmla="*/ 0 w 285"/>
                  <a:gd name="T45" fmla="*/ 0 h 270"/>
                  <a:gd name="T46" fmla="*/ 0 w 285"/>
                  <a:gd name="T47" fmla="*/ 0 h 270"/>
                  <a:gd name="T48" fmla="*/ 0 w 285"/>
                  <a:gd name="T49" fmla="*/ 0 h 270"/>
                  <a:gd name="T50" fmla="*/ 0 w 285"/>
                  <a:gd name="T51" fmla="*/ 0 h 270"/>
                  <a:gd name="T52" fmla="*/ 0 w 285"/>
                  <a:gd name="T53" fmla="*/ 0 h 270"/>
                  <a:gd name="T54" fmla="*/ 0 w 285"/>
                  <a:gd name="T55" fmla="*/ 0 h 270"/>
                  <a:gd name="T56" fmla="*/ 0 w 285"/>
                  <a:gd name="T57" fmla="*/ 0 h 2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5"/>
                  <a:gd name="T88" fmla="*/ 0 h 270"/>
                  <a:gd name="T89" fmla="*/ 285 w 285"/>
                  <a:gd name="T90" fmla="*/ 270 h 27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5" h="270">
                    <a:moveTo>
                      <a:pt x="254" y="6"/>
                    </a:moveTo>
                    <a:lnTo>
                      <a:pt x="225" y="17"/>
                    </a:lnTo>
                    <a:lnTo>
                      <a:pt x="196" y="27"/>
                    </a:lnTo>
                    <a:lnTo>
                      <a:pt x="167" y="35"/>
                    </a:lnTo>
                    <a:lnTo>
                      <a:pt x="138" y="45"/>
                    </a:lnTo>
                    <a:lnTo>
                      <a:pt x="107" y="50"/>
                    </a:lnTo>
                    <a:lnTo>
                      <a:pt x="80" y="62"/>
                    </a:lnTo>
                    <a:lnTo>
                      <a:pt x="51" y="74"/>
                    </a:lnTo>
                    <a:lnTo>
                      <a:pt x="27" y="91"/>
                    </a:lnTo>
                    <a:lnTo>
                      <a:pt x="12" y="116"/>
                    </a:lnTo>
                    <a:lnTo>
                      <a:pt x="2" y="149"/>
                    </a:lnTo>
                    <a:lnTo>
                      <a:pt x="0" y="182"/>
                    </a:lnTo>
                    <a:lnTo>
                      <a:pt x="8" y="215"/>
                    </a:lnTo>
                    <a:lnTo>
                      <a:pt x="23" y="241"/>
                    </a:lnTo>
                    <a:lnTo>
                      <a:pt x="51" y="260"/>
                    </a:lnTo>
                    <a:lnTo>
                      <a:pt x="91" y="270"/>
                    </a:lnTo>
                    <a:lnTo>
                      <a:pt x="146" y="266"/>
                    </a:lnTo>
                    <a:lnTo>
                      <a:pt x="163" y="250"/>
                    </a:lnTo>
                    <a:lnTo>
                      <a:pt x="180" y="237"/>
                    </a:lnTo>
                    <a:lnTo>
                      <a:pt x="196" y="221"/>
                    </a:lnTo>
                    <a:lnTo>
                      <a:pt x="215" y="209"/>
                    </a:lnTo>
                    <a:lnTo>
                      <a:pt x="233" y="200"/>
                    </a:lnTo>
                    <a:lnTo>
                      <a:pt x="252" y="175"/>
                    </a:lnTo>
                    <a:lnTo>
                      <a:pt x="268" y="136"/>
                    </a:lnTo>
                    <a:lnTo>
                      <a:pt x="281" y="93"/>
                    </a:lnTo>
                    <a:lnTo>
                      <a:pt x="285" y="50"/>
                    </a:lnTo>
                    <a:lnTo>
                      <a:pt x="285" y="17"/>
                    </a:lnTo>
                    <a:lnTo>
                      <a:pt x="274" y="0"/>
                    </a:lnTo>
                    <a:lnTo>
                      <a:pt x="254" y="6"/>
                    </a:lnTo>
                    <a:close/>
                  </a:path>
                </a:pathLst>
              </a:custGeom>
              <a:solidFill>
                <a:srgbClr val="EDC9B5"/>
              </a:solidFill>
              <a:ln w="9525">
                <a:noFill/>
                <a:round/>
                <a:headEnd/>
                <a:tailEnd/>
              </a:ln>
            </p:spPr>
            <p:txBody>
              <a:bodyPr/>
              <a:lstStyle/>
              <a:p>
                <a:endParaRPr lang="en-US"/>
              </a:p>
            </p:txBody>
          </p:sp>
          <p:sp>
            <p:nvSpPr>
              <p:cNvPr id="51" name="Freeform 442">
                <a:extLst>
                  <a:ext uri="{FF2B5EF4-FFF2-40B4-BE49-F238E27FC236}">
                    <a16:creationId xmlns:a16="http://schemas.microsoft.com/office/drawing/2014/main" id="{0CE258A3-4219-4E0F-9D51-081FCC96BFFF}"/>
                  </a:ext>
                </a:extLst>
              </p:cNvPr>
              <p:cNvSpPr>
                <a:spLocks/>
              </p:cNvSpPr>
              <p:nvPr/>
            </p:nvSpPr>
            <p:spPr bwMode="auto">
              <a:xfrm flipH="1">
                <a:off x="368" y="2954"/>
                <a:ext cx="25" cy="54"/>
              </a:xfrm>
              <a:custGeom>
                <a:avLst/>
                <a:gdLst>
                  <a:gd name="T0" fmla="*/ 0 w 101"/>
                  <a:gd name="T1" fmla="*/ 0 h 210"/>
                  <a:gd name="T2" fmla="*/ 0 w 101"/>
                  <a:gd name="T3" fmla="*/ 0 h 210"/>
                  <a:gd name="T4" fmla="*/ 0 w 101"/>
                  <a:gd name="T5" fmla="*/ 0 h 210"/>
                  <a:gd name="T6" fmla="*/ 0 w 101"/>
                  <a:gd name="T7" fmla="*/ 0 h 210"/>
                  <a:gd name="T8" fmla="*/ 0 w 101"/>
                  <a:gd name="T9" fmla="*/ 0 h 210"/>
                  <a:gd name="T10" fmla="*/ 0 w 101"/>
                  <a:gd name="T11" fmla="*/ 0 h 210"/>
                  <a:gd name="T12" fmla="*/ 0 w 101"/>
                  <a:gd name="T13" fmla="*/ 0 h 210"/>
                  <a:gd name="T14" fmla="*/ 0 w 101"/>
                  <a:gd name="T15" fmla="*/ 0 h 210"/>
                  <a:gd name="T16" fmla="*/ 0 w 101"/>
                  <a:gd name="T17" fmla="*/ 0 h 210"/>
                  <a:gd name="T18" fmla="*/ 0 w 101"/>
                  <a:gd name="T19" fmla="*/ 0 h 210"/>
                  <a:gd name="T20" fmla="*/ 0 w 101"/>
                  <a:gd name="T21" fmla="*/ 0 h 210"/>
                  <a:gd name="T22" fmla="*/ 0 w 101"/>
                  <a:gd name="T23" fmla="*/ 0 h 210"/>
                  <a:gd name="T24" fmla="*/ 0 w 101"/>
                  <a:gd name="T25" fmla="*/ 0 h 210"/>
                  <a:gd name="T26" fmla="*/ 0 w 101"/>
                  <a:gd name="T27" fmla="*/ 0 h 210"/>
                  <a:gd name="T28" fmla="*/ 0 w 101"/>
                  <a:gd name="T29" fmla="*/ 0 h 210"/>
                  <a:gd name="T30" fmla="*/ 0 w 101"/>
                  <a:gd name="T31" fmla="*/ 0 h 210"/>
                  <a:gd name="T32" fmla="*/ 0 w 101"/>
                  <a:gd name="T33" fmla="*/ 0 h 210"/>
                  <a:gd name="T34" fmla="*/ 0 w 101"/>
                  <a:gd name="T35" fmla="*/ 0 h 210"/>
                  <a:gd name="T36" fmla="*/ 0 w 101"/>
                  <a:gd name="T37" fmla="*/ 0 h 210"/>
                  <a:gd name="T38" fmla="*/ 0 w 101"/>
                  <a:gd name="T39" fmla="*/ 0 h 210"/>
                  <a:gd name="T40" fmla="*/ 0 w 101"/>
                  <a:gd name="T41" fmla="*/ 0 h 210"/>
                  <a:gd name="T42" fmla="*/ 0 w 101"/>
                  <a:gd name="T43" fmla="*/ 0 h 210"/>
                  <a:gd name="T44" fmla="*/ 0 w 101"/>
                  <a:gd name="T45" fmla="*/ 0 h 210"/>
                  <a:gd name="T46" fmla="*/ 0 w 101"/>
                  <a:gd name="T47" fmla="*/ 0 h 210"/>
                  <a:gd name="T48" fmla="*/ 0 w 101"/>
                  <a:gd name="T49" fmla="*/ 0 h 210"/>
                  <a:gd name="T50" fmla="*/ 0 w 101"/>
                  <a:gd name="T51" fmla="*/ 0 h 210"/>
                  <a:gd name="T52" fmla="*/ 0 w 101"/>
                  <a:gd name="T53" fmla="*/ 0 h 210"/>
                  <a:gd name="T54" fmla="*/ 0 w 101"/>
                  <a:gd name="T55" fmla="*/ 0 h 210"/>
                  <a:gd name="T56" fmla="*/ 0 w 101"/>
                  <a:gd name="T57" fmla="*/ 0 h 210"/>
                  <a:gd name="T58" fmla="*/ 0 w 101"/>
                  <a:gd name="T59" fmla="*/ 0 h 210"/>
                  <a:gd name="T60" fmla="*/ 0 w 101"/>
                  <a:gd name="T61" fmla="*/ 0 h 210"/>
                  <a:gd name="T62" fmla="*/ 0 w 101"/>
                  <a:gd name="T63" fmla="*/ 0 h 210"/>
                  <a:gd name="T64" fmla="*/ 0 w 101"/>
                  <a:gd name="T65" fmla="*/ 0 h 2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1"/>
                  <a:gd name="T100" fmla="*/ 0 h 210"/>
                  <a:gd name="T101" fmla="*/ 101 w 101"/>
                  <a:gd name="T102" fmla="*/ 210 h 2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1" h="210">
                    <a:moveTo>
                      <a:pt x="49" y="0"/>
                    </a:moveTo>
                    <a:lnTo>
                      <a:pt x="56" y="0"/>
                    </a:lnTo>
                    <a:lnTo>
                      <a:pt x="66" y="8"/>
                    </a:lnTo>
                    <a:lnTo>
                      <a:pt x="74" y="16"/>
                    </a:lnTo>
                    <a:lnTo>
                      <a:pt x="84" y="29"/>
                    </a:lnTo>
                    <a:lnTo>
                      <a:pt x="89" y="43"/>
                    </a:lnTo>
                    <a:lnTo>
                      <a:pt x="95" y="62"/>
                    </a:lnTo>
                    <a:lnTo>
                      <a:pt x="99" y="80"/>
                    </a:lnTo>
                    <a:lnTo>
                      <a:pt x="101" y="103"/>
                    </a:lnTo>
                    <a:lnTo>
                      <a:pt x="99" y="123"/>
                    </a:lnTo>
                    <a:lnTo>
                      <a:pt x="95" y="144"/>
                    </a:lnTo>
                    <a:lnTo>
                      <a:pt x="89" y="161"/>
                    </a:lnTo>
                    <a:lnTo>
                      <a:pt x="84" y="179"/>
                    </a:lnTo>
                    <a:lnTo>
                      <a:pt x="74" y="190"/>
                    </a:lnTo>
                    <a:lnTo>
                      <a:pt x="66" y="200"/>
                    </a:lnTo>
                    <a:lnTo>
                      <a:pt x="56" y="206"/>
                    </a:lnTo>
                    <a:lnTo>
                      <a:pt x="49" y="210"/>
                    </a:lnTo>
                    <a:lnTo>
                      <a:pt x="37" y="206"/>
                    </a:lnTo>
                    <a:lnTo>
                      <a:pt x="27" y="200"/>
                    </a:lnTo>
                    <a:lnTo>
                      <a:pt x="20" y="190"/>
                    </a:lnTo>
                    <a:lnTo>
                      <a:pt x="14" y="179"/>
                    </a:lnTo>
                    <a:lnTo>
                      <a:pt x="6" y="161"/>
                    </a:lnTo>
                    <a:lnTo>
                      <a:pt x="2" y="144"/>
                    </a:lnTo>
                    <a:lnTo>
                      <a:pt x="0" y="123"/>
                    </a:lnTo>
                    <a:lnTo>
                      <a:pt x="0" y="103"/>
                    </a:lnTo>
                    <a:lnTo>
                      <a:pt x="0" y="80"/>
                    </a:lnTo>
                    <a:lnTo>
                      <a:pt x="2" y="62"/>
                    </a:lnTo>
                    <a:lnTo>
                      <a:pt x="6" y="43"/>
                    </a:lnTo>
                    <a:lnTo>
                      <a:pt x="14" y="29"/>
                    </a:lnTo>
                    <a:lnTo>
                      <a:pt x="20" y="16"/>
                    </a:lnTo>
                    <a:lnTo>
                      <a:pt x="27" y="8"/>
                    </a:lnTo>
                    <a:lnTo>
                      <a:pt x="37" y="0"/>
                    </a:lnTo>
                    <a:lnTo>
                      <a:pt x="49" y="0"/>
                    </a:lnTo>
                    <a:close/>
                  </a:path>
                </a:pathLst>
              </a:custGeom>
              <a:solidFill>
                <a:srgbClr val="FAE0D1"/>
              </a:solidFill>
              <a:ln w="17463">
                <a:solidFill>
                  <a:srgbClr val="000000"/>
                </a:solidFill>
                <a:round/>
                <a:headEnd/>
                <a:tailEnd/>
              </a:ln>
            </p:spPr>
            <p:txBody>
              <a:bodyPr/>
              <a:lstStyle/>
              <a:p>
                <a:endParaRPr lang="en-US"/>
              </a:p>
            </p:txBody>
          </p:sp>
          <p:sp>
            <p:nvSpPr>
              <p:cNvPr id="52" name="Freeform 443">
                <a:extLst>
                  <a:ext uri="{FF2B5EF4-FFF2-40B4-BE49-F238E27FC236}">
                    <a16:creationId xmlns:a16="http://schemas.microsoft.com/office/drawing/2014/main" id="{B10278C0-0E9C-4091-A043-4E4839264ED4}"/>
                  </a:ext>
                </a:extLst>
              </p:cNvPr>
              <p:cNvSpPr>
                <a:spLocks/>
              </p:cNvSpPr>
              <p:nvPr/>
            </p:nvSpPr>
            <p:spPr bwMode="auto">
              <a:xfrm flipH="1">
                <a:off x="389" y="2943"/>
                <a:ext cx="18" cy="20"/>
              </a:xfrm>
              <a:custGeom>
                <a:avLst/>
                <a:gdLst>
                  <a:gd name="T0" fmla="*/ 0 w 66"/>
                  <a:gd name="T1" fmla="*/ 0 h 75"/>
                  <a:gd name="T2" fmla="*/ 0 w 66"/>
                  <a:gd name="T3" fmla="*/ 0 h 75"/>
                  <a:gd name="T4" fmla="*/ 0 w 66"/>
                  <a:gd name="T5" fmla="*/ 0 h 75"/>
                  <a:gd name="T6" fmla="*/ 0 w 66"/>
                  <a:gd name="T7" fmla="*/ 0 h 75"/>
                  <a:gd name="T8" fmla="*/ 0 60000 65536"/>
                  <a:gd name="T9" fmla="*/ 0 60000 65536"/>
                  <a:gd name="T10" fmla="*/ 0 60000 65536"/>
                  <a:gd name="T11" fmla="*/ 0 60000 65536"/>
                  <a:gd name="T12" fmla="*/ 0 w 66"/>
                  <a:gd name="T13" fmla="*/ 0 h 75"/>
                  <a:gd name="T14" fmla="*/ 66 w 66"/>
                  <a:gd name="T15" fmla="*/ 75 h 75"/>
                </a:gdLst>
                <a:ahLst/>
                <a:cxnLst>
                  <a:cxn ang="T8">
                    <a:pos x="T0" y="T1"/>
                  </a:cxn>
                  <a:cxn ang="T9">
                    <a:pos x="T2" y="T3"/>
                  </a:cxn>
                  <a:cxn ang="T10">
                    <a:pos x="T4" y="T5"/>
                  </a:cxn>
                  <a:cxn ang="T11">
                    <a:pos x="T6" y="T7"/>
                  </a:cxn>
                </a:cxnLst>
                <a:rect l="T12" t="T13" r="T14" b="T15"/>
                <a:pathLst>
                  <a:path w="66" h="75">
                    <a:moveTo>
                      <a:pt x="0" y="27"/>
                    </a:moveTo>
                    <a:lnTo>
                      <a:pt x="37" y="0"/>
                    </a:lnTo>
                    <a:lnTo>
                      <a:pt x="60" y="35"/>
                    </a:lnTo>
                    <a:lnTo>
                      <a:pt x="66" y="75"/>
                    </a:lnTo>
                  </a:path>
                </a:pathLst>
              </a:custGeom>
              <a:noFill/>
              <a:ln w="17463">
                <a:solidFill>
                  <a:srgbClr val="000000"/>
                </a:solidFill>
                <a:round/>
                <a:headEnd/>
                <a:tailEnd/>
              </a:ln>
            </p:spPr>
            <p:txBody>
              <a:bodyPr/>
              <a:lstStyle/>
              <a:p>
                <a:endParaRPr lang="en-US"/>
              </a:p>
            </p:txBody>
          </p:sp>
          <p:sp useBgFill="1">
            <p:nvSpPr>
              <p:cNvPr id="53" name="Freeform 445">
                <a:extLst>
                  <a:ext uri="{FF2B5EF4-FFF2-40B4-BE49-F238E27FC236}">
                    <a16:creationId xmlns:a16="http://schemas.microsoft.com/office/drawing/2014/main" id="{B28F2B03-76E9-40D7-8021-17147B22039D}"/>
                  </a:ext>
                </a:extLst>
              </p:cNvPr>
              <p:cNvSpPr>
                <a:spLocks/>
              </p:cNvSpPr>
              <p:nvPr/>
            </p:nvSpPr>
            <p:spPr bwMode="auto">
              <a:xfrm flipH="1">
                <a:off x="487" y="2921"/>
                <a:ext cx="60" cy="172"/>
              </a:xfrm>
              <a:custGeom>
                <a:avLst/>
                <a:gdLst>
                  <a:gd name="T0" fmla="*/ 1 w 117"/>
                  <a:gd name="T1" fmla="*/ 0 h 332"/>
                  <a:gd name="T2" fmla="*/ 1 w 117"/>
                  <a:gd name="T3" fmla="*/ 1 h 332"/>
                  <a:gd name="T4" fmla="*/ 1 w 117"/>
                  <a:gd name="T5" fmla="*/ 1 h 332"/>
                  <a:gd name="T6" fmla="*/ 1 w 117"/>
                  <a:gd name="T7" fmla="*/ 1 h 332"/>
                  <a:gd name="T8" fmla="*/ 1 w 117"/>
                  <a:gd name="T9" fmla="*/ 1 h 332"/>
                  <a:gd name="T10" fmla="*/ 1 w 117"/>
                  <a:gd name="T11" fmla="*/ 1 h 332"/>
                  <a:gd name="T12" fmla="*/ 1 w 117"/>
                  <a:gd name="T13" fmla="*/ 1 h 332"/>
                  <a:gd name="T14" fmla="*/ 1 w 117"/>
                  <a:gd name="T15" fmla="*/ 1 h 332"/>
                  <a:gd name="T16" fmla="*/ 1 w 117"/>
                  <a:gd name="T17" fmla="*/ 1 h 332"/>
                  <a:gd name="T18" fmla="*/ 1 w 117"/>
                  <a:gd name="T19" fmla="*/ 1 h 332"/>
                  <a:gd name="T20" fmla="*/ 1 w 117"/>
                  <a:gd name="T21" fmla="*/ 1 h 332"/>
                  <a:gd name="T22" fmla="*/ 1 w 117"/>
                  <a:gd name="T23" fmla="*/ 1 h 332"/>
                  <a:gd name="T24" fmla="*/ 1 w 117"/>
                  <a:gd name="T25" fmla="*/ 1 h 332"/>
                  <a:gd name="T26" fmla="*/ 1 w 117"/>
                  <a:gd name="T27" fmla="*/ 1 h 332"/>
                  <a:gd name="T28" fmla="*/ 1 w 117"/>
                  <a:gd name="T29" fmla="*/ 0 h 3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7"/>
                  <a:gd name="T46" fmla="*/ 0 h 332"/>
                  <a:gd name="T47" fmla="*/ 117 w 117"/>
                  <a:gd name="T48" fmla="*/ 332 h 3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7" h="332">
                    <a:moveTo>
                      <a:pt x="81" y="0"/>
                    </a:moveTo>
                    <a:cubicBezTo>
                      <a:pt x="57" y="8"/>
                      <a:pt x="30" y="14"/>
                      <a:pt x="9" y="28"/>
                    </a:cubicBezTo>
                    <a:cubicBezTo>
                      <a:pt x="0" y="55"/>
                      <a:pt x="2" y="64"/>
                      <a:pt x="13" y="88"/>
                    </a:cubicBezTo>
                    <a:cubicBezTo>
                      <a:pt x="16" y="96"/>
                      <a:pt x="18" y="104"/>
                      <a:pt x="21" y="112"/>
                    </a:cubicBezTo>
                    <a:cubicBezTo>
                      <a:pt x="22" y="116"/>
                      <a:pt x="25" y="124"/>
                      <a:pt x="25" y="124"/>
                    </a:cubicBezTo>
                    <a:cubicBezTo>
                      <a:pt x="31" y="106"/>
                      <a:pt x="28" y="102"/>
                      <a:pt x="13" y="92"/>
                    </a:cubicBezTo>
                    <a:cubicBezTo>
                      <a:pt x="2" y="108"/>
                      <a:pt x="0" y="113"/>
                      <a:pt x="5" y="132"/>
                    </a:cubicBezTo>
                    <a:cubicBezTo>
                      <a:pt x="6" y="191"/>
                      <a:pt x="7" y="249"/>
                      <a:pt x="9" y="308"/>
                    </a:cubicBezTo>
                    <a:cubicBezTo>
                      <a:pt x="10" y="331"/>
                      <a:pt x="9" y="327"/>
                      <a:pt x="25" y="332"/>
                    </a:cubicBezTo>
                    <a:cubicBezTo>
                      <a:pt x="37" y="313"/>
                      <a:pt x="41" y="299"/>
                      <a:pt x="61" y="292"/>
                    </a:cubicBezTo>
                    <a:cubicBezTo>
                      <a:pt x="69" y="280"/>
                      <a:pt x="93" y="264"/>
                      <a:pt x="93" y="264"/>
                    </a:cubicBezTo>
                    <a:cubicBezTo>
                      <a:pt x="97" y="251"/>
                      <a:pt x="105" y="241"/>
                      <a:pt x="109" y="228"/>
                    </a:cubicBezTo>
                    <a:cubicBezTo>
                      <a:pt x="111" y="165"/>
                      <a:pt x="117" y="110"/>
                      <a:pt x="109" y="48"/>
                    </a:cubicBezTo>
                    <a:cubicBezTo>
                      <a:pt x="109" y="45"/>
                      <a:pt x="100" y="17"/>
                      <a:pt x="93" y="12"/>
                    </a:cubicBezTo>
                    <a:cubicBezTo>
                      <a:pt x="74" y="0"/>
                      <a:pt x="57" y="8"/>
                      <a:pt x="81" y="0"/>
                    </a:cubicBezTo>
                    <a:close/>
                  </a:path>
                </a:pathLst>
              </a:custGeom>
              <a:ln w="12700">
                <a:noFill/>
                <a:round/>
                <a:headEnd type="none" w="sm" len="sm"/>
                <a:tailEnd type="none" w="sm" len="sm"/>
              </a:ln>
            </p:spPr>
            <p:txBody>
              <a:bodyPr/>
              <a:lstStyle/>
              <a:p>
                <a:endParaRPr lang="en-US"/>
              </a:p>
            </p:txBody>
          </p:sp>
          <p:sp>
            <p:nvSpPr>
              <p:cNvPr id="54" name="Freeform 446">
                <a:extLst>
                  <a:ext uri="{FF2B5EF4-FFF2-40B4-BE49-F238E27FC236}">
                    <a16:creationId xmlns:a16="http://schemas.microsoft.com/office/drawing/2014/main" id="{D3C882F6-B07E-4878-87A9-4F03B30E221B}"/>
                  </a:ext>
                </a:extLst>
              </p:cNvPr>
              <p:cNvSpPr>
                <a:spLocks/>
              </p:cNvSpPr>
              <p:nvPr/>
            </p:nvSpPr>
            <p:spPr bwMode="auto">
              <a:xfrm flipH="1">
                <a:off x="493" y="2952"/>
                <a:ext cx="60" cy="65"/>
              </a:xfrm>
              <a:custGeom>
                <a:avLst/>
                <a:gdLst>
                  <a:gd name="T0" fmla="*/ 1 w 117"/>
                  <a:gd name="T1" fmla="*/ 1 h 125"/>
                  <a:gd name="T2" fmla="*/ 1 w 117"/>
                  <a:gd name="T3" fmla="*/ 1 h 125"/>
                  <a:gd name="T4" fmla="*/ 1 w 117"/>
                  <a:gd name="T5" fmla="*/ 1 h 125"/>
                  <a:gd name="T6" fmla="*/ 1 w 117"/>
                  <a:gd name="T7" fmla="*/ 1 h 125"/>
                  <a:gd name="T8" fmla="*/ 1 w 117"/>
                  <a:gd name="T9" fmla="*/ 1 h 125"/>
                  <a:gd name="T10" fmla="*/ 1 w 117"/>
                  <a:gd name="T11" fmla="*/ 1 h 125"/>
                  <a:gd name="T12" fmla="*/ 1 w 117"/>
                  <a:gd name="T13" fmla="*/ 1 h 125"/>
                  <a:gd name="T14" fmla="*/ 0 w 117"/>
                  <a:gd name="T15" fmla="*/ 1 h 125"/>
                  <a:gd name="T16" fmla="*/ 1 w 117"/>
                  <a:gd name="T17" fmla="*/ 1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125"/>
                  <a:gd name="T29" fmla="*/ 117 w 117"/>
                  <a:gd name="T30" fmla="*/ 125 h 1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125">
                    <a:moveTo>
                      <a:pt x="4" y="21"/>
                    </a:moveTo>
                    <a:cubicBezTo>
                      <a:pt x="32" y="15"/>
                      <a:pt x="18" y="19"/>
                      <a:pt x="48" y="9"/>
                    </a:cubicBezTo>
                    <a:cubicBezTo>
                      <a:pt x="56" y="6"/>
                      <a:pt x="72" y="1"/>
                      <a:pt x="72" y="1"/>
                    </a:cubicBezTo>
                    <a:cubicBezTo>
                      <a:pt x="94" y="4"/>
                      <a:pt x="109" y="0"/>
                      <a:pt x="116" y="21"/>
                    </a:cubicBezTo>
                    <a:cubicBezTo>
                      <a:pt x="114" y="33"/>
                      <a:pt x="117" y="48"/>
                      <a:pt x="108" y="57"/>
                    </a:cubicBezTo>
                    <a:cubicBezTo>
                      <a:pt x="101" y="64"/>
                      <a:pt x="84" y="73"/>
                      <a:pt x="84" y="73"/>
                    </a:cubicBezTo>
                    <a:cubicBezTo>
                      <a:pt x="77" y="84"/>
                      <a:pt x="63" y="99"/>
                      <a:pt x="52" y="105"/>
                    </a:cubicBezTo>
                    <a:cubicBezTo>
                      <a:pt x="37" y="114"/>
                      <a:pt x="13" y="112"/>
                      <a:pt x="0" y="125"/>
                    </a:cubicBezTo>
                    <a:lnTo>
                      <a:pt x="4" y="21"/>
                    </a:lnTo>
                    <a:close/>
                  </a:path>
                </a:pathLst>
              </a:custGeom>
              <a:solidFill>
                <a:srgbClr val="FFDFBF"/>
              </a:solidFill>
              <a:ln w="12700">
                <a:noFill/>
                <a:round/>
                <a:headEnd type="none" w="sm" len="sm"/>
                <a:tailEnd type="none" w="sm" len="sm"/>
              </a:ln>
            </p:spPr>
            <p:txBody>
              <a:bodyPr/>
              <a:lstStyle/>
              <a:p>
                <a:endParaRPr lang="en-US"/>
              </a:p>
            </p:txBody>
          </p:sp>
          <p:sp>
            <p:nvSpPr>
              <p:cNvPr id="55" name="Freeform 447">
                <a:extLst>
                  <a:ext uri="{FF2B5EF4-FFF2-40B4-BE49-F238E27FC236}">
                    <a16:creationId xmlns:a16="http://schemas.microsoft.com/office/drawing/2014/main" id="{B49A94FF-7457-43A4-80E1-0111FDC592D3}"/>
                  </a:ext>
                </a:extLst>
              </p:cNvPr>
              <p:cNvSpPr>
                <a:spLocks/>
              </p:cNvSpPr>
              <p:nvPr/>
            </p:nvSpPr>
            <p:spPr bwMode="auto">
              <a:xfrm flipH="1">
                <a:off x="488" y="3052"/>
                <a:ext cx="62" cy="74"/>
              </a:xfrm>
              <a:custGeom>
                <a:avLst/>
                <a:gdLst>
                  <a:gd name="T0" fmla="*/ 1 w 120"/>
                  <a:gd name="T1" fmla="*/ 1 h 143"/>
                  <a:gd name="T2" fmla="*/ 1 w 120"/>
                  <a:gd name="T3" fmla="*/ 1 h 143"/>
                  <a:gd name="T4" fmla="*/ 1 w 120"/>
                  <a:gd name="T5" fmla="*/ 1 h 143"/>
                  <a:gd name="T6" fmla="*/ 1 w 120"/>
                  <a:gd name="T7" fmla="*/ 1 h 143"/>
                  <a:gd name="T8" fmla="*/ 1 w 120"/>
                  <a:gd name="T9" fmla="*/ 1 h 143"/>
                  <a:gd name="T10" fmla="*/ 1 w 120"/>
                  <a:gd name="T11" fmla="*/ 1 h 143"/>
                  <a:gd name="T12" fmla="*/ 1 w 120"/>
                  <a:gd name="T13" fmla="*/ 1 h 143"/>
                  <a:gd name="T14" fmla="*/ 1 w 120"/>
                  <a:gd name="T15" fmla="*/ 1 h 143"/>
                  <a:gd name="T16" fmla="*/ 1 w 120"/>
                  <a:gd name="T17" fmla="*/ 1 h 143"/>
                  <a:gd name="T18" fmla="*/ 0 w 120"/>
                  <a:gd name="T19" fmla="*/ 1 h 143"/>
                  <a:gd name="T20" fmla="*/ 1 w 120"/>
                  <a:gd name="T21" fmla="*/ 1 h 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0"/>
                  <a:gd name="T34" fmla="*/ 0 h 143"/>
                  <a:gd name="T35" fmla="*/ 120 w 120"/>
                  <a:gd name="T36" fmla="*/ 143 h 1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0" h="143">
                    <a:moveTo>
                      <a:pt x="44" y="143"/>
                    </a:moveTo>
                    <a:cubicBezTo>
                      <a:pt x="58" y="133"/>
                      <a:pt x="58" y="125"/>
                      <a:pt x="72" y="115"/>
                    </a:cubicBezTo>
                    <a:cubicBezTo>
                      <a:pt x="91" y="86"/>
                      <a:pt x="81" y="98"/>
                      <a:pt x="100" y="79"/>
                    </a:cubicBezTo>
                    <a:cubicBezTo>
                      <a:pt x="108" y="56"/>
                      <a:pt x="113" y="59"/>
                      <a:pt x="108" y="31"/>
                    </a:cubicBezTo>
                    <a:cubicBezTo>
                      <a:pt x="109" y="26"/>
                      <a:pt x="110" y="20"/>
                      <a:pt x="112" y="15"/>
                    </a:cubicBezTo>
                    <a:cubicBezTo>
                      <a:pt x="113" y="11"/>
                      <a:pt x="120" y="4"/>
                      <a:pt x="116" y="3"/>
                    </a:cubicBezTo>
                    <a:cubicBezTo>
                      <a:pt x="103" y="0"/>
                      <a:pt x="76" y="22"/>
                      <a:pt x="68" y="27"/>
                    </a:cubicBezTo>
                    <a:cubicBezTo>
                      <a:pt x="64" y="30"/>
                      <a:pt x="56" y="35"/>
                      <a:pt x="56" y="35"/>
                    </a:cubicBezTo>
                    <a:cubicBezTo>
                      <a:pt x="45" y="51"/>
                      <a:pt x="32" y="68"/>
                      <a:pt x="16" y="79"/>
                    </a:cubicBezTo>
                    <a:cubicBezTo>
                      <a:pt x="9" y="90"/>
                      <a:pt x="6" y="100"/>
                      <a:pt x="0" y="111"/>
                    </a:cubicBezTo>
                    <a:cubicBezTo>
                      <a:pt x="55" y="137"/>
                      <a:pt x="65" y="122"/>
                      <a:pt x="44" y="143"/>
                    </a:cubicBezTo>
                    <a:close/>
                  </a:path>
                </a:pathLst>
              </a:custGeom>
              <a:solidFill>
                <a:srgbClr val="EAEAEA"/>
              </a:solidFill>
              <a:ln w="12700">
                <a:noFill/>
                <a:round/>
                <a:headEnd type="none" w="sm" len="sm"/>
                <a:tailEnd type="none" w="sm" len="sm"/>
              </a:ln>
            </p:spPr>
            <p:txBody>
              <a:bodyPr/>
              <a:lstStyle/>
              <a:p>
                <a:endParaRPr lang="en-US"/>
              </a:p>
            </p:txBody>
          </p:sp>
          <p:sp>
            <p:nvSpPr>
              <p:cNvPr id="56" name="Freeform 448">
                <a:extLst>
                  <a:ext uri="{FF2B5EF4-FFF2-40B4-BE49-F238E27FC236}">
                    <a16:creationId xmlns:a16="http://schemas.microsoft.com/office/drawing/2014/main" id="{2CB7AFF9-2321-41DF-99F0-30BBB4601532}"/>
                  </a:ext>
                </a:extLst>
              </p:cNvPr>
              <p:cNvSpPr>
                <a:spLocks/>
              </p:cNvSpPr>
              <p:nvPr/>
            </p:nvSpPr>
            <p:spPr bwMode="auto">
              <a:xfrm flipH="1">
                <a:off x="262" y="3072"/>
                <a:ext cx="21" cy="32"/>
              </a:xfrm>
              <a:custGeom>
                <a:avLst/>
                <a:gdLst>
                  <a:gd name="T0" fmla="*/ 0 w 42"/>
                  <a:gd name="T1" fmla="*/ 0 h 60"/>
                  <a:gd name="T2" fmla="*/ 1 w 42"/>
                  <a:gd name="T3" fmla="*/ 1 h 60"/>
                  <a:gd name="T4" fmla="*/ 1 w 42"/>
                  <a:gd name="T5" fmla="*/ 1 h 60"/>
                  <a:gd name="T6" fmla="*/ 0 60000 65536"/>
                  <a:gd name="T7" fmla="*/ 0 60000 65536"/>
                  <a:gd name="T8" fmla="*/ 0 60000 65536"/>
                  <a:gd name="T9" fmla="*/ 0 w 42"/>
                  <a:gd name="T10" fmla="*/ 0 h 60"/>
                  <a:gd name="T11" fmla="*/ 42 w 42"/>
                  <a:gd name="T12" fmla="*/ 60 h 60"/>
                </a:gdLst>
                <a:ahLst/>
                <a:cxnLst>
                  <a:cxn ang="T6">
                    <a:pos x="T0" y="T1"/>
                  </a:cxn>
                  <a:cxn ang="T7">
                    <a:pos x="T2" y="T3"/>
                  </a:cxn>
                  <a:cxn ang="T8">
                    <a:pos x="T4" y="T5"/>
                  </a:cxn>
                </a:cxnLst>
                <a:rect l="T9" t="T10" r="T11" b="T12"/>
                <a:pathLst>
                  <a:path w="42" h="60">
                    <a:moveTo>
                      <a:pt x="0" y="0"/>
                    </a:moveTo>
                    <a:cubicBezTo>
                      <a:pt x="29" y="7"/>
                      <a:pt x="33" y="14"/>
                      <a:pt x="42" y="42"/>
                    </a:cubicBezTo>
                    <a:cubicBezTo>
                      <a:pt x="40" y="48"/>
                      <a:pt x="36" y="60"/>
                      <a:pt x="36" y="60"/>
                    </a:cubicBezTo>
                  </a:path>
                </a:pathLst>
              </a:custGeom>
              <a:noFill/>
              <a:ln w="12700">
                <a:solidFill>
                  <a:schemeClr val="tx1"/>
                </a:solidFill>
                <a:round/>
                <a:headEnd type="none" w="sm" len="sm"/>
                <a:tailEnd type="none" w="sm" len="sm"/>
              </a:ln>
            </p:spPr>
            <p:txBody>
              <a:bodyPr/>
              <a:lstStyle/>
              <a:p>
                <a:endParaRPr lang="en-US"/>
              </a:p>
            </p:txBody>
          </p:sp>
          <p:sp>
            <p:nvSpPr>
              <p:cNvPr id="57" name="AutoShape 449">
                <a:extLst>
                  <a:ext uri="{FF2B5EF4-FFF2-40B4-BE49-F238E27FC236}">
                    <a16:creationId xmlns:a16="http://schemas.microsoft.com/office/drawing/2014/main" id="{3A73F131-879F-4C75-A887-6ED53A2ABA7D}"/>
                  </a:ext>
                </a:extLst>
              </p:cNvPr>
              <p:cNvSpPr>
                <a:spLocks noChangeArrowheads="1"/>
              </p:cNvSpPr>
              <p:nvPr/>
            </p:nvSpPr>
            <p:spPr bwMode="auto">
              <a:xfrm flipH="1" flipV="1">
                <a:off x="-60" y="3597"/>
                <a:ext cx="1152" cy="12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96 w 21600"/>
                  <a:gd name="T13" fmla="*/ 3484 h 21600"/>
                  <a:gd name="T14" fmla="*/ 18104 w 21600"/>
                  <a:gd name="T15" fmla="*/ 18116 h 21600"/>
                </a:gdLst>
                <a:ahLst/>
                <a:cxnLst>
                  <a:cxn ang="T8">
                    <a:pos x="T0" y="T1"/>
                  </a:cxn>
                  <a:cxn ang="T9">
                    <a:pos x="T2" y="T3"/>
                  </a:cxn>
                  <a:cxn ang="T10">
                    <a:pos x="T4" y="T5"/>
                  </a:cxn>
                  <a:cxn ang="T11">
                    <a:pos x="T6" y="T7"/>
                  </a:cxn>
                </a:cxnLst>
                <a:rect l="T12" t="T13" r="T14" b="T15"/>
                <a:pathLst>
                  <a:path w="21600" h="21600">
                    <a:moveTo>
                      <a:pt x="0" y="0"/>
                    </a:moveTo>
                    <a:lnTo>
                      <a:pt x="3395" y="21600"/>
                    </a:lnTo>
                    <a:lnTo>
                      <a:pt x="18205" y="21600"/>
                    </a:lnTo>
                    <a:lnTo>
                      <a:pt x="21600" y="0"/>
                    </a:lnTo>
                    <a:lnTo>
                      <a:pt x="0" y="0"/>
                    </a:lnTo>
                    <a:close/>
                  </a:path>
                </a:pathLst>
              </a:custGeom>
              <a:solidFill>
                <a:srgbClr val="CC9900"/>
              </a:solidFill>
              <a:ln w="12700">
                <a:solidFill>
                  <a:schemeClr val="tx1"/>
                </a:solidFill>
                <a:miter lim="800000"/>
                <a:headEnd type="none" w="sm" len="sm"/>
                <a:tailEnd type="none" w="sm" len="sm"/>
              </a:ln>
            </p:spPr>
            <p:txBody>
              <a:bodyPr wrap="none" anchor="ctr"/>
              <a:lstStyle/>
              <a:p>
                <a:endParaRPr lang="en-US"/>
              </a:p>
            </p:txBody>
          </p:sp>
          <p:sp>
            <p:nvSpPr>
              <p:cNvPr id="58" name="Freeform 450">
                <a:extLst>
                  <a:ext uri="{FF2B5EF4-FFF2-40B4-BE49-F238E27FC236}">
                    <a16:creationId xmlns:a16="http://schemas.microsoft.com/office/drawing/2014/main" id="{20968905-07BB-4214-A4D8-AC86151CDF25}"/>
                  </a:ext>
                </a:extLst>
              </p:cNvPr>
              <p:cNvSpPr>
                <a:spLocks/>
              </p:cNvSpPr>
              <p:nvPr/>
            </p:nvSpPr>
            <p:spPr bwMode="auto">
              <a:xfrm flipH="1">
                <a:off x="34" y="3196"/>
                <a:ext cx="443" cy="459"/>
              </a:xfrm>
              <a:custGeom>
                <a:avLst/>
                <a:gdLst>
                  <a:gd name="T0" fmla="*/ 0 w 1726"/>
                  <a:gd name="T1" fmla="*/ 0 h 1773"/>
                  <a:gd name="T2" fmla="*/ 0 w 1726"/>
                  <a:gd name="T3" fmla="*/ 0 h 1773"/>
                  <a:gd name="T4" fmla="*/ 0 w 1726"/>
                  <a:gd name="T5" fmla="*/ 0 h 1773"/>
                  <a:gd name="T6" fmla="*/ 0 w 1726"/>
                  <a:gd name="T7" fmla="*/ 0 h 1773"/>
                  <a:gd name="T8" fmla="*/ 0 w 1726"/>
                  <a:gd name="T9" fmla="*/ 0 h 1773"/>
                  <a:gd name="T10" fmla="*/ 0 w 1726"/>
                  <a:gd name="T11" fmla="*/ 0 h 1773"/>
                  <a:gd name="T12" fmla="*/ 0 w 1726"/>
                  <a:gd name="T13" fmla="*/ 0 h 1773"/>
                  <a:gd name="T14" fmla="*/ 0 w 1726"/>
                  <a:gd name="T15" fmla="*/ 0 h 1773"/>
                  <a:gd name="T16" fmla="*/ 0 w 1726"/>
                  <a:gd name="T17" fmla="*/ 0 h 1773"/>
                  <a:gd name="T18" fmla="*/ 0 w 1726"/>
                  <a:gd name="T19" fmla="*/ 0 h 1773"/>
                  <a:gd name="T20" fmla="*/ 0 w 1726"/>
                  <a:gd name="T21" fmla="*/ 0 h 1773"/>
                  <a:gd name="T22" fmla="*/ 0 w 1726"/>
                  <a:gd name="T23" fmla="*/ 0 h 1773"/>
                  <a:gd name="T24" fmla="*/ 0 w 1726"/>
                  <a:gd name="T25" fmla="*/ 0 h 1773"/>
                  <a:gd name="T26" fmla="*/ 0 w 1726"/>
                  <a:gd name="T27" fmla="*/ 0 h 1773"/>
                  <a:gd name="T28" fmla="*/ 0 w 1726"/>
                  <a:gd name="T29" fmla="*/ 0 h 1773"/>
                  <a:gd name="T30" fmla="*/ 0 w 1726"/>
                  <a:gd name="T31" fmla="*/ 0 h 1773"/>
                  <a:gd name="T32" fmla="*/ 0 w 1726"/>
                  <a:gd name="T33" fmla="*/ 0 h 1773"/>
                  <a:gd name="T34" fmla="*/ 0 w 1726"/>
                  <a:gd name="T35" fmla="*/ 0 h 1773"/>
                  <a:gd name="T36" fmla="*/ 0 w 1726"/>
                  <a:gd name="T37" fmla="*/ 0 h 1773"/>
                  <a:gd name="T38" fmla="*/ 0 w 1726"/>
                  <a:gd name="T39" fmla="*/ 0 h 1773"/>
                  <a:gd name="T40" fmla="*/ 0 w 1726"/>
                  <a:gd name="T41" fmla="*/ 0 h 1773"/>
                  <a:gd name="T42" fmla="*/ 0 w 1726"/>
                  <a:gd name="T43" fmla="*/ 0 h 1773"/>
                  <a:gd name="T44" fmla="*/ 0 w 1726"/>
                  <a:gd name="T45" fmla="*/ 0 h 1773"/>
                  <a:gd name="T46" fmla="*/ 0 w 1726"/>
                  <a:gd name="T47" fmla="*/ 0 h 1773"/>
                  <a:gd name="T48" fmla="*/ 0 w 1726"/>
                  <a:gd name="T49" fmla="*/ 0 h 1773"/>
                  <a:gd name="T50" fmla="*/ 0 w 1726"/>
                  <a:gd name="T51" fmla="*/ 0 h 1773"/>
                  <a:gd name="T52" fmla="*/ 0 w 1726"/>
                  <a:gd name="T53" fmla="*/ 0 h 1773"/>
                  <a:gd name="T54" fmla="*/ 0 w 1726"/>
                  <a:gd name="T55" fmla="*/ 0 h 1773"/>
                  <a:gd name="T56" fmla="*/ 0 w 1726"/>
                  <a:gd name="T57" fmla="*/ 0 h 1773"/>
                  <a:gd name="T58" fmla="*/ 0 w 1726"/>
                  <a:gd name="T59" fmla="*/ 0 h 1773"/>
                  <a:gd name="T60" fmla="*/ 0 w 1726"/>
                  <a:gd name="T61" fmla="*/ 0 h 1773"/>
                  <a:gd name="T62" fmla="*/ 0 w 1726"/>
                  <a:gd name="T63" fmla="*/ 0 h 1773"/>
                  <a:gd name="T64" fmla="*/ 0 w 1726"/>
                  <a:gd name="T65" fmla="*/ 0 h 1773"/>
                  <a:gd name="T66" fmla="*/ 0 w 1726"/>
                  <a:gd name="T67" fmla="*/ 0 h 1773"/>
                  <a:gd name="T68" fmla="*/ 0 w 1726"/>
                  <a:gd name="T69" fmla="*/ 0 h 1773"/>
                  <a:gd name="T70" fmla="*/ 0 w 1726"/>
                  <a:gd name="T71" fmla="*/ 0 h 1773"/>
                  <a:gd name="T72" fmla="*/ 0 w 1726"/>
                  <a:gd name="T73" fmla="*/ 0 h 1773"/>
                  <a:gd name="T74" fmla="*/ 0 w 1726"/>
                  <a:gd name="T75" fmla="*/ 0 h 1773"/>
                  <a:gd name="T76" fmla="*/ 0 w 1726"/>
                  <a:gd name="T77" fmla="*/ 0 h 1773"/>
                  <a:gd name="T78" fmla="*/ 0 w 1726"/>
                  <a:gd name="T79" fmla="*/ 0 h 1773"/>
                  <a:gd name="T80" fmla="*/ 0 w 1726"/>
                  <a:gd name="T81" fmla="*/ 0 h 1773"/>
                  <a:gd name="T82" fmla="*/ 0 w 1726"/>
                  <a:gd name="T83" fmla="*/ 0 h 1773"/>
                  <a:gd name="T84" fmla="*/ 0 w 1726"/>
                  <a:gd name="T85" fmla="*/ 0 h 1773"/>
                  <a:gd name="T86" fmla="*/ 0 w 1726"/>
                  <a:gd name="T87" fmla="*/ 0 h 1773"/>
                  <a:gd name="T88" fmla="*/ 0 w 1726"/>
                  <a:gd name="T89" fmla="*/ 0 h 1773"/>
                  <a:gd name="T90" fmla="*/ 0 w 1726"/>
                  <a:gd name="T91" fmla="*/ 0 h 1773"/>
                  <a:gd name="T92" fmla="*/ 0 w 1726"/>
                  <a:gd name="T93" fmla="*/ 0 h 1773"/>
                  <a:gd name="T94" fmla="*/ 0 w 1726"/>
                  <a:gd name="T95" fmla="*/ 0 h 1773"/>
                  <a:gd name="T96" fmla="*/ 0 w 1726"/>
                  <a:gd name="T97" fmla="*/ 0 h 1773"/>
                  <a:gd name="T98" fmla="*/ 0 w 1726"/>
                  <a:gd name="T99" fmla="*/ 0 h 1773"/>
                  <a:gd name="T100" fmla="*/ 0 w 1726"/>
                  <a:gd name="T101" fmla="*/ 0 h 1773"/>
                  <a:gd name="T102" fmla="*/ 0 w 1726"/>
                  <a:gd name="T103" fmla="*/ 0 h 1773"/>
                  <a:gd name="T104" fmla="*/ 0 w 1726"/>
                  <a:gd name="T105" fmla="*/ 0 h 1773"/>
                  <a:gd name="T106" fmla="*/ 0 w 1726"/>
                  <a:gd name="T107" fmla="*/ 0 h 1773"/>
                  <a:gd name="T108" fmla="*/ 0 w 1726"/>
                  <a:gd name="T109" fmla="*/ 0 h 1773"/>
                  <a:gd name="T110" fmla="*/ 0 w 1726"/>
                  <a:gd name="T111" fmla="*/ 0 h 1773"/>
                  <a:gd name="T112" fmla="*/ 0 w 1726"/>
                  <a:gd name="T113" fmla="*/ 0 h 17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26"/>
                  <a:gd name="T172" fmla="*/ 0 h 1773"/>
                  <a:gd name="T173" fmla="*/ 1726 w 1726"/>
                  <a:gd name="T174" fmla="*/ 1773 h 17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26" h="1773">
                    <a:moveTo>
                      <a:pt x="1699" y="567"/>
                    </a:moveTo>
                    <a:lnTo>
                      <a:pt x="1682" y="603"/>
                    </a:lnTo>
                    <a:lnTo>
                      <a:pt x="1668" y="642"/>
                    </a:lnTo>
                    <a:lnTo>
                      <a:pt x="1651" y="679"/>
                    </a:lnTo>
                    <a:lnTo>
                      <a:pt x="1637" y="720"/>
                    </a:lnTo>
                    <a:lnTo>
                      <a:pt x="1622" y="757"/>
                    </a:lnTo>
                    <a:lnTo>
                      <a:pt x="1608" y="795"/>
                    </a:lnTo>
                    <a:lnTo>
                      <a:pt x="1593" y="832"/>
                    </a:lnTo>
                    <a:lnTo>
                      <a:pt x="1581" y="873"/>
                    </a:lnTo>
                    <a:lnTo>
                      <a:pt x="1496" y="1016"/>
                    </a:lnTo>
                    <a:lnTo>
                      <a:pt x="1399" y="1150"/>
                    </a:lnTo>
                    <a:lnTo>
                      <a:pt x="1286" y="1271"/>
                    </a:lnTo>
                    <a:lnTo>
                      <a:pt x="1160" y="1379"/>
                    </a:lnTo>
                    <a:lnTo>
                      <a:pt x="1015" y="1470"/>
                    </a:lnTo>
                    <a:lnTo>
                      <a:pt x="852" y="1546"/>
                    </a:lnTo>
                    <a:lnTo>
                      <a:pt x="670" y="1604"/>
                    </a:lnTo>
                    <a:lnTo>
                      <a:pt x="468" y="1649"/>
                    </a:lnTo>
                    <a:lnTo>
                      <a:pt x="408" y="1660"/>
                    </a:lnTo>
                    <a:lnTo>
                      <a:pt x="359" y="1676"/>
                    </a:lnTo>
                    <a:lnTo>
                      <a:pt x="315" y="1691"/>
                    </a:lnTo>
                    <a:lnTo>
                      <a:pt x="276" y="1709"/>
                    </a:lnTo>
                    <a:lnTo>
                      <a:pt x="233" y="1724"/>
                    </a:lnTo>
                    <a:lnTo>
                      <a:pt x="190" y="1742"/>
                    </a:lnTo>
                    <a:lnTo>
                      <a:pt x="140" y="1757"/>
                    </a:lnTo>
                    <a:lnTo>
                      <a:pt x="84" y="1773"/>
                    </a:lnTo>
                    <a:lnTo>
                      <a:pt x="82" y="1720"/>
                    </a:lnTo>
                    <a:lnTo>
                      <a:pt x="76" y="1666"/>
                    </a:lnTo>
                    <a:lnTo>
                      <a:pt x="64" y="1610"/>
                    </a:lnTo>
                    <a:lnTo>
                      <a:pt x="53" y="1554"/>
                    </a:lnTo>
                    <a:lnTo>
                      <a:pt x="35" y="1497"/>
                    </a:lnTo>
                    <a:lnTo>
                      <a:pt x="20" y="1445"/>
                    </a:lnTo>
                    <a:lnTo>
                      <a:pt x="8" y="1397"/>
                    </a:lnTo>
                    <a:lnTo>
                      <a:pt x="0" y="1354"/>
                    </a:lnTo>
                    <a:lnTo>
                      <a:pt x="105" y="1292"/>
                    </a:lnTo>
                    <a:lnTo>
                      <a:pt x="206" y="1241"/>
                    </a:lnTo>
                    <a:lnTo>
                      <a:pt x="301" y="1193"/>
                    </a:lnTo>
                    <a:lnTo>
                      <a:pt x="394" y="1152"/>
                    </a:lnTo>
                    <a:lnTo>
                      <a:pt x="485" y="1108"/>
                    </a:lnTo>
                    <a:lnTo>
                      <a:pt x="580" y="1061"/>
                    </a:lnTo>
                    <a:lnTo>
                      <a:pt x="679" y="1011"/>
                    </a:lnTo>
                    <a:lnTo>
                      <a:pt x="790" y="952"/>
                    </a:lnTo>
                    <a:lnTo>
                      <a:pt x="821" y="877"/>
                    </a:lnTo>
                    <a:lnTo>
                      <a:pt x="862" y="795"/>
                    </a:lnTo>
                    <a:lnTo>
                      <a:pt x="906" y="706"/>
                    </a:lnTo>
                    <a:lnTo>
                      <a:pt x="957" y="617"/>
                    </a:lnTo>
                    <a:lnTo>
                      <a:pt x="1005" y="526"/>
                    </a:lnTo>
                    <a:lnTo>
                      <a:pt x="1052" y="439"/>
                    </a:lnTo>
                    <a:lnTo>
                      <a:pt x="1090" y="355"/>
                    </a:lnTo>
                    <a:lnTo>
                      <a:pt x="1123" y="283"/>
                    </a:lnTo>
                    <a:lnTo>
                      <a:pt x="1278" y="144"/>
                    </a:lnTo>
                    <a:lnTo>
                      <a:pt x="1416" y="49"/>
                    </a:lnTo>
                    <a:lnTo>
                      <a:pt x="1531" y="0"/>
                    </a:lnTo>
                    <a:lnTo>
                      <a:pt x="1624" y="4"/>
                    </a:lnTo>
                    <a:lnTo>
                      <a:pt x="1686" y="56"/>
                    </a:lnTo>
                    <a:lnTo>
                      <a:pt x="1723" y="167"/>
                    </a:lnTo>
                    <a:lnTo>
                      <a:pt x="1726" y="336"/>
                    </a:lnTo>
                    <a:lnTo>
                      <a:pt x="1699" y="567"/>
                    </a:lnTo>
                    <a:close/>
                  </a:path>
                </a:pathLst>
              </a:custGeom>
              <a:solidFill>
                <a:srgbClr val="EDE8DE"/>
              </a:solidFill>
              <a:ln w="1588">
                <a:solidFill>
                  <a:srgbClr val="000000"/>
                </a:solidFill>
                <a:round/>
                <a:headEnd/>
                <a:tailEnd/>
              </a:ln>
            </p:spPr>
            <p:txBody>
              <a:bodyPr/>
              <a:lstStyle/>
              <a:p>
                <a:endParaRPr lang="en-US"/>
              </a:p>
            </p:txBody>
          </p:sp>
          <p:sp>
            <p:nvSpPr>
              <p:cNvPr id="59" name="Freeform 451">
                <a:extLst>
                  <a:ext uri="{FF2B5EF4-FFF2-40B4-BE49-F238E27FC236}">
                    <a16:creationId xmlns:a16="http://schemas.microsoft.com/office/drawing/2014/main" id="{17D13E9B-7952-43E3-8145-3683C75AE046}"/>
                  </a:ext>
                </a:extLst>
              </p:cNvPr>
              <p:cNvSpPr>
                <a:spLocks/>
              </p:cNvSpPr>
              <p:nvPr/>
            </p:nvSpPr>
            <p:spPr bwMode="auto">
              <a:xfrm flipH="1">
                <a:off x="450" y="3512"/>
                <a:ext cx="210" cy="132"/>
              </a:xfrm>
              <a:custGeom>
                <a:avLst/>
                <a:gdLst>
                  <a:gd name="T0" fmla="*/ 0 w 816"/>
                  <a:gd name="T1" fmla="*/ 0 h 510"/>
                  <a:gd name="T2" fmla="*/ 0 w 816"/>
                  <a:gd name="T3" fmla="*/ 0 h 510"/>
                  <a:gd name="T4" fmla="*/ 0 w 816"/>
                  <a:gd name="T5" fmla="*/ 0 h 510"/>
                  <a:gd name="T6" fmla="*/ 0 w 816"/>
                  <a:gd name="T7" fmla="*/ 0 h 510"/>
                  <a:gd name="T8" fmla="*/ 0 w 816"/>
                  <a:gd name="T9" fmla="*/ 0 h 510"/>
                  <a:gd name="T10" fmla="*/ 0 w 816"/>
                  <a:gd name="T11" fmla="*/ 0 h 510"/>
                  <a:gd name="T12" fmla="*/ 0 w 816"/>
                  <a:gd name="T13" fmla="*/ 0 h 510"/>
                  <a:gd name="T14" fmla="*/ 0 w 816"/>
                  <a:gd name="T15" fmla="*/ 0 h 510"/>
                  <a:gd name="T16" fmla="*/ 0 w 816"/>
                  <a:gd name="T17" fmla="*/ 0 h 510"/>
                  <a:gd name="T18" fmla="*/ 0 w 816"/>
                  <a:gd name="T19" fmla="*/ 0 h 510"/>
                  <a:gd name="T20" fmla="*/ 0 w 816"/>
                  <a:gd name="T21" fmla="*/ 0 h 510"/>
                  <a:gd name="T22" fmla="*/ 0 w 816"/>
                  <a:gd name="T23" fmla="*/ 0 h 510"/>
                  <a:gd name="T24" fmla="*/ 0 w 816"/>
                  <a:gd name="T25" fmla="*/ 0 h 510"/>
                  <a:gd name="T26" fmla="*/ 0 w 816"/>
                  <a:gd name="T27" fmla="*/ 0 h 510"/>
                  <a:gd name="T28" fmla="*/ 0 w 816"/>
                  <a:gd name="T29" fmla="*/ 0 h 510"/>
                  <a:gd name="T30" fmla="*/ 0 w 816"/>
                  <a:gd name="T31" fmla="*/ 0 h 510"/>
                  <a:gd name="T32" fmla="*/ 0 w 816"/>
                  <a:gd name="T33" fmla="*/ 0 h 510"/>
                  <a:gd name="T34" fmla="*/ 0 w 816"/>
                  <a:gd name="T35" fmla="*/ 0 h 510"/>
                  <a:gd name="T36" fmla="*/ 0 w 816"/>
                  <a:gd name="T37" fmla="*/ 0 h 510"/>
                  <a:gd name="T38" fmla="*/ 0 w 816"/>
                  <a:gd name="T39" fmla="*/ 0 h 510"/>
                  <a:gd name="T40" fmla="*/ 0 w 816"/>
                  <a:gd name="T41" fmla="*/ 0 h 510"/>
                  <a:gd name="T42" fmla="*/ 0 w 816"/>
                  <a:gd name="T43" fmla="*/ 0 h 510"/>
                  <a:gd name="T44" fmla="*/ 0 w 816"/>
                  <a:gd name="T45" fmla="*/ 0 h 510"/>
                  <a:gd name="T46" fmla="*/ 0 w 816"/>
                  <a:gd name="T47" fmla="*/ 0 h 510"/>
                  <a:gd name="T48" fmla="*/ 0 w 816"/>
                  <a:gd name="T49" fmla="*/ 0 h 510"/>
                  <a:gd name="T50" fmla="*/ 0 w 816"/>
                  <a:gd name="T51" fmla="*/ 0 h 510"/>
                  <a:gd name="T52" fmla="*/ 0 w 816"/>
                  <a:gd name="T53" fmla="*/ 0 h 510"/>
                  <a:gd name="T54" fmla="*/ 0 w 816"/>
                  <a:gd name="T55" fmla="*/ 0 h 510"/>
                  <a:gd name="T56" fmla="*/ 0 w 816"/>
                  <a:gd name="T57" fmla="*/ 0 h 510"/>
                  <a:gd name="T58" fmla="*/ 0 w 816"/>
                  <a:gd name="T59" fmla="*/ 0 h 510"/>
                  <a:gd name="T60" fmla="*/ 0 w 816"/>
                  <a:gd name="T61" fmla="*/ 0 h 510"/>
                  <a:gd name="T62" fmla="*/ 0 w 816"/>
                  <a:gd name="T63" fmla="*/ 0 h 510"/>
                  <a:gd name="T64" fmla="*/ 0 w 816"/>
                  <a:gd name="T65" fmla="*/ 0 h 510"/>
                  <a:gd name="T66" fmla="*/ 0 w 816"/>
                  <a:gd name="T67" fmla="*/ 0 h 510"/>
                  <a:gd name="T68" fmla="*/ 0 w 816"/>
                  <a:gd name="T69" fmla="*/ 0 h 510"/>
                  <a:gd name="T70" fmla="*/ 0 w 816"/>
                  <a:gd name="T71" fmla="*/ 0 h 510"/>
                  <a:gd name="T72" fmla="*/ 0 w 816"/>
                  <a:gd name="T73" fmla="*/ 0 h 510"/>
                  <a:gd name="T74" fmla="*/ 0 w 816"/>
                  <a:gd name="T75" fmla="*/ 0 h 510"/>
                  <a:gd name="T76" fmla="*/ 0 w 816"/>
                  <a:gd name="T77" fmla="*/ 0 h 510"/>
                  <a:gd name="T78" fmla="*/ 0 w 816"/>
                  <a:gd name="T79" fmla="*/ 0 h 510"/>
                  <a:gd name="T80" fmla="*/ 0 w 816"/>
                  <a:gd name="T81" fmla="*/ 0 h 510"/>
                  <a:gd name="T82" fmla="*/ 0 w 816"/>
                  <a:gd name="T83" fmla="*/ 0 h 5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16"/>
                  <a:gd name="T127" fmla="*/ 0 h 510"/>
                  <a:gd name="T128" fmla="*/ 816 w 816"/>
                  <a:gd name="T129" fmla="*/ 510 h 5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16" h="510">
                    <a:moveTo>
                      <a:pt x="802" y="134"/>
                    </a:moveTo>
                    <a:lnTo>
                      <a:pt x="762" y="116"/>
                    </a:lnTo>
                    <a:lnTo>
                      <a:pt x="723" y="99"/>
                    </a:lnTo>
                    <a:lnTo>
                      <a:pt x="684" y="82"/>
                    </a:lnTo>
                    <a:lnTo>
                      <a:pt x="647" y="66"/>
                    </a:lnTo>
                    <a:lnTo>
                      <a:pt x="607" y="49"/>
                    </a:lnTo>
                    <a:lnTo>
                      <a:pt x="570" y="31"/>
                    </a:lnTo>
                    <a:lnTo>
                      <a:pt x="531" y="16"/>
                    </a:lnTo>
                    <a:lnTo>
                      <a:pt x="494" y="0"/>
                    </a:lnTo>
                    <a:lnTo>
                      <a:pt x="459" y="10"/>
                    </a:lnTo>
                    <a:lnTo>
                      <a:pt x="424" y="19"/>
                    </a:lnTo>
                    <a:lnTo>
                      <a:pt x="387" y="29"/>
                    </a:lnTo>
                    <a:lnTo>
                      <a:pt x="351" y="41"/>
                    </a:lnTo>
                    <a:lnTo>
                      <a:pt x="312" y="51"/>
                    </a:lnTo>
                    <a:lnTo>
                      <a:pt x="277" y="60"/>
                    </a:lnTo>
                    <a:lnTo>
                      <a:pt x="242" y="72"/>
                    </a:lnTo>
                    <a:lnTo>
                      <a:pt x="209" y="83"/>
                    </a:lnTo>
                    <a:lnTo>
                      <a:pt x="190" y="99"/>
                    </a:lnTo>
                    <a:lnTo>
                      <a:pt x="172" y="116"/>
                    </a:lnTo>
                    <a:lnTo>
                      <a:pt x="157" y="136"/>
                    </a:lnTo>
                    <a:lnTo>
                      <a:pt x="143" y="155"/>
                    </a:lnTo>
                    <a:lnTo>
                      <a:pt x="128" y="173"/>
                    </a:lnTo>
                    <a:lnTo>
                      <a:pt x="114" y="190"/>
                    </a:lnTo>
                    <a:lnTo>
                      <a:pt x="96" y="208"/>
                    </a:lnTo>
                    <a:lnTo>
                      <a:pt x="79" y="227"/>
                    </a:lnTo>
                    <a:lnTo>
                      <a:pt x="71" y="241"/>
                    </a:lnTo>
                    <a:lnTo>
                      <a:pt x="65" y="256"/>
                    </a:lnTo>
                    <a:lnTo>
                      <a:pt x="58" y="272"/>
                    </a:lnTo>
                    <a:lnTo>
                      <a:pt x="52" y="287"/>
                    </a:lnTo>
                    <a:lnTo>
                      <a:pt x="44" y="301"/>
                    </a:lnTo>
                    <a:lnTo>
                      <a:pt x="38" y="316"/>
                    </a:lnTo>
                    <a:lnTo>
                      <a:pt x="31" y="332"/>
                    </a:lnTo>
                    <a:lnTo>
                      <a:pt x="25" y="347"/>
                    </a:lnTo>
                    <a:lnTo>
                      <a:pt x="36" y="347"/>
                    </a:lnTo>
                    <a:lnTo>
                      <a:pt x="52" y="347"/>
                    </a:lnTo>
                    <a:lnTo>
                      <a:pt x="64" y="347"/>
                    </a:lnTo>
                    <a:lnTo>
                      <a:pt x="79" y="347"/>
                    </a:lnTo>
                    <a:lnTo>
                      <a:pt x="91" y="347"/>
                    </a:lnTo>
                    <a:lnTo>
                      <a:pt x="106" y="347"/>
                    </a:lnTo>
                    <a:lnTo>
                      <a:pt x="118" y="347"/>
                    </a:lnTo>
                    <a:lnTo>
                      <a:pt x="133" y="347"/>
                    </a:lnTo>
                    <a:lnTo>
                      <a:pt x="116" y="357"/>
                    </a:lnTo>
                    <a:lnTo>
                      <a:pt x="98" y="367"/>
                    </a:lnTo>
                    <a:lnTo>
                      <a:pt x="81" y="376"/>
                    </a:lnTo>
                    <a:lnTo>
                      <a:pt x="65" y="388"/>
                    </a:lnTo>
                    <a:lnTo>
                      <a:pt x="48" y="398"/>
                    </a:lnTo>
                    <a:lnTo>
                      <a:pt x="31" y="407"/>
                    </a:lnTo>
                    <a:lnTo>
                      <a:pt x="15" y="417"/>
                    </a:lnTo>
                    <a:lnTo>
                      <a:pt x="0" y="429"/>
                    </a:lnTo>
                    <a:lnTo>
                      <a:pt x="7" y="448"/>
                    </a:lnTo>
                    <a:lnTo>
                      <a:pt x="19" y="469"/>
                    </a:lnTo>
                    <a:lnTo>
                      <a:pt x="27" y="489"/>
                    </a:lnTo>
                    <a:lnTo>
                      <a:pt x="38" y="510"/>
                    </a:lnTo>
                    <a:lnTo>
                      <a:pt x="62" y="502"/>
                    </a:lnTo>
                    <a:lnTo>
                      <a:pt x="89" y="495"/>
                    </a:lnTo>
                    <a:lnTo>
                      <a:pt x="112" y="489"/>
                    </a:lnTo>
                    <a:lnTo>
                      <a:pt x="139" y="483"/>
                    </a:lnTo>
                    <a:lnTo>
                      <a:pt x="162" y="475"/>
                    </a:lnTo>
                    <a:lnTo>
                      <a:pt x="190" y="469"/>
                    </a:lnTo>
                    <a:lnTo>
                      <a:pt x="213" y="462"/>
                    </a:lnTo>
                    <a:lnTo>
                      <a:pt x="240" y="456"/>
                    </a:lnTo>
                    <a:lnTo>
                      <a:pt x="259" y="446"/>
                    </a:lnTo>
                    <a:lnTo>
                      <a:pt x="279" y="438"/>
                    </a:lnTo>
                    <a:lnTo>
                      <a:pt x="298" y="429"/>
                    </a:lnTo>
                    <a:lnTo>
                      <a:pt x="320" y="421"/>
                    </a:lnTo>
                    <a:lnTo>
                      <a:pt x="337" y="411"/>
                    </a:lnTo>
                    <a:lnTo>
                      <a:pt x="358" y="404"/>
                    </a:lnTo>
                    <a:lnTo>
                      <a:pt x="378" y="396"/>
                    </a:lnTo>
                    <a:lnTo>
                      <a:pt x="399" y="388"/>
                    </a:lnTo>
                    <a:lnTo>
                      <a:pt x="442" y="433"/>
                    </a:lnTo>
                    <a:lnTo>
                      <a:pt x="488" y="464"/>
                    </a:lnTo>
                    <a:lnTo>
                      <a:pt x="535" y="481"/>
                    </a:lnTo>
                    <a:lnTo>
                      <a:pt x="583" y="493"/>
                    </a:lnTo>
                    <a:lnTo>
                      <a:pt x="634" y="495"/>
                    </a:lnTo>
                    <a:lnTo>
                      <a:pt x="690" y="495"/>
                    </a:lnTo>
                    <a:lnTo>
                      <a:pt x="750" y="495"/>
                    </a:lnTo>
                    <a:lnTo>
                      <a:pt x="816" y="497"/>
                    </a:lnTo>
                    <a:lnTo>
                      <a:pt x="812" y="450"/>
                    </a:lnTo>
                    <a:lnTo>
                      <a:pt x="810" y="405"/>
                    </a:lnTo>
                    <a:lnTo>
                      <a:pt x="808" y="359"/>
                    </a:lnTo>
                    <a:lnTo>
                      <a:pt x="808" y="314"/>
                    </a:lnTo>
                    <a:lnTo>
                      <a:pt x="806" y="268"/>
                    </a:lnTo>
                    <a:lnTo>
                      <a:pt x="804" y="223"/>
                    </a:lnTo>
                    <a:lnTo>
                      <a:pt x="802" y="179"/>
                    </a:lnTo>
                    <a:lnTo>
                      <a:pt x="802" y="134"/>
                    </a:lnTo>
                    <a:close/>
                  </a:path>
                </a:pathLst>
              </a:custGeom>
              <a:solidFill>
                <a:srgbClr val="EDC9B5"/>
              </a:solidFill>
              <a:ln w="1588">
                <a:solidFill>
                  <a:srgbClr val="000000"/>
                </a:solidFill>
                <a:round/>
                <a:headEnd/>
                <a:tailEnd/>
              </a:ln>
            </p:spPr>
            <p:txBody>
              <a:bodyPr/>
              <a:lstStyle/>
              <a:p>
                <a:endParaRPr lang="en-US"/>
              </a:p>
            </p:txBody>
          </p:sp>
          <p:sp>
            <p:nvSpPr>
              <p:cNvPr id="60" name="Freeform 452">
                <a:extLst>
                  <a:ext uri="{FF2B5EF4-FFF2-40B4-BE49-F238E27FC236}">
                    <a16:creationId xmlns:a16="http://schemas.microsoft.com/office/drawing/2014/main" id="{25A0FF8F-731E-4BED-BD3E-153BCE33859A}"/>
                  </a:ext>
                </a:extLst>
              </p:cNvPr>
              <p:cNvSpPr>
                <a:spLocks/>
              </p:cNvSpPr>
              <p:nvPr/>
            </p:nvSpPr>
            <p:spPr bwMode="auto">
              <a:xfrm flipH="1">
                <a:off x="182" y="3440"/>
                <a:ext cx="110" cy="52"/>
              </a:xfrm>
              <a:custGeom>
                <a:avLst/>
                <a:gdLst>
                  <a:gd name="T0" fmla="*/ 0 w 425"/>
                  <a:gd name="T1" fmla="*/ 0 h 197"/>
                  <a:gd name="T2" fmla="*/ 0 w 425"/>
                  <a:gd name="T3" fmla="*/ 0 h 197"/>
                  <a:gd name="T4" fmla="*/ 0 w 425"/>
                  <a:gd name="T5" fmla="*/ 0 h 197"/>
                  <a:gd name="T6" fmla="*/ 0 w 425"/>
                  <a:gd name="T7" fmla="*/ 0 h 197"/>
                  <a:gd name="T8" fmla="*/ 0 w 425"/>
                  <a:gd name="T9" fmla="*/ 0 h 197"/>
                  <a:gd name="T10" fmla="*/ 0 w 425"/>
                  <a:gd name="T11" fmla="*/ 0 h 197"/>
                  <a:gd name="T12" fmla="*/ 0 w 425"/>
                  <a:gd name="T13" fmla="*/ 0 h 197"/>
                  <a:gd name="T14" fmla="*/ 0 w 425"/>
                  <a:gd name="T15" fmla="*/ 0 h 197"/>
                  <a:gd name="T16" fmla="*/ 0 w 425"/>
                  <a:gd name="T17" fmla="*/ 0 h 197"/>
                  <a:gd name="T18" fmla="*/ 0 w 425"/>
                  <a:gd name="T19" fmla="*/ 0 h 197"/>
                  <a:gd name="T20" fmla="*/ 0 w 425"/>
                  <a:gd name="T21" fmla="*/ 0 h 197"/>
                  <a:gd name="T22" fmla="*/ 0 w 425"/>
                  <a:gd name="T23" fmla="*/ 0 h 1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5"/>
                  <a:gd name="T37" fmla="*/ 0 h 197"/>
                  <a:gd name="T38" fmla="*/ 425 w 425"/>
                  <a:gd name="T39" fmla="*/ 197 h 1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5" h="197">
                    <a:moveTo>
                      <a:pt x="74" y="7"/>
                    </a:moveTo>
                    <a:lnTo>
                      <a:pt x="211" y="0"/>
                    </a:lnTo>
                    <a:lnTo>
                      <a:pt x="339" y="21"/>
                    </a:lnTo>
                    <a:lnTo>
                      <a:pt x="425" y="54"/>
                    </a:lnTo>
                    <a:lnTo>
                      <a:pt x="271" y="46"/>
                    </a:lnTo>
                    <a:lnTo>
                      <a:pt x="128" y="33"/>
                    </a:lnTo>
                    <a:lnTo>
                      <a:pt x="252" y="87"/>
                    </a:lnTo>
                    <a:lnTo>
                      <a:pt x="312" y="137"/>
                    </a:lnTo>
                    <a:lnTo>
                      <a:pt x="345" y="197"/>
                    </a:lnTo>
                    <a:lnTo>
                      <a:pt x="198" y="133"/>
                    </a:lnTo>
                    <a:lnTo>
                      <a:pt x="0" y="73"/>
                    </a:lnTo>
                    <a:lnTo>
                      <a:pt x="74" y="7"/>
                    </a:lnTo>
                    <a:close/>
                  </a:path>
                </a:pathLst>
              </a:custGeom>
              <a:solidFill>
                <a:srgbClr val="C9BDBA"/>
              </a:solidFill>
              <a:ln w="9525">
                <a:noFill/>
                <a:round/>
                <a:headEnd/>
                <a:tailEnd/>
              </a:ln>
            </p:spPr>
            <p:txBody>
              <a:bodyPr/>
              <a:lstStyle/>
              <a:p>
                <a:endParaRPr lang="en-US"/>
              </a:p>
            </p:txBody>
          </p:sp>
          <p:sp>
            <p:nvSpPr>
              <p:cNvPr id="61" name="AutoShape 453">
                <a:extLst>
                  <a:ext uri="{FF2B5EF4-FFF2-40B4-BE49-F238E27FC236}">
                    <a16:creationId xmlns:a16="http://schemas.microsoft.com/office/drawing/2014/main" id="{B19D67F7-DE4D-4420-9F42-94A4E3B4B3E9}"/>
                  </a:ext>
                </a:extLst>
              </p:cNvPr>
              <p:cNvSpPr>
                <a:spLocks noChangeArrowheads="1"/>
              </p:cNvSpPr>
              <p:nvPr/>
            </p:nvSpPr>
            <p:spPr bwMode="auto">
              <a:xfrm flipH="1" flipV="1">
                <a:off x="235" y="3645"/>
                <a:ext cx="363" cy="7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11 w 21600"/>
                  <a:gd name="T13" fmla="*/ 3456 h 21600"/>
                  <a:gd name="T14" fmla="*/ 18089 w 21600"/>
                  <a:gd name="T15" fmla="*/ 18144 h 21600"/>
                </a:gdLst>
                <a:ahLst/>
                <a:cxnLst>
                  <a:cxn ang="T8">
                    <a:pos x="T0" y="T1"/>
                  </a:cxn>
                  <a:cxn ang="T9">
                    <a:pos x="T2" y="T3"/>
                  </a:cxn>
                  <a:cxn ang="T10">
                    <a:pos x="T4" y="T5"/>
                  </a:cxn>
                  <a:cxn ang="T11">
                    <a:pos x="T6" y="T7"/>
                  </a:cxn>
                </a:cxnLst>
                <a:rect l="T12" t="T13" r="T14" b="T15"/>
                <a:pathLst>
                  <a:path w="21600" h="21600">
                    <a:moveTo>
                      <a:pt x="0" y="0"/>
                    </a:moveTo>
                    <a:lnTo>
                      <a:pt x="3395" y="21600"/>
                    </a:lnTo>
                    <a:lnTo>
                      <a:pt x="18205" y="21600"/>
                    </a:lnTo>
                    <a:lnTo>
                      <a:pt x="21600" y="0"/>
                    </a:lnTo>
                    <a:lnTo>
                      <a:pt x="0" y="0"/>
                    </a:lnTo>
                    <a:close/>
                  </a:path>
                </a:pathLst>
              </a:custGeom>
              <a:solidFill>
                <a:schemeClr val="bg1"/>
              </a:solidFill>
              <a:ln w="12700">
                <a:solidFill>
                  <a:schemeClr val="tx1"/>
                </a:solidFill>
                <a:miter lim="800000"/>
                <a:headEnd type="none" w="sm" len="sm"/>
                <a:tailEnd type="none" w="sm" len="sm"/>
              </a:ln>
            </p:spPr>
            <p:txBody>
              <a:bodyPr wrap="none" anchor="ctr"/>
              <a:lstStyle/>
              <a:p>
                <a:endParaRPr lang="en-US"/>
              </a:p>
            </p:txBody>
          </p:sp>
          <p:sp>
            <p:nvSpPr>
              <p:cNvPr id="62" name="Rectangle 454">
                <a:extLst>
                  <a:ext uri="{FF2B5EF4-FFF2-40B4-BE49-F238E27FC236}">
                    <a16:creationId xmlns:a16="http://schemas.microsoft.com/office/drawing/2014/main" id="{5517B9D5-D290-42CF-B83E-1BB7F878E486}"/>
                  </a:ext>
                </a:extLst>
              </p:cNvPr>
              <p:cNvSpPr>
                <a:spLocks noChangeArrowheads="1"/>
              </p:cNvSpPr>
              <p:nvPr/>
            </p:nvSpPr>
            <p:spPr bwMode="auto">
              <a:xfrm flipH="1">
                <a:off x="-31" y="3769"/>
                <a:ext cx="1094" cy="432"/>
              </a:xfrm>
              <a:prstGeom prst="rect">
                <a:avLst/>
              </a:prstGeom>
              <a:solidFill>
                <a:srgbClr val="EAEAEA"/>
              </a:solidFill>
              <a:ln w="12700">
                <a:solidFill>
                  <a:schemeClr val="tx1"/>
                </a:solidFill>
                <a:miter lim="800000"/>
                <a:headEnd type="none" w="sm" len="sm"/>
                <a:tailEnd type="none" w="sm" len="sm"/>
              </a:ln>
            </p:spPr>
            <p:txBody>
              <a:bodyPr wrap="none" anchor="ctr"/>
              <a:lstStyle/>
              <a:p>
                <a:pPr algn="l" eaLnBrk="0" hangingPunct="0"/>
                <a:endParaRPr lang="he-IL" sz="1600" b="1">
                  <a:solidFill>
                    <a:srgbClr val="000000"/>
                  </a:solidFill>
                </a:endParaRPr>
              </a:p>
            </p:txBody>
          </p:sp>
          <p:sp>
            <p:nvSpPr>
              <p:cNvPr id="63" name="Rectangle 455">
                <a:extLst>
                  <a:ext uri="{FF2B5EF4-FFF2-40B4-BE49-F238E27FC236}">
                    <a16:creationId xmlns:a16="http://schemas.microsoft.com/office/drawing/2014/main" id="{A440CB5F-E6FE-49C6-A128-466F2245548C}"/>
                  </a:ext>
                </a:extLst>
              </p:cNvPr>
              <p:cNvSpPr>
                <a:spLocks noChangeArrowheads="1"/>
              </p:cNvSpPr>
              <p:nvPr/>
            </p:nvSpPr>
            <p:spPr bwMode="auto">
              <a:xfrm flipH="1">
                <a:off x="-49" y="3782"/>
                <a:ext cx="1164" cy="446"/>
              </a:xfrm>
              <a:prstGeom prst="rect">
                <a:avLst/>
              </a:prstGeom>
              <a:noFill/>
              <a:ln w="9525">
                <a:noFill/>
                <a:miter lim="800000"/>
                <a:headEnd/>
                <a:tailEnd/>
              </a:ln>
            </p:spPr>
            <p:txBody>
              <a:bodyPr wrap="square">
                <a:spAutoFit/>
              </a:bodyPr>
              <a:lstStyle/>
              <a:p>
                <a:pPr algn="ctr" eaLnBrk="0" hangingPunct="0">
                  <a:lnSpc>
                    <a:spcPts val="2600"/>
                  </a:lnSpc>
                </a:pPr>
                <a:r>
                  <a:rPr lang="en-US" sz="2800" u="sng" dirty="0">
                    <a:solidFill>
                      <a:srgbClr val="000066"/>
                    </a:solidFill>
                    <a:latin typeface="Gabriola" panose="04040605051002020D02" pitchFamily="82" charset="0"/>
                  </a:rPr>
                  <a:t>Introductory note</a:t>
                </a:r>
              </a:p>
              <a:p>
                <a:pPr algn="ctr" rtl="1" eaLnBrk="0" hangingPunct="0">
                  <a:lnSpc>
                    <a:spcPts val="2600"/>
                  </a:lnSpc>
                </a:pPr>
                <a:r>
                  <a:rPr lang="en-US" sz="2800" dirty="0">
                    <a:solidFill>
                      <a:srgbClr val="000066"/>
                    </a:solidFill>
                    <a:latin typeface="Gabriola" panose="04040605051002020D02" pitchFamily="82" charset="0"/>
                  </a:rPr>
                  <a:t>King David</a:t>
                </a:r>
              </a:p>
            </p:txBody>
          </p:sp>
        </p:grpSp>
        <p:sp>
          <p:nvSpPr>
            <p:cNvPr id="12" name="Freeform 1030">
              <a:extLst>
                <a:ext uri="{FF2B5EF4-FFF2-40B4-BE49-F238E27FC236}">
                  <a16:creationId xmlns:a16="http://schemas.microsoft.com/office/drawing/2014/main" id="{64AA37B9-AFC9-4A25-900C-22977AC92172}"/>
                </a:ext>
              </a:extLst>
            </p:cNvPr>
            <p:cNvSpPr>
              <a:spLocks/>
            </p:cNvSpPr>
            <p:nvPr/>
          </p:nvSpPr>
          <p:spPr bwMode="auto">
            <a:xfrm rot="322867">
              <a:off x="3815030" y="3020778"/>
              <a:ext cx="239715" cy="133297"/>
            </a:xfrm>
            <a:custGeom>
              <a:avLst/>
              <a:gdLst>
                <a:gd name="T0" fmla="*/ 2147483647 w 160"/>
                <a:gd name="T1" fmla="*/ 2147483647 h 84"/>
                <a:gd name="T2" fmla="*/ 2147483647 w 160"/>
                <a:gd name="T3" fmla="*/ 2147483647 h 84"/>
                <a:gd name="T4" fmla="*/ 2147483647 w 160"/>
                <a:gd name="T5" fmla="*/ 2147483647 h 84"/>
                <a:gd name="T6" fmla="*/ 2147483647 w 160"/>
                <a:gd name="T7" fmla="*/ 2147483647 h 84"/>
                <a:gd name="T8" fmla="*/ 2147483647 w 160"/>
                <a:gd name="T9" fmla="*/ 0 h 84"/>
                <a:gd name="T10" fmla="*/ 2147483647 w 160"/>
                <a:gd name="T11" fmla="*/ 2147483647 h 84"/>
                <a:gd name="T12" fmla="*/ 0 60000 65536"/>
                <a:gd name="T13" fmla="*/ 0 60000 65536"/>
                <a:gd name="T14" fmla="*/ 0 60000 65536"/>
                <a:gd name="T15" fmla="*/ 0 60000 65536"/>
                <a:gd name="T16" fmla="*/ 0 60000 65536"/>
                <a:gd name="T17" fmla="*/ 0 60000 65536"/>
                <a:gd name="T18" fmla="*/ 0 w 160"/>
                <a:gd name="T19" fmla="*/ 0 h 84"/>
                <a:gd name="T20" fmla="*/ 160 w 160"/>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160" h="84">
                  <a:moveTo>
                    <a:pt x="160" y="24"/>
                  </a:moveTo>
                  <a:cubicBezTo>
                    <a:pt x="130" y="19"/>
                    <a:pt x="122" y="16"/>
                    <a:pt x="82" y="24"/>
                  </a:cubicBezTo>
                  <a:cubicBezTo>
                    <a:pt x="51" y="30"/>
                    <a:pt x="35" y="78"/>
                    <a:pt x="16" y="84"/>
                  </a:cubicBezTo>
                  <a:cubicBezTo>
                    <a:pt x="0" y="79"/>
                    <a:pt x="16" y="66"/>
                    <a:pt x="22" y="54"/>
                  </a:cubicBezTo>
                  <a:cubicBezTo>
                    <a:pt x="37" y="23"/>
                    <a:pt x="58" y="11"/>
                    <a:pt x="91" y="0"/>
                  </a:cubicBezTo>
                  <a:cubicBezTo>
                    <a:pt x="118" y="3"/>
                    <a:pt x="140" y="4"/>
                    <a:pt x="160" y="24"/>
                  </a:cubicBezTo>
                  <a:close/>
                </a:path>
              </a:pathLst>
            </a:custGeom>
            <a:solidFill>
              <a:schemeClr val="bg1"/>
            </a:solidFill>
            <a:ln w="12700">
              <a:solidFill>
                <a:srgbClr val="0346DB"/>
              </a:solidFill>
              <a:round/>
              <a:headEnd type="none" w="sm" len="sm"/>
              <a:tailEnd type="none" w="sm" len="sm"/>
            </a:ln>
          </p:spPr>
          <p:txBody>
            <a:bodyPr/>
            <a:lstStyle/>
            <a:p>
              <a:endParaRPr lang="en-US"/>
            </a:p>
          </p:txBody>
        </p:sp>
        <p:sp>
          <p:nvSpPr>
            <p:cNvPr id="13" name="Freeform 168">
              <a:extLst>
                <a:ext uri="{FF2B5EF4-FFF2-40B4-BE49-F238E27FC236}">
                  <a16:creationId xmlns:a16="http://schemas.microsoft.com/office/drawing/2014/main" id="{39C43EEA-8B5E-439D-9E07-5AC841029E67}"/>
                </a:ext>
              </a:extLst>
            </p:cNvPr>
            <p:cNvSpPr/>
            <p:nvPr/>
          </p:nvSpPr>
          <p:spPr bwMode="auto">
            <a:xfrm>
              <a:off x="4147718" y="3006547"/>
              <a:ext cx="73152" cy="102413"/>
            </a:xfrm>
            <a:custGeom>
              <a:avLst/>
              <a:gdLst>
                <a:gd name="connsiteX0" fmla="*/ 0 w 73152"/>
                <a:gd name="connsiteY0" fmla="*/ 102413 h 102413"/>
                <a:gd name="connsiteX1" fmla="*/ 14631 w 73152"/>
                <a:gd name="connsiteY1" fmla="*/ 80467 h 102413"/>
                <a:gd name="connsiteX2" fmla="*/ 21946 w 73152"/>
                <a:gd name="connsiteY2" fmla="*/ 58522 h 102413"/>
                <a:gd name="connsiteX3" fmla="*/ 58522 w 73152"/>
                <a:gd name="connsiteY3" fmla="*/ 29261 h 102413"/>
                <a:gd name="connsiteX4" fmla="*/ 73152 w 73152"/>
                <a:gd name="connsiteY4" fmla="*/ 0 h 102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 h="102413">
                  <a:moveTo>
                    <a:pt x="0" y="102413"/>
                  </a:moveTo>
                  <a:cubicBezTo>
                    <a:pt x="4877" y="95098"/>
                    <a:pt x="10699" y="88331"/>
                    <a:pt x="14631" y="80467"/>
                  </a:cubicBezTo>
                  <a:cubicBezTo>
                    <a:pt x="18079" y="73570"/>
                    <a:pt x="17979" y="65134"/>
                    <a:pt x="21946" y="58522"/>
                  </a:cubicBezTo>
                  <a:cubicBezTo>
                    <a:pt x="28896" y="46938"/>
                    <a:pt x="48552" y="35908"/>
                    <a:pt x="58522" y="29261"/>
                  </a:cubicBezTo>
                  <a:lnTo>
                    <a:pt x="73152" y="0"/>
                  </a:lnTo>
                </a:path>
              </a:pathLst>
            </a:cu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Times New Roman" pitchFamily="18" charset="0"/>
                <a:cs typeface="Times New Roman" pitchFamily="18" charset="0"/>
              </a:endParaRPr>
            </a:p>
          </p:txBody>
        </p:sp>
        <p:sp>
          <p:nvSpPr>
            <p:cNvPr id="14" name="Freeform 169">
              <a:extLst>
                <a:ext uri="{FF2B5EF4-FFF2-40B4-BE49-F238E27FC236}">
                  <a16:creationId xmlns:a16="http://schemas.microsoft.com/office/drawing/2014/main" id="{4F027BE4-47EC-44E5-BCD9-B79D1464B180}"/>
                </a:ext>
              </a:extLst>
            </p:cNvPr>
            <p:cNvSpPr/>
            <p:nvPr/>
          </p:nvSpPr>
          <p:spPr bwMode="auto">
            <a:xfrm>
              <a:off x="4104861" y="3014826"/>
              <a:ext cx="38660" cy="86819"/>
            </a:xfrm>
            <a:custGeom>
              <a:avLst/>
              <a:gdLst>
                <a:gd name="connsiteX0" fmla="*/ 21946 w 38660"/>
                <a:gd name="connsiteY0" fmla="*/ 86819 h 86819"/>
                <a:gd name="connsiteX1" fmla="*/ 21946 w 38660"/>
                <a:gd name="connsiteY1" fmla="*/ 6351 h 86819"/>
                <a:gd name="connsiteX2" fmla="*/ 0 w 38660"/>
                <a:gd name="connsiteY2" fmla="*/ 6351 h 86819"/>
              </a:gdLst>
              <a:ahLst/>
              <a:cxnLst>
                <a:cxn ang="0">
                  <a:pos x="connsiteX0" y="connsiteY0"/>
                </a:cxn>
                <a:cxn ang="0">
                  <a:pos x="connsiteX1" y="connsiteY1"/>
                </a:cxn>
                <a:cxn ang="0">
                  <a:pos x="connsiteX2" y="connsiteY2"/>
                </a:cxn>
              </a:cxnLst>
              <a:rect l="l" t="t" r="r" b="b"/>
              <a:pathLst>
                <a:path w="38660" h="86819">
                  <a:moveTo>
                    <a:pt x="21946" y="86819"/>
                  </a:moveTo>
                  <a:cubicBezTo>
                    <a:pt x="28791" y="59437"/>
                    <a:pt x="38660" y="35601"/>
                    <a:pt x="21946" y="6351"/>
                  </a:cubicBezTo>
                  <a:cubicBezTo>
                    <a:pt x="18317" y="0"/>
                    <a:pt x="7315" y="6351"/>
                    <a:pt x="0" y="6351"/>
                  </a:cubicBezTo>
                </a:path>
              </a:pathLst>
            </a:cu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Times New Roman" pitchFamily="18" charset="0"/>
                <a:cs typeface="Times New Roman" pitchFamily="18" charset="0"/>
              </a:endParaRPr>
            </a:p>
          </p:txBody>
        </p:sp>
      </p:grpSp>
      <p:sp>
        <p:nvSpPr>
          <p:cNvPr id="67" name="TextBox 66">
            <a:extLst>
              <a:ext uri="{FF2B5EF4-FFF2-40B4-BE49-F238E27FC236}">
                <a16:creationId xmlns:a16="http://schemas.microsoft.com/office/drawing/2014/main" id="{65A87366-4497-441D-A9A7-84F65361F6D0}"/>
              </a:ext>
            </a:extLst>
          </p:cNvPr>
          <p:cNvSpPr txBox="1"/>
          <p:nvPr/>
        </p:nvSpPr>
        <p:spPr>
          <a:xfrm>
            <a:off x="344488" y="-99392"/>
            <a:ext cx="9289032" cy="577850"/>
          </a:xfrm>
          <a:prstGeom prst="rect">
            <a:avLst/>
          </a:prstGeom>
          <a:noFill/>
        </p:spPr>
        <p:txBody>
          <a:bodyPr wrap="square" rtlCol="0">
            <a:spAutoFit/>
          </a:bodyPr>
          <a:lstStyle/>
          <a:p>
            <a:pPr>
              <a:lnSpc>
                <a:spcPct val="150000"/>
              </a:lnSpc>
            </a:pPr>
            <a:r>
              <a:rPr lang="en-US" sz="2400" i="1" u="sng" dirty="0">
                <a:latin typeface="Arial" panose="020B0604020202020204" pitchFamily="34" charset="0"/>
                <a:cs typeface="Arial" panose="020B0604020202020204" pitchFamily="34" charset="0"/>
              </a:rPr>
              <a:t>Introductory Note: King David as a Role Model </a:t>
            </a:r>
          </a:p>
        </p:txBody>
      </p:sp>
      <p:sp>
        <p:nvSpPr>
          <p:cNvPr id="69" name="TextBox 68">
            <a:extLst>
              <a:ext uri="{FF2B5EF4-FFF2-40B4-BE49-F238E27FC236}">
                <a16:creationId xmlns:a16="http://schemas.microsoft.com/office/drawing/2014/main" id="{30C9FA8F-BEF0-48AB-A0E6-A3AB42D2ABE1}"/>
              </a:ext>
            </a:extLst>
          </p:cNvPr>
          <p:cNvSpPr txBox="1"/>
          <p:nvPr/>
        </p:nvSpPr>
        <p:spPr>
          <a:xfrm>
            <a:off x="2216696" y="6381328"/>
            <a:ext cx="8424936" cy="461665"/>
          </a:xfrm>
          <a:prstGeom prst="rect">
            <a:avLst/>
          </a:prstGeom>
          <a:noFill/>
        </p:spPr>
        <p:txBody>
          <a:bodyPr wrap="square" rtlCol="1">
            <a:spAutoFit/>
          </a:bodyPr>
          <a:lstStyle/>
          <a:p>
            <a:pPr algn="ctr" rtl="1"/>
            <a:r>
              <a:rPr lang="he-IL" sz="1200" b="0" dirty="0">
                <a:latin typeface="Narkisim" panose="020E0502050101010101" pitchFamily="34" charset="-79"/>
                <a:cs typeface="Narkisim" panose="020E0502050101010101" pitchFamily="34" charset="-79"/>
              </a:rPr>
              <a:t>בני גזונדהייט: </a:t>
            </a:r>
            <a:r>
              <a:rPr lang="he-IL" sz="1200" dirty="0">
                <a:latin typeface="Narkisim" panose="020E0502050101010101" pitchFamily="34" charset="-79"/>
                <a:cs typeface="Narkisim" panose="020E0502050101010101" pitchFamily="34" charset="-79"/>
              </a:rPr>
              <a:t>מזמור נ"א - מחאתו של נתן ותשובתו</a:t>
            </a:r>
            <a:r>
              <a:rPr lang="en-US" sz="1200" dirty="0">
                <a:latin typeface="Narkisim" panose="020E0502050101010101" pitchFamily="34" charset="-79"/>
                <a:cs typeface="Narkisim" panose="020E0502050101010101" pitchFamily="34" charset="-79"/>
              </a:rPr>
              <a:t> </a:t>
            </a:r>
            <a:r>
              <a:rPr lang="he-IL" sz="1200" dirty="0">
                <a:latin typeface="Narkisim" panose="020E0502050101010101" pitchFamily="34" charset="-79"/>
                <a:cs typeface="Narkisim" panose="020E0502050101010101" pitchFamily="34" charset="-79"/>
              </a:rPr>
              <a:t>של דוד על חטא בת שבע</a:t>
            </a:r>
            <a:r>
              <a:rPr lang="he-IL" sz="1200" b="0" dirty="0">
                <a:latin typeface="Narkisim" panose="020E0502050101010101" pitchFamily="34" charset="-79"/>
                <a:cs typeface="Narkisim" panose="020E0502050101010101" pitchFamily="34" charset="-79"/>
              </a:rPr>
              <a:t>, ציפורה, תשע"ו, עמ' 52-43</a:t>
            </a:r>
          </a:p>
          <a:p>
            <a:pPr algn="ctr" rtl="1"/>
            <a:r>
              <a:rPr lang="he-IL" sz="1200" b="0" dirty="0">
                <a:latin typeface="Narkisim" panose="020E0502050101010101" pitchFamily="34" charset="-79"/>
                <a:cs typeface="Narkisim" panose="020E0502050101010101" pitchFamily="34" charset="-79"/>
              </a:rPr>
              <a:t> (נמצא באתר </a:t>
            </a:r>
            <a:r>
              <a:rPr lang="en-US" sz="1200" b="0" dirty="0">
                <a:latin typeface="Narkisim" panose="020E0502050101010101" pitchFamily="34" charset="-79"/>
                <a:cs typeface="Narkisim" panose="020E0502050101010101" pitchFamily="34" charset="-79"/>
              </a:rPr>
              <a:t>(www.tehillim.org.il</a:t>
            </a:r>
            <a:endParaRPr lang="he-IL" sz="1200" dirty="0">
              <a:latin typeface="David" panose="020E0502060401010101" pitchFamily="34" charset="-79"/>
              <a:cs typeface="David" panose="020E0502060401010101" pitchFamily="34" charset="-79"/>
            </a:endParaRPr>
          </a:p>
        </p:txBody>
      </p:sp>
      <p:pic>
        <p:nvPicPr>
          <p:cNvPr id="2050" name="Picture 2" descr="דוד וגוליית - Ourboox">
            <a:extLst>
              <a:ext uri="{FF2B5EF4-FFF2-40B4-BE49-F238E27FC236}">
                <a16:creationId xmlns:a16="http://schemas.microsoft.com/office/drawing/2014/main" id="{67808ACA-2F71-4480-9505-E16DA4E12C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2477" y="1196752"/>
            <a:ext cx="1937067" cy="2304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מסע ארון הברית">
            <a:extLst>
              <a:ext uri="{FF2B5EF4-FFF2-40B4-BE49-F238E27FC236}">
                <a16:creationId xmlns:a16="http://schemas.microsoft.com/office/drawing/2014/main" id="{A93172B3-F884-4AD2-A68E-5F4A0DF5CA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903"/>
          <a:stretch/>
        </p:blipFill>
        <p:spPr bwMode="auto">
          <a:xfrm>
            <a:off x="5217130" y="1196752"/>
            <a:ext cx="2614190" cy="2304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3A070C7C-F42E-4817-85F7-29FB60283F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38" y="1214170"/>
            <a:ext cx="2685314" cy="2304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צילום: shutterstock)">
            <a:extLst>
              <a:ext uri="{FF2B5EF4-FFF2-40B4-BE49-F238E27FC236}">
                <a16:creationId xmlns:a16="http://schemas.microsoft.com/office/drawing/2014/main" id="{9482B9AC-DDA2-4AE8-A0E6-720B15B6AD1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269" t="1" r="41421" b="39991"/>
          <a:stretch/>
        </p:blipFill>
        <p:spPr bwMode="auto">
          <a:xfrm>
            <a:off x="3770810" y="1196752"/>
            <a:ext cx="1356011" cy="2304000"/>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10" descr="(צילום: shutterstock)">
            <a:extLst>
              <a:ext uri="{FF2B5EF4-FFF2-40B4-BE49-F238E27FC236}">
                <a16:creationId xmlns:a16="http://schemas.microsoft.com/office/drawing/2014/main" id="{34F688CA-4E83-41BD-A88E-81FE5964583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456" t="1" r="41421" b="39991"/>
          <a:stretch/>
        </p:blipFill>
        <p:spPr bwMode="auto">
          <a:xfrm>
            <a:off x="2792760" y="1196752"/>
            <a:ext cx="2334062" cy="2304000"/>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Oval 3">
            <a:extLst>
              <a:ext uri="{FF2B5EF4-FFF2-40B4-BE49-F238E27FC236}">
                <a16:creationId xmlns:a16="http://schemas.microsoft.com/office/drawing/2014/main" id="{9C23CF9C-3622-4AA5-A050-66956B548093}"/>
              </a:ext>
            </a:extLst>
          </p:cNvPr>
          <p:cNvSpPr/>
          <p:nvPr/>
        </p:nvSpPr>
        <p:spPr bwMode="auto">
          <a:xfrm>
            <a:off x="1640632" y="4509120"/>
            <a:ext cx="720080" cy="720080"/>
          </a:xfrm>
          <a:prstGeom prst="wedgeEllipseCallout">
            <a:avLst>
              <a:gd name="adj1" fmla="val -97926"/>
              <a:gd name="adj2" fmla="val 7008"/>
            </a:avLst>
          </a:prstGeom>
          <a:solidFill>
            <a:schemeClr val="accent1">
              <a:lumMod val="50000"/>
            </a:schemeClr>
          </a:solid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he-IL" sz="48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a:t>
            </a:r>
            <a:endParaRPr kumimoji="0" lang="en-US" sz="4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pic>
        <p:nvPicPr>
          <p:cNvPr id="90" name="Picture 17" descr="לוגו אתר תהילים">
            <a:extLst>
              <a:ext uri="{FF2B5EF4-FFF2-40B4-BE49-F238E27FC236}">
                <a16:creationId xmlns:a16="http://schemas.microsoft.com/office/drawing/2014/main" id="{F43DEA62-4096-42AE-BA46-DBB9451A97D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523" t="462" r="9145" b="4496"/>
          <a:stretch/>
        </p:blipFill>
        <p:spPr bwMode="auto">
          <a:xfrm>
            <a:off x="8337376" y="3838748"/>
            <a:ext cx="1531922" cy="1894508"/>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90">
            <a:extLst>
              <a:ext uri="{FF2B5EF4-FFF2-40B4-BE49-F238E27FC236}">
                <a16:creationId xmlns:a16="http://schemas.microsoft.com/office/drawing/2014/main" id="{F04D392C-CF09-4A6B-A2AC-E72B031EF720}"/>
              </a:ext>
            </a:extLst>
          </p:cNvPr>
          <p:cNvPicPr>
            <a:picLocks noChangeAspect="1"/>
          </p:cNvPicPr>
          <p:nvPr/>
        </p:nvPicPr>
        <p:blipFill rotWithShape="1">
          <a:blip r:embed="rId7"/>
          <a:srcRect l="9318" t="16750" r="10418" b="40584"/>
          <a:stretch/>
        </p:blipFill>
        <p:spPr>
          <a:xfrm>
            <a:off x="2936776" y="4005064"/>
            <a:ext cx="5189355" cy="1584176"/>
          </a:xfrm>
          <a:prstGeom prst="rect">
            <a:avLst/>
          </a:prstGeom>
        </p:spPr>
      </p:pic>
    </p:spTree>
    <p:extLst>
      <p:ext uri="{BB962C8B-B14F-4D97-AF65-F5344CB8AC3E}">
        <p14:creationId xmlns:p14="http://schemas.microsoft.com/office/powerpoint/2010/main" val="168741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3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3000"/>
                                        <p:tgtEl>
                                          <p:spTgt spid="20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8"/>
                                        </p:tgtEl>
                                        <p:attrNameLst>
                                          <p:attrName>style.visibility</p:attrName>
                                        </p:attrNameLst>
                                      </p:cBhvr>
                                      <p:to>
                                        <p:strVal val="visible"/>
                                      </p:to>
                                    </p:set>
                                    <p:animEffect transition="in" filter="fade">
                                      <p:cBhvr>
                                        <p:cTn id="17" dur="500"/>
                                        <p:tgtEl>
                                          <p:spTgt spid="205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wipe(right)">
                                      <p:cBhvr>
                                        <p:cTn id="22" dur="5000"/>
                                        <p:tgtEl>
                                          <p:spTgt spid="8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6"/>
                                        </p:tgtEl>
                                        <p:attrNameLst>
                                          <p:attrName>style.visibility</p:attrName>
                                        </p:attrNameLst>
                                      </p:cBhvr>
                                      <p:to>
                                        <p:strVal val="visible"/>
                                      </p:to>
                                    </p:set>
                                    <p:animEffect transition="in" filter="fade">
                                      <p:cBhvr>
                                        <p:cTn id="27" dur="3000"/>
                                        <p:tgtEl>
                                          <p:spTgt spid="20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0"/>
                                        </p:tgtEl>
                                        <p:attrNameLst>
                                          <p:attrName>style.visibility</p:attrName>
                                        </p:attrNameLst>
                                      </p:cBhvr>
                                      <p:to>
                                        <p:strVal val="visible"/>
                                      </p:to>
                                    </p:set>
                                    <p:animEffect transition="in" filter="fade">
                                      <p:cBhvr>
                                        <p:cTn id="32" dur="3000"/>
                                        <p:tgtEl>
                                          <p:spTgt spid="9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fade">
                                      <p:cBhvr>
                                        <p:cTn id="37" dur="3000"/>
                                        <p:tgtEl>
                                          <p:spTgt spid="9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fade">
                                      <p:cBhvr>
                                        <p:cTn id="42" dur="3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30D2C16-89BA-4317-8E83-9ACB53BE452B}"/>
              </a:ext>
            </a:extLst>
          </p:cNvPr>
          <p:cNvPicPr>
            <a:picLocks noChangeAspect="1"/>
          </p:cNvPicPr>
          <p:nvPr/>
        </p:nvPicPr>
        <p:blipFill rotWithShape="1">
          <a:blip r:embed="rId2"/>
          <a:srcRect l="4023" t="14406" r="14198" b="8858"/>
          <a:stretch/>
        </p:blipFill>
        <p:spPr>
          <a:xfrm>
            <a:off x="1865" y="-1258"/>
            <a:ext cx="9900000" cy="6310577"/>
          </a:xfrm>
          <a:prstGeom prst="rect">
            <a:avLst/>
          </a:prstGeom>
        </p:spPr>
      </p:pic>
      <p:grpSp>
        <p:nvGrpSpPr>
          <p:cNvPr id="10" name="Group 9">
            <a:extLst>
              <a:ext uri="{FF2B5EF4-FFF2-40B4-BE49-F238E27FC236}">
                <a16:creationId xmlns:a16="http://schemas.microsoft.com/office/drawing/2014/main" id="{5637BEA1-C6AF-4F4E-8C7E-263F2DED179C}"/>
              </a:ext>
            </a:extLst>
          </p:cNvPr>
          <p:cNvGrpSpPr/>
          <p:nvPr/>
        </p:nvGrpSpPr>
        <p:grpSpPr>
          <a:xfrm>
            <a:off x="6033120" y="2005102"/>
            <a:ext cx="2880320" cy="692773"/>
            <a:chOff x="6033120" y="1952848"/>
            <a:chExt cx="2880320" cy="692773"/>
          </a:xfrm>
        </p:grpSpPr>
        <p:sp>
          <p:nvSpPr>
            <p:cNvPr id="11" name="Rectangle 10">
              <a:extLst>
                <a:ext uri="{FF2B5EF4-FFF2-40B4-BE49-F238E27FC236}">
                  <a16:creationId xmlns:a16="http://schemas.microsoft.com/office/drawing/2014/main" id="{42853601-2A56-43BB-9727-2069F7AD95CE}"/>
                </a:ext>
              </a:extLst>
            </p:cNvPr>
            <p:cNvSpPr/>
            <p:nvPr/>
          </p:nvSpPr>
          <p:spPr bwMode="auto">
            <a:xfrm>
              <a:off x="6033120" y="2052139"/>
              <a:ext cx="828000" cy="584773"/>
            </a:xfrm>
            <a:prstGeom prst="rect">
              <a:avLst/>
            </a:prstGeom>
            <a:no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3" name="Rectangle 12">
              <a:extLst>
                <a:ext uri="{FF2B5EF4-FFF2-40B4-BE49-F238E27FC236}">
                  <a16:creationId xmlns:a16="http://schemas.microsoft.com/office/drawing/2014/main" id="{409AC21A-CBFD-49EC-B0A3-720D77830A3F}"/>
                </a:ext>
              </a:extLst>
            </p:cNvPr>
            <p:cNvSpPr/>
            <p:nvPr/>
          </p:nvSpPr>
          <p:spPr bwMode="auto">
            <a:xfrm>
              <a:off x="7664870" y="2060848"/>
              <a:ext cx="1248570" cy="584773"/>
            </a:xfrm>
            <a:prstGeom prst="rect">
              <a:avLst/>
            </a:prstGeom>
            <a:no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14" name="Right Bracket 13">
              <a:extLst>
                <a:ext uri="{FF2B5EF4-FFF2-40B4-BE49-F238E27FC236}">
                  <a16:creationId xmlns:a16="http://schemas.microsoft.com/office/drawing/2014/main" id="{383F9234-36D9-4B7D-A233-BD3FF1D03265}"/>
                </a:ext>
              </a:extLst>
            </p:cNvPr>
            <p:cNvSpPr/>
            <p:nvPr/>
          </p:nvSpPr>
          <p:spPr bwMode="auto">
            <a:xfrm rot="16200000">
              <a:off x="6880882" y="1196848"/>
              <a:ext cx="108000" cy="1620000"/>
            </a:xfrm>
            <a:prstGeom prst="rightBracket">
              <a:avLst/>
            </a:prstGeom>
            <a:no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5" name="Right Bracket 14">
              <a:extLst>
                <a:ext uri="{FF2B5EF4-FFF2-40B4-BE49-F238E27FC236}">
                  <a16:creationId xmlns:a16="http://schemas.microsoft.com/office/drawing/2014/main" id="{C933EB01-1C66-48DC-AC8E-DF7CAA5EB1C4}"/>
                </a:ext>
              </a:extLst>
            </p:cNvPr>
            <p:cNvSpPr/>
            <p:nvPr/>
          </p:nvSpPr>
          <p:spPr bwMode="auto">
            <a:xfrm rot="16200000">
              <a:off x="7671200" y="1072005"/>
              <a:ext cx="72000" cy="1908000"/>
            </a:xfrm>
            <a:prstGeom prst="rightBracket">
              <a:avLst/>
            </a:prstGeom>
            <a:no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grpSp>
      <p:grpSp>
        <p:nvGrpSpPr>
          <p:cNvPr id="7" name="Group 6">
            <a:extLst>
              <a:ext uri="{FF2B5EF4-FFF2-40B4-BE49-F238E27FC236}">
                <a16:creationId xmlns:a16="http://schemas.microsoft.com/office/drawing/2014/main" id="{8BFCF77F-9CF6-4E5D-9DCF-669AC8B75722}"/>
              </a:ext>
            </a:extLst>
          </p:cNvPr>
          <p:cNvGrpSpPr/>
          <p:nvPr/>
        </p:nvGrpSpPr>
        <p:grpSpPr>
          <a:xfrm>
            <a:off x="6545885" y="2608449"/>
            <a:ext cx="576064" cy="1080120"/>
            <a:chOff x="6519758" y="2636912"/>
            <a:chExt cx="576064" cy="1080120"/>
          </a:xfrm>
        </p:grpSpPr>
        <p:sp>
          <p:nvSpPr>
            <p:cNvPr id="5" name="Arrow: Down 4">
              <a:extLst>
                <a:ext uri="{FF2B5EF4-FFF2-40B4-BE49-F238E27FC236}">
                  <a16:creationId xmlns:a16="http://schemas.microsoft.com/office/drawing/2014/main" id="{4FB4BC9D-2CE9-49B3-ADF7-B732A6D39302}"/>
                </a:ext>
              </a:extLst>
            </p:cNvPr>
            <p:cNvSpPr/>
            <p:nvPr/>
          </p:nvSpPr>
          <p:spPr bwMode="auto">
            <a:xfrm flipV="1">
              <a:off x="6589430" y="2636912"/>
              <a:ext cx="432048" cy="1080120"/>
            </a:xfrm>
            <a:prstGeom prst="downArrow">
              <a:avLst>
                <a:gd name="adj1" fmla="val 21780"/>
                <a:gd name="adj2" fmla="val 60078"/>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82A86381-2894-4930-9CC4-8D319ED3EF2B}"/>
                </a:ext>
              </a:extLst>
            </p:cNvPr>
            <p:cNvSpPr txBox="1"/>
            <p:nvPr/>
          </p:nvSpPr>
          <p:spPr>
            <a:xfrm>
              <a:off x="6519758" y="2671748"/>
              <a:ext cx="576064" cy="261610"/>
            </a:xfrm>
            <a:prstGeom prst="rect">
              <a:avLst/>
            </a:prstGeom>
            <a:noFill/>
          </p:spPr>
          <p:txBody>
            <a:bodyPr wrap="square" rtlCol="0">
              <a:spAutoFit/>
            </a:bodyPr>
            <a:lstStyle/>
            <a:p>
              <a:r>
                <a:rPr lang="en-US" sz="1100" dirty="0">
                  <a:solidFill>
                    <a:schemeClr val="bg1"/>
                  </a:solidFill>
                  <a:latin typeface="Arial" panose="020B0604020202020204" pitchFamily="34" charset="0"/>
                  <a:cs typeface="Arial" panose="020B0604020202020204" pitchFamily="34" charset="0"/>
                </a:rPr>
                <a:t>51</a:t>
              </a:r>
            </a:p>
          </p:txBody>
        </p:sp>
      </p:grpSp>
    </p:spTree>
    <p:extLst>
      <p:ext uri="{BB962C8B-B14F-4D97-AF65-F5344CB8AC3E}">
        <p14:creationId xmlns:p14="http://schemas.microsoft.com/office/powerpoint/2010/main" val="423863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9D13AE-A66A-4462-B11E-1211E8576248}"/>
              </a:ext>
            </a:extLst>
          </p:cNvPr>
          <p:cNvPicPr>
            <a:picLocks noChangeAspect="1"/>
          </p:cNvPicPr>
          <p:nvPr/>
        </p:nvPicPr>
        <p:blipFill rotWithShape="1">
          <a:blip r:embed="rId2"/>
          <a:srcRect l="3604" t="16124" r="16132" b="11584"/>
          <a:stretch/>
        </p:blipFill>
        <p:spPr>
          <a:xfrm>
            <a:off x="56456" y="44624"/>
            <a:ext cx="9813921" cy="5372107"/>
          </a:xfrm>
          <a:prstGeom prst="rect">
            <a:avLst/>
          </a:prstGeom>
        </p:spPr>
      </p:pic>
      <p:grpSp>
        <p:nvGrpSpPr>
          <p:cNvPr id="16" name="Group 15">
            <a:extLst>
              <a:ext uri="{FF2B5EF4-FFF2-40B4-BE49-F238E27FC236}">
                <a16:creationId xmlns:a16="http://schemas.microsoft.com/office/drawing/2014/main" id="{7491A0B7-6BC4-49BC-87A0-584E1EACF555}"/>
              </a:ext>
            </a:extLst>
          </p:cNvPr>
          <p:cNvGrpSpPr/>
          <p:nvPr/>
        </p:nvGrpSpPr>
        <p:grpSpPr>
          <a:xfrm flipH="1">
            <a:off x="1029725" y="1700808"/>
            <a:ext cx="2788561" cy="620765"/>
            <a:chOff x="6033120" y="1952848"/>
            <a:chExt cx="2842432" cy="692773"/>
          </a:xfrm>
        </p:grpSpPr>
        <p:sp>
          <p:nvSpPr>
            <p:cNvPr id="17" name="Rectangle 16">
              <a:extLst>
                <a:ext uri="{FF2B5EF4-FFF2-40B4-BE49-F238E27FC236}">
                  <a16:creationId xmlns:a16="http://schemas.microsoft.com/office/drawing/2014/main" id="{D62661BB-87A1-4E84-B449-196F62922320}"/>
                </a:ext>
              </a:extLst>
            </p:cNvPr>
            <p:cNvSpPr/>
            <p:nvPr/>
          </p:nvSpPr>
          <p:spPr bwMode="auto">
            <a:xfrm>
              <a:off x="6033120" y="2052139"/>
              <a:ext cx="828000" cy="584773"/>
            </a:xfrm>
            <a:prstGeom prst="rect">
              <a:avLst/>
            </a:prstGeom>
            <a:no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8" name="Rectangle 17">
              <a:extLst>
                <a:ext uri="{FF2B5EF4-FFF2-40B4-BE49-F238E27FC236}">
                  <a16:creationId xmlns:a16="http://schemas.microsoft.com/office/drawing/2014/main" id="{E8798D3C-34D6-4007-A2B7-C3F94BCC15FC}"/>
                </a:ext>
              </a:extLst>
            </p:cNvPr>
            <p:cNvSpPr/>
            <p:nvPr/>
          </p:nvSpPr>
          <p:spPr bwMode="auto">
            <a:xfrm>
              <a:off x="7664602" y="2060848"/>
              <a:ext cx="1210950" cy="584773"/>
            </a:xfrm>
            <a:prstGeom prst="rect">
              <a:avLst/>
            </a:prstGeom>
            <a:no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19" name="Right Bracket 18">
              <a:extLst>
                <a:ext uri="{FF2B5EF4-FFF2-40B4-BE49-F238E27FC236}">
                  <a16:creationId xmlns:a16="http://schemas.microsoft.com/office/drawing/2014/main" id="{041B9743-9094-4613-AECF-AFD1323FF1AC}"/>
                </a:ext>
              </a:extLst>
            </p:cNvPr>
            <p:cNvSpPr/>
            <p:nvPr/>
          </p:nvSpPr>
          <p:spPr bwMode="auto">
            <a:xfrm rot="16200000">
              <a:off x="6880882" y="1196848"/>
              <a:ext cx="108000" cy="1620000"/>
            </a:xfrm>
            <a:prstGeom prst="rightBracket">
              <a:avLst/>
            </a:prstGeom>
            <a:no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20" name="Right Bracket 19">
              <a:extLst>
                <a:ext uri="{FF2B5EF4-FFF2-40B4-BE49-F238E27FC236}">
                  <a16:creationId xmlns:a16="http://schemas.microsoft.com/office/drawing/2014/main" id="{24A8FF04-C97B-4A57-818B-F0DF79C4E387}"/>
                </a:ext>
              </a:extLst>
            </p:cNvPr>
            <p:cNvSpPr/>
            <p:nvPr/>
          </p:nvSpPr>
          <p:spPr bwMode="auto">
            <a:xfrm rot="16200000">
              <a:off x="7671200" y="1072005"/>
              <a:ext cx="72000" cy="1908000"/>
            </a:xfrm>
            <a:prstGeom prst="rightBracket">
              <a:avLst/>
            </a:prstGeom>
            <a:no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grpSp>
      <p:grpSp>
        <p:nvGrpSpPr>
          <p:cNvPr id="21" name="Group 20">
            <a:extLst>
              <a:ext uri="{FF2B5EF4-FFF2-40B4-BE49-F238E27FC236}">
                <a16:creationId xmlns:a16="http://schemas.microsoft.com/office/drawing/2014/main" id="{29379BCA-94CB-4409-9C76-9F14BA82087F}"/>
              </a:ext>
            </a:extLst>
          </p:cNvPr>
          <p:cNvGrpSpPr/>
          <p:nvPr/>
        </p:nvGrpSpPr>
        <p:grpSpPr>
          <a:xfrm>
            <a:off x="2775342" y="2302999"/>
            <a:ext cx="576064" cy="1080120"/>
            <a:chOff x="6519758" y="2636912"/>
            <a:chExt cx="576064" cy="1080120"/>
          </a:xfrm>
        </p:grpSpPr>
        <p:sp>
          <p:nvSpPr>
            <p:cNvPr id="22" name="Arrow: Down 21">
              <a:extLst>
                <a:ext uri="{FF2B5EF4-FFF2-40B4-BE49-F238E27FC236}">
                  <a16:creationId xmlns:a16="http://schemas.microsoft.com/office/drawing/2014/main" id="{172D6ACC-2053-48C7-A99E-690EDE290B1C}"/>
                </a:ext>
              </a:extLst>
            </p:cNvPr>
            <p:cNvSpPr/>
            <p:nvPr/>
          </p:nvSpPr>
          <p:spPr bwMode="auto">
            <a:xfrm flipV="1">
              <a:off x="6589430" y="2636912"/>
              <a:ext cx="432048" cy="1080120"/>
            </a:xfrm>
            <a:prstGeom prst="downArrow">
              <a:avLst>
                <a:gd name="adj1" fmla="val 21780"/>
                <a:gd name="adj2" fmla="val 60078"/>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3" name="TextBox 22">
              <a:extLst>
                <a:ext uri="{FF2B5EF4-FFF2-40B4-BE49-F238E27FC236}">
                  <a16:creationId xmlns:a16="http://schemas.microsoft.com/office/drawing/2014/main" id="{84E3B417-C79E-4FEC-9829-790028A6245B}"/>
                </a:ext>
              </a:extLst>
            </p:cNvPr>
            <p:cNvSpPr txBox="1"/>
            <p:nvPr/>
          </p:nvSpPr>
          <p:spPr>
            <a:xfrm>
              <a:off x="6519758" y="2671748"/>
              <a:ext cx="576064" cy="261610"/>
            </a:xfrm>
            <a:prstGeom prst="rect">
              <a:avLst/>
            </a:prstGeom>
            <a:noFill/>
          </p:spPr>
          <p:txBody>
            <a:bodyPr wrap="square" rtlCol="0">
              <a:spAutoFit/>
            </a:bodyPr>
            <a:lstStyle/>
            <a:p>
              <a:r>
                <a:rPr lang="en-US" sz="1100" dirty="0">
                  <a:solidFill>
                    <a:schemeClr val="bg1"/>
                  </a:solidFill>
                  <a:latin typeface="Arial" panose="020B0604020202020204" pitchFamily="34" charset="0"/>
                  <a:cs typeface="Arial" panose="020B0604020202020204" pitchFamily="34" charset="0"/>
                </a:rPr>
                <a:t>51</a:t>
              </a:r>
            </a:p>
          </p:txBody>
        </p:sp>
      </p:grpSp>
    </p:spTree>
    <p:extLst>
      <p:ext uri="{BB962C8B-B14F-4D97-AF65-F5344CB8AC3E}">
        <p14:creationId xmlns:p14="http://schemas.microsoft.com/office/powerpoint/2010/main" val="341705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3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4787284" y="1396705"/>
            <a:ext cx="4921683" cy="4968000"/>
          </a:xfrm>
          <a:prstGeom prst="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nvGrpSpPr>
          <p:cNvPr id="4" name="Group 3"/>
          <p:cNvGrpSpPr/>
          <p:nvPr/>
        </p:nvGrpSpPr>
        <p:grpSpPr>
          <a:xfrm>
            <a:off x="0" y="1696590"/>
            <a:ext cx="7661771" cy="2106305"/>
            <a:chOff x="0" y="1066800"/>
            <a:chExt cx="7661771" cy="2106305"/>
          </a:xfrm>
        </p:grpSpPr>
        <p:sp>
          <p:nvSpPr>
            <p:cNvPr id="76" name="Rectangle 75"/>
            <p:cNvSpPr/>
            <p:nvPr/>
          </p:nvSpPr>
          <p:spPr>
            <a:xfrm flipH="1" flipV="1">
              <a:off x="381000" y="1130968"/>
              <a:ext cx="4025285" cy="324000"/>
            </a:xfrm>
            <a:prstGeom prst="rect">
              <a:avLst/>
            </a:prstGeom>
            <a:solidFill>
              <a:schemeClr val="accent1">
                <a:lumMod val="60000"/>
                <a:lumOff val="40000"/>
              </a:schemeClr>
            </a:solidFill>
            <a:ln w="190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Narkisim" panose="020E0502050101010101" pitchFamily="34" charset="-79"/>
                <a:ea typeface="+mn-ea"/>
                <a:cs typeface="Narkisim" panose="020E0502050101010101" pitchFamily="34" charset="-79"/>
              </a:endParaRPr>
            </a:p>
          </p:txBody>
        </p:sp>
        <p:sp>
          <p:nvSpPr>
            <p:cNvPr id="5" name="TextBox 4"/>
            <p:cNvSpPr txBox="1"/>
            <p:nvPr/>
          </p:nvSpPr>
          <p:spPr>
            <a:xfrm>
              <a:off x="0" y="1066800"/>
              <a:ext cx="4432796" cy="1154162"/>
            </a:xfrm>
            <a:prstGeom prst="rect">
              <a:avLst/>
            </a:prstGeom>
            <a:noFill/>
          </p:spPr>
          <p:txBody>
            <a:bodyPr wrap="square" rtlCol="1">
              <a:spAutoFit/>
            </a:bodyPr>
            <a:lstStyle/>
            <a:p>
              <a:pPr marL="0" marR="0" lvl="0" indent="0" algn="r" defTabSz="914400" rtl="1" eaLnBrk="1" fontAlgn="auto" latinLnBrk="0" hangingPunct="1">
                <a:lnSpc>
                  <a:spcPct val="115000"/>
                </a:lnSpc>
                <a:spcBef>
                  <a:spcPts val="0"/>
                </a:spcBef>
                <a:spcAft>
                  <a:spcPts val="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sym typeface="Wingdings" panose="05000000000000000000" pitchFamily="2" charset="2"/>
                </a:rPr>
                <a:t> </a:t>
              </a:r>
              <a:r>
                <a:rPr kumimoji="0" lang="he-IL" sz="1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sym typeface="Wingdings" panose="05000000000000000000" pitchFamily="2" charset="2"/>
                </a:rPr>
                <a:t>דויד המלך </a:t>
              </a:r>
              <a:r>
                <a:rPr kumimoji="0" lang="he-IL" sz="1400" b="1" i="0" u="none" strike="noStrike" kern="1200" cap="none" spc="0" normalizeH="0" baseline="0" noProof="0" dirty="0">
                  <a:ln>
                    <a:noFill/>
                  </a:ln>
                  <a:solidFill>
                    <a:prstClr val="white"/>
                  </a:solidFill>
                  <a:effectLst/>
                  <a:highlight>
                    <a:srgbClr val="0000FF"/>
                  </a:highlight>
                  <a:uLnTx/>
                  <a:uFillTx/>
                  <a:latin typeface="Guttman Keren" panose="02010701010101010101" pitchFamily="2" charset="-79"/>
                  <a:ea typeface="+mn-ea"/>
                  <a:cs typeface="Arial" panose="020B0604020202020204" pitchFamily="34" charset="0"/>
                  <a:sym typeface="Wingdings" panose="05000000000000000000" pitchFamily="2" charset="2"/>
                </a:rPr>
                <a:t>24</a:t>
              </a:r>
              <a:r>
                <a:rPr kumimoji="0" lang="he-IL" sz="1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sym typeface="Wingdings" panose="05000000000000000000" pitchFamily="2" charset="2"/>
                </a:rPr>
                <a:t> – שלמה בנו יבנה את הבית  </a:t>
              </a:r>
            </a:p>
            <a:p>
              <a:pPr marL="0" marR="0" lvl="0" indent="0" algn="r" defTabSz="914400" rtl="1" eaLnBrk="1" fontAlgn="auto" latinLnBrk="0" hangingPunct="1">
                <a:lnSpc>
                  <a:spcPct val="115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דוד לא יבנה את המקדש כי חטא עם בת שבוע ושפך דמים רבים; שלמה בנו יבנה את המקדש אשר הכין לו דוד (שמ"ב ז'; דה"א כ"ב, ה-יט)</a:t>
              </a:r>
            </a:p>
            <a:p>
              <a:pPr marL="0" marR="0" lvl="0" indent="0" algn="ctr" defTabSz="914400" rtl="1" eaLnBrk="1" fontAlgn="auto" latinLnBrk="0" hangingPunct="1">
                <a:lnSpc>
                  <a:spcPct val="115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דוד = בעל תשובה</a:t>
              </a:r>
              <a:r>
                <a:rPr kumimoji="0" lang="en-US" sz="12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Re</a:t>
              </a:r>
              <a:endParaRPr kumimoji="0" lang="he-IL" sz="1200" b="1"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endParaRPr>
            </a:p>
          </p:txBody>
        </p:sp>
        <p:pic>
          <p:nvPicPr>
            <p:cNvPr id="60" name="Picture 23" descr="http://biblewalks.com/Photos30/DavidHarp8.jpg">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86410" y="2317742"/>
              <a:ext cx="747213" cy="806458"/>
            </a:xfrm>
            <a:prstGeom prst="rect">
              <a:avLst/>
            </a:prstGeom>
            <a:noFill/>
          </p:spPr>
        </p:pic>
        <p:sp>
          <p:nvSpPr>
            <p:cNvPr id="61" name="Freeform 60"/>
            <p:cNvSpPr/>
            <p:nvPr/>
          </p:nvSpPr>
          <p:spPr bwMode="auto">
            <a:xfrm>
              <a:off x="7225145" y="2392988"/>
              <a:ext cx="436626" cy="618768"/>
            </a:xfrm>
            <a:custGeom>
              <a:avLst/>
              <a:gdLst>
                <a:gd name="connsiteX0" fmla="*/ 54766 w 761564"/>
                <a:gd name="connsiteY0" fmla="*/ 274320 h 1493520"/>
                <a:gd name="connsiteX1" fmla="*/ 77626 w 761564"/>
                <a:gd name="connsiteY1" fmla="*/ 262890 h 1493520"/>
                <a:gd name="connsiteX2" fmla="*/ 81436 w 761564"/>
                <a:gd name="connsiteY2" fmla="*/ 251460 h 1493520"/>
                <a:gd name="connsiteX3" fmla="*/ 108106 w 761564"/>
                <a:gd name="connsiteY3" fmla="*/ 240030 h 1493520"/>
                <a:gd name="connsiteX4" fmla="*/ 115726 w 761564"/>
                <a:gd name="connsiteY4" fmla="*/ 228600 h 1493520"/>
                <a:gd name="connsiteX5" fmla="*/ 119536 w 761564"/>
                <a:gd name="connsiteY5" fmla="*/ 217170 h 1493520"/>
                <a:gd name="connsiteX6" fmla="*/ 142396 w 761564"/>
                <a:gd name="connsiteY6" fmla="*/ 213360 h 1493520"/>
                <a:gd name="connsiteX7" fmla="*/ 172876 w 761564"/>
                <a:gd name="connsiteY7" fmla="*/ 217170 h 1493520"/>
                <a:gd name="connsiteX8" fmla="*/ 176686 w 761564"/>
                <a:gd name="connsiteY8" fmla="*/ 228600 h 1493520"/>
                <a:gd name="connsiteX9" fmla="*/ 210976 w 761564"/>
                <a:gd name="connsiteY9" fmla="*/ 240030 h 1493520"/>
                <a:gd name="connsiteX10" fmla="*/ 230026 w 761564"/>
                <a:gd name="connsiteY10" fmla="*/ 255270 h 1493520"/>
                <a:gd name="connsiteX11" fmla="*/ 233836 w 761564"/>
                <a:gd name="connsiteY11" fmla="*/ 266700 h 1493520"/>
                <a:gd name="connsiteX12" fmla="*/ 237646 w 761564"/>
                <a:gd name="connsiteY12" fmla="*/ 281940 h 1493520"/>
                <a:gd name="connsiteX13" fmla="*/ 241456 w 761564"/>
                <a:gd name="connsiteY13" fmla="*/ 300990 h 1493520"/>
                <a:gd name="connsiteX14" fmla="*/ 245266 w 761564"/>
                <a:gd name="connsiteY14" fmla="*/ 312420 h 1493520"/>
                <a:gd name="connsiteX15" fmla="*/ 249076 w 761564"/>
                <a:gd name="connsiteY15" fmla="*/ 331470 h 1493520"/>
                <a:gd name="connsiteX16" fmla="*/ 256696 w 761564"/>
                <a:gd name="connsiteY16" fmla="*/ 342900 h 1493520"/>
                <a:gd name="connsiteX17" fmla="*/ 260506 w 761564"/>
                <a:gd name="connsiteY17" fmla="*/ 373380 h 1493520"/>
                <a:gd name="connsiteX18" fmla="*/ 264316 w 761564"/>
                <a:gd name="connsiteY18" fmla="*/ 392430 h 1493520"/>
                <a:gd name="connsiteX19" fmla="*/ 260506 w 761564"/>
                <a:gd name="connsiteY19" fmla="*/ 457200 h 1493520"/>
                <a:gd name="connsiteX20" fmla="*/ 252886 w 761564"/>
                <a:gd name="connsiteY20" fmla="*/ 468630 h 1493520"/>
                <a:gd name="connsiteX21" fmla="*/ 264316 w 761564"/>
                <a:gd name="connsiteY21" fmla="*/ 480060 h 1493520"/>
                <a:gd name="connsiteX22" fmla="*/ 283366 w 761564"/>
                <a:gd name="connsiteY22" fmla="*/ 483870 h 1493520"/>
                <a:gd name="connsiteX23" fmla="*/ 287176 w 761564"/>
                <a:gd name="connsiteY23" fmla="*/ 495300 h 1493520"/>
                <a:gd name="connsiteX24" fmla="*/ 310036 w 761564"/>
                <a:gd name="connsiteY24" fmla="*/ 502920 h 1493520"/>
                <a:gd name="connsiteX25" fmla="*/ 321466 w 761564"/>
                <a:gd name="connsiteY25" fmla="*/ 506730 h 1493520"/>
                <a:gd name="connsiteX26" fmla="*/ 351946 w 761564"/>
                <a:gd name="connsiteY26" fmla="*/ 533400 h 1493520"/>
                <a:gd name="connsiteX27" fmla="*/ 363376 w 761564"/>
                <a:gd name="connsiteY27" fmla="*/ 541020 h 1493520"/>
                <a:gd name="connsiteX28" fmla="*/ 370996 w 761564"/>
                <a:gd name="connsiteY28" fmla="*/ 552450 h 1493520"/>
                <a:gd name="connsiteX29" fmla="*/ 401476 w 761564"/>
                <a:gd name="connsiteY29" fmla="*/ 560070 h 1493520"/>
                <a:gd name="connsiteX30" fmla="*/ 412906 w 761564"/>
                <a:gd name="connsiteY30" fmla="*/ 601980 h 1493520"/>
                <a:gd name="connsiteX31" fmla="*/ 420526 w 761564"/>
                <a:gd name="connsiteY31" fmla="*/ 613410 h 1493520"/>
                <a:gd name="connsiteX32" fmla="*/ 431956 w 761564"/>
                <a:gd name="connsiteY32" fmla="*/ 636270 h 1493520"/>
                <a:gd name="connsiteX33" fmla="*/ 435766 w 761564"/>
                <a:gd name="connsiteY33" fmla="*/ 659130 h 1493520"/>
                <a:gd name="connsiteX34" fmla="*/ 439576 w 761564"/>
                <a:gd name="connsiteY34" fmla="*/ 674370 h 1493520"/>
                <a:gd name="connsiteX35" fmla="*/ 447196 w 761564"/>
                <a:gd name="connsiteY35" fmla="*/ 735330 h 1493520"/>
                <a:gd name="connsiteX36" fmla="*/ 451006 w 761564"/>
                <a:gd name="connsiteY36" fmla="*/ 754380 h 1493520"/>
                <a:gd name="connsiteX37" fmla="*/ 458626 w 761564"/>
                <a:gd name="connsiteY37" fmla="*/ 853440 h 1493520"/>
                <a:gd name="connsiteX38" fmla="*/ 451006 w 761564"/>
                <a:gd name="connsiteY38" fmla="*/ 1005840 h 1493520"/>
                <a:gd name="connsiteX39" fmla="*/ 443386 w 761564"/>
                <a:gd name="connsiteY39" fmla="*/ 1089660 h 1493520"/>
                <a:gd name="connsiteX40" fmla="*/ 439576 w 761564"/>
                <a:gd name="connsiteY40" fmla="*/ 1108710 h 1493520"/>
                <a:gd name="connsiteX41" fmla="*/ 431956 w 761564"/>
                <a:gd name="connsiteY41" fmla="*/ 1131570 h 1493520"/>
                <a:gd name="connsiteX42" fmla="*/ 435766 w 761564"/>
                <a:gd name="connsiteY42" fmla="*/ 1143000 h 1493520"/>
                <a:gd name="connsiteX43" fmla="*/ 462436 w 761564"/>
                <a:gd name="connsiteY43" fmla="*/ 1146810 h 1493520"/>
                <a:gd name="connsiteX44" fmla="*/ 485296 w 761564"/>
                <a:gd name="connsiteY44" fmla="*/ 1158240 h 1493520"/>
                <a:gd name="connsiteX45" fmla="*/ 500536 w 761564"/>
                <a:gd name="connsiteY45" fmla="*/ 1162050 h 1493520"/>
                <a:gd name="connsiteX46" fmla="*/ 519586 w 761564"/>
                <a:gd name="connsiteY46" fmla="*/ 1181100 h 1493520"/>
                <a:gd name="connsiteX47" fmla="*/ 523396 w 761564"/>
                <a:gd name="connsiteY47" fmla="*/ 1192530 h 1493520"/>
                <a:gd name="connsiteX48" fmla="*/ 527206 w 761564"/>
                <a:gd name="connsiteY48" fmla="*/ 1211580 h 1493520"/>
                <a:gd name="connsiteX49" fmla="*/ 538636 w 761564"/>
                <a:gd name="connsiteY49" fmla="*/ 1215390 h 1493520"/>
                <a:gd name="connsiteX50" fmla="*/ 550066 w 761564"/>
                <a:gd name="connsiteY50" fmla="*/ 1226820 h 1493520"/>
                <a:gd name="connsiteX51" fmla="*/ 561496 w 761564"/>
                <a:gd name="connsiteY51" fmla="*/ 1234440 h 1493520"/>
                <a:gd name="connsiteX52" fmla="*/ 565306 w 761564"/>
                <a:gd name="connsiteY52" fmla="*/ 1245870 h 1493520"/>
                <a:gd name="connsiteX53" fmla="*/ 561496 w 761564"/>
                <a:gd name="connsiteY53" fmla="*/ 1268730 h 1493520"/>
                <a:gd name="connsiteX54" fmla="*/ 553876 w 761564"/>
                <a:gd name="connsiteY54" fmla="*/ 1280160 h 1493520"/>
                <a:gd name="connsiteX55" fmla="*/ 550066 w 761564"/>
                <a:gd name="connsiteY55" fmla="*/ 1291590 h 1493520"/>
                <a:gd name="connsiteX56" fmla="*/ 542446 w 761564"/>
                <a:gd name="connsiteY56" fmla="*/ 1322070 h 1493520"/>
                <a:gd name="connsiteX57" fmla="*/ 519586 w 761564"/>
                <a:gd name="connsiteY57" fmla="*/ 1337310 h 1493520"/>
                <a:gd name="connsiteX58" fmla="*/ 508156 w 761564"/>
                <a:gd name="connsiteY58" fmla="*/ 1344930 h 1493520"/>
                <a:gd name="connsiteX59" fmla="*/ 508156 w 761564"/>
                <a:gd name="connsiteY59" fmla="*/ 1421130 h 1493520"/>
                <a:gd name="connsiteX60" fmla="*/ 511966 w 761564"/>
                <a:gd name="connsiteY60" fmla="*/ 1443990 h 1493520"/>
                <a:gd name="connsiteX61" fmla="*/ 523396 w 761564"/>
                <a:gd name="connsiteY61" fmla="*/ 1451610 h 1493520"/>
                <a:gd name="connsiteX62" fmla="*/ 534826 w 761564"/>
                <a:gd name="connsiteY62" fmla="*/ 1463040 h 1493520"/>
                <a:gd name="connsiteX63" fmla="*/ 546256 w 761564"/>
                <a:gd name="connsiteY63" fmla="*/ 1478280 h 1493520"/>
                <a:gd name="connsiteX64" fmla="*/ 572926 w 761564"/>
                <a:gd name="connsiteY64" fmla="*/ 1485900 h 1493520"/>
                <a:gd name="connsiteX65" fmla="*/ 588166 w 761564"/>
                <a:gd name="connsiteY65" fmla="*/ 1493520 h 1493520"/>
                <a:gd name="connsiteX66" fmla="*/ 652936 w 761564"/>
                <a:gd name="connsiteY66" fmla="*/ 1466850 h 1493520"/>
                <a:gd name="connsiteX67" fmla="*/ 652936 w 761564"/>
                <a:gd name="connsiteY67" fmla="*/ 1466850 h 1493520"/>
                <a:gd name="connsiteX68" fmla="*/ 687226 w 761564"/>
                <a:gd name="connsiteY68" fmla="*/ 1451610 h 1493520"/>
                <a:gd name="connsiteX69" fmla="*/ 691036 w 761564"/>
                <a:gd name="connsiteY69" fmla="*/ 1424940 h 1493520"/>
                <a:gd name="connsiteX70" fmla="*/ 702466 w 761564"/>
                <a:gd name="connsiteY70" fmla="*/ 1417320 h 1493520"/>
                <a:gd name="connsiteX71" fmla="*/ 725326 w 761564"/>
                <a:gd name="connsiteY71" fmla="*/ 1379220 h 1493520"/>
                <a:gd name="connsiteX72" fmla="*/ 729136 w 761564"/>
                <a:gd name="connsiteY72" fmla="*/ 1363980 h 1493520"/>
                <a:gd name="connsiteX73" fmla="*/ 725326 w 761564"/>
                <a:gd name="connsiteY73" fmla="*/ 1306830 h 1493520"/>
                <a:gd name="connsiteX74" fmla="*/ 732946 w 761564"/>
                <a:gd name="connsiteY74" fmla="*/ 1154430 h 1493520"/>
                <a:gd name="connsiteX75" fmla="*/ 736756 w 761564"/>
                <a:gd name="connsiteY75" fmla="*/ 1143000 h 1493520"/>
                <a:gd name="connsiteX76" fmla="*/ 740566 w 761564"/>
                <a:gd name="connsiteY76" fmla="*/ 731520 h 1493520"/>
                <a:gd name="connsiteX77" fmla="*/ 729136 w 761564"/>
                <a:gd name="connsiteY77" fmla="*/ 152400 h 1493520"/>
                <a:gd name="connsiteX78" fmla="*/ 725326 w 761564"/>
                <a:gd name="connsiteY78" fmla="*/ 95250 h 1493520"/>
                <a:gd name="connsiteX79" fmla="*/ 717706 w 761564"/>
                <a:gd name="connsiteY79" fmla="*/ 49530 h 1493520"/>
                <a:gd name="connsiteX80" fmla="*/ 713896 w 761564"/>
                <a:gd name="connsiteY80" fmla="*/ 34290 h 1493520"/>
                <a:gd name="connsiteX81" fmla="*/ 706276 w 761564"/>
                <a:gd name="connsiteY81" fmla="*/ 19050 h 1493520"/>
                <a:gd name="connsiteX82" fmla="*/ 691036 w 761564"/>
                <a:gd name="connsiteY82" fmla="*/ 3810 h 1493520"/>
                <a:gd name="connsiteX83" fmla="*/ 671986 w 761564"/>
                <a:gd name="connsiteY83" fmla="*/ 0 h 1493520"/>
                <a:gd name="connsiteX84" fmla="*/ 546256 w 761564"/>
                <a:gd name="connsiteY84" fmla="*/ 11430 h 1493520"/>
                <a:gd name="connsiteX85" fmla="*/ 508156 w 761564"/>
                <a:gd name="connsiteY85" fmla="*/ 30480 h 1493520"/>
                <a:gd name="connsiteX86" fmla="*/ 397666 w 761564"/>
                <a:gd name="connsiteY86" fmla="*/ 53340 h 1493520"/>
                <a:gd name="connsiteX87" fmla="*/ 386236 w 761564"/>
                <a:gd name="connsiteY87" fmla="*/ 60960 h 1493520"/>
                <a:gd name="connsiteX88" fmla="*/ 370996 w 761564"/>
                <a:gd name="connsiteY88" fmla="*/ 99060 h 1493520"/>
                <a:gd name="connsiteX89" fmla="*/ 195736 w 761564"/>
                <a:gd name="connsiteY89" fmla="*/ 129540 h 1493520"/>
                <a:gd name="connsiteX90" fmla="*/ 119536 w 761564"/>
                <a:gd name="connsiteY90" fmla="*/ 140970 h 1493520"/>
                <a:gd name="connsiteX91" fmla="*/ 54766 w 761564"/>
                <a:gd name="connsiteY91" fmla="*/ 156210 h 1493520"/>
                <a:gd name="connsiteX92" fmla="*/ 9046 w 761564"/>
                <a:gd name="connsiteY92" fmla="*/ 167640 h 1493520"/>
                <a:gd name="connsiteX93" fmla="*/ 1426 w 761564"/>
                <a:gd name="connsiteY93" fmla="*/ 152400 h 1493520"/>
                <a:gd name="connsiteX94" fmla="*/ 5236 w 761564"/>
                <a:gd name="connsiteY94" fmla="*/ 137160 h 1493520"/>
                <a:gd name="connsiteX95" fmla="*/ 9046 w 761564"/>
                <a:gd name="connsiteY95" fmla="*/ 152400 h 1493520"/>
                <a:gd name="connsiteX96" fmla="*/ 12856 w 761564"/>
                <a:gd name="connsiteY96" fmla="*/ 251460 h 1493520"/>
                <a:gd name="connsiteX97" fmla="*/ 24286 w 761564"/>
                <a:gd name="connsiteY97" fmla="*/ 274320 h 1493520"/>
                <a:gd name="connsiteX98" fmla="*/ 54766 w 761564"/>
                <a:gd name="connsiteY98" fmla="*/ 274320 h 149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61564" h="1493520">
                  <a:moveTo>
                    <a:pt x="54766" y="274320"/>
                  </a:moveTo>
                  <a:cubicBezTo>
                    <a:pt x="63656" y="272415"/>
                    <a:pt x="72255" y="269604"/>
                    <a:pt x="77626" y="262890"/>
                  </a:cubicBezTo>
                  <a:cubicBezTo>
                    <a:pt x="80135" y="259754"/>
                    <a:pt x="78927" y="254596"/>
                    <a:pt x="81436" y="251460"/>
                  </a:cubicBezTo>
                  <a:cubicBezTo>
                    <a:pt x="88014" y="243238"/>
                    <a:pt x="98955" y="242318"/>
                    <a:pt x="108106" y="240030"/>
                  </a:cubicBezTo>
                  <a:cubicBezTo>
                    <a:pt x="110646" y="236220"/>
                    <a:pt x="113678" y="232696"/>
                    <a:pt x="115726" y="228600"/>
                  </a:cubicBezTo>
                  <a:cubicBezTo>
                    <a:pt x="117522" y="225008"/>
                    <a:pt x="116049" y="219163"/>
                    <a:pt x="119536" y="217170"/>
                  </a:cubicBezTo>
                  <a:cubicBezTo>
                    <a:pt x="126243" y="213337"/>
                    <a:pt x="134776" y="214630"/>
                    <a:pt x="142396" y="213360"/>
                  </a:cubicBezTo>
                  <a:cubicBezTo>
                    <a:pt x="152556" y="214630"/>
                    <a:pt x="163519" y="213012"/>
                    <a:pt x="172876" y="217170"/>
                  </a:cubicBezTo>
                  <a:cubicBezTo>
                    <a:pt x="176546" y="218801"/>
                    <a:pt x="174177" y="225464"/>
                    <a:pt x="176686" y="228600"/>
                  </a:cubicBezTo>
                  <a:cubicBezTo>
                    <a:pt x="184928" y="238903"/>
                    <a:pt x="199821" y="238171"/>
                    <a:pt x="210976" y="240030"/>
                  </a:cubicBezTo>
                  <a:cubicBezTo>
                    <a:pt x="220111" y="267435"/>
                    <a:pt x="206106" y="236134"/>
                    <a:pt x="230026" y="255270"/>
                  </a:cubicBezTo>
                  <a:cubicBezTo>
                    <a:pt x="233162" y="257779"/>
                    <a:pt x="232733" y="262838"/>
                    <a:pt x="233836" y="266700"/>
                  </a:cubicBezTo>
                  <a:cubicBezTo>
                    <a:pt x="235275" y="271735"/>
                    <a:pt x="236510" y="276828"/>
                    <a:pt x="237646" y="281940"/>
                  </a:cubicBezTo>
                  <a:cubicBezTo>
                    <a:pt x="239051" y="288262"/>
                    <a:pt x="239885" y="294708"/>
                    <a:pt x="241456" y="300990"/>
                  </a:cubicBezTo>
                  <a:cubicBezTo>
                    <a:pt x="242430" y="304886"/>
                    <a:pt x="244292" y="308524"/>
                    <a:pt x="245266" y="312420"/>
                  </a:cubicBezTo>
                  <a:cubicBezTo>
                    <a:pt x="246837" y="318702"/>
                    <a:pt x="246802" y="325407"/>
                    <a:pt x="249076" y="331470"/>
                  </a:cubicBezTo>
                  <a:cubicBezTo>
                    <a:pt x="250684" y="335757"/>
                    <a:pt x="254156" y="339090"/>
                    <a:pt x="256696" y="342900"/>
                  </a:cubicBezTo>
                  <a:cubicBezTo>
                    <a:pt x="257966" y="353060"/>
                    <a:pt x="258949" y="363260"/>
                    <a:pt x="260506" y="373380"/>
                  </a:cubicBezTo>
                  <a:cubicBezTo>
                    <a:pt x="261491" y="379780"/>
                    <a:pt x="264316" y="385954"/>
                    <a:pt x="264316" y="392430"/>
                  </a:cubicBezTo>
                  <a:cubicBezTo>
                    <a:pt x="264316" y="414057"/>
                    <a:pt x="263714" y="435812"/>
                    <a:pt x="260506" y="457200"/>
                  </a:cubicBezTo>
                  <a:cubicBezTo>
                    <a:pt x="259827" y="461728"/>
                    <a:pt x="255426" y="464820"/>
                    <a:pt x="252886" y="468630"/>
                  </a:cubicBezTo>
                  <a:cubicBezTo>
                    <a:pt x="256696" y="472440"/>
                    <a:pt x="259497" y="477650"/>
                    <a:pt x="264316" y="480060"/>
                  </a:cubicBezTo>
                  <a:cubicBezTo>
                    <a:pt x="270108" y="482956"/>
                    <a:pt x="277978" y="480278"/>
                    <a:pt x="283366" y="483870"/>
                  </a:cubicBezTo>
                  <a:cubicBezTo>
                    <a:pt x="286708" y="486098"/>
                    <a:pt x="283908" y="492966"/>
                    <a:pt x="287176" y="495300"/>
                  </a:cubicBezTo>
                  <a:cubicBezTo>
                    <a:pt x="293712" y="499969"/>
                    <a:pt x="302416" y="500380"/>
                    <a:pt x="310036" y="502920"/>
                  </a:cubicBezTo>
                  <a:lnTo>
                    <a:pt x="321466" y="506730"/>
                  </a:lnTo>
                  <a:cubicBezTo>
                    <a:pt x="334166" y="525780"/>
                    <a:pt x="325276" y="515620"/>
                    <a:pt x="351946" y="533400"/>
                  </a:cubicBezTo>
                  <a:lnTo>
                    <a:pt x="363376" y="541020"/>
                  </a:lnTo>
                  <a:cubicBezTo>
                    <a:pt x="365916" y="544830"/>
                    <a:pt x="366900" y="550402"/>
                    <a:pt x="370996" y="552450"/>
                  </a:cubicBezTo>
                  <a:cubicBezTo>
                    <a:pt x="380363" y="557134"/>
                    <a:pt x="401476" y="560070"/>
                    <a:pt x="401476" y="560070"/>
                  </a:cubicBezTo>
                  <a:cubicBezTo>
                    <a:pt x="403521" y="570294"/>
                    <a:pt x="407382" y="593693"/>
                    <a:pt x="412906" y="601980"/>
                  </a:cubicBezTo>
                  <a:cubicBezTo>
                    <a:pt x="415446" y="605790"/>
                    <a:pt x="418478" y="609314"/>
                    <a:pt x="420526" y="613410"/>
                  </a:cubicBezTo>
                  <a:cubicBezTo>
                    <a:pt x="436300" y="644958"/>
                    <a:pt x="410118" y="603513"/>
                    <a:pt x="431956" y="636270"/>
                  </a:cubicBezTo>
                  <a:cubicBezTo>
                    <a:pt x="433226" y="643890"/>
                    <a:pt x="434251" y="651555"/>
                    <a:pt x="435766" y="659130"/>
                  </a:cubicBezTo>
                  <a:cubicBezTo>
                    <a:pt x="436793" y="664265"/>
                    <a:pt x="438639" y="669218"/>
                    <a:pt x="439576" y="674370"/>
                  </a:cubicBezTo>
                  <a:cubicBezTo>
                    <a:pt x="444575" y="701866"/>
                    <a:pt x="442954" y="705636"/>
                    <a:pt x="447196" y="735330"/>
                  </a:cubicBezTo>
                  <a:cubicBezTo>
                    <a:pt x="448112" y="741741"/>
                    <a:pt x="449736" y="748030"/>
                    <a:pt x="451006" y="754380"/>
                  </a:cubicBezTo>
                  <a:cubicBezTo>
                    <a:pt x="453060" y="776970"/>
                    <a:pt x="458626" y="834468"/>
                    <a:pt x="458626" y="853440"/>
                  </a:cubicBezTo>
                  <a:cubicBezTo>
                    <a:pt x="458626" y="986669"/>
                    <a:pt x="469346" y="950819"/>
                    <a:pt x="451006" y="1005840"/>
                  </a:cubicBezTo>
                  <a:cubicBezTo>
                    <a:pt x="449685" y="1021690"/>
                    <a:pt x="445756" y="1071888"/>
                    <a:pt x="443386" y="1089660"/>
                  </a:cubicBezTo>
                  <a:cubicBezTo>
                    <a:pt x="442530" y="1096079"/>
                    <a:pt x="441280" y="1102462"/>
                    <a:pt x="439576" y="1108710"/>
                  </a:cubicBezTo>
                  <a:cubicBezTo>
                    <a:pt x="437463" y="1116459"/>
                    <a:pt x="431956" y="1131570"/>
                    <a:pt x="431956" y="1131570"/>
                  </a:cubicBezTo>
                  <a:cubicBezTo>
                    <a:pt x="433226" y="1135380"/>
                    <a:pt x="432174" y="1141204"/>
                    <a:pt x="435766" y="1143000"/>
                  </a:cubicBezTo>
                  <a:cubicBezTo>
                    <a:pt x="443798" y="1147016"/>
                    <a:pt x="453630" y="1145049"/>
                    <a:pt x="462436" y="1146810"/>
                  </a:cubicBezTo>
                  <a:cubicBezTo>
                    <a:pt x="482504" y="1150824"/>
                    <a:pt x="465629" y="1149811"/>
                    <a:pt x="485296" y="1158240"/>
                  </a:cubicBezTo>
                  <a:cubicBezTo>
                    <a:pt x="490109" y="1160303"/>
                    <a:pt x="495456" y="1160780"/>
                    <a:pt x="500536" y="1162050"/>
                  </a:cubicBezTo>
                  <a:cubicBezTo>
                    <a:pt x="511966" y="1169670"/>
                    <a:pt x="513236" y="1168400"/>
                    <a:pt x="519586" y="1181100"/>
                  </a:cubicBezTo>
                  <a:cubicBezTo>
                    <a:pt x="521382" y="1184692"/>
                    <a:pt x="522422" y="1188634"/>
                    <a:pt x="523396" y="1192530"/>
                  </a:cubicBezTo>
                  <a:cubicBezTo>
                    <a:pt x="524967" y="1198812"/>
                    <a:pt x="523614" y="1206192"/>
                    <a:pt x="527206" y="1211580"/>
                  </a:cubicBezTo>
                  <a:cubicBezTo>
                    <a:pt x="529434" y="1214922"/>
                    <a:pt x="534826" y="1214120"/>
                    <a:pt x="538636" y="1215390"/>
                  </a:cubicBezTo>
                  <a:cubicBezTo>
                    <a:pt x="542446" y="1219200"/>
                    <a:pt x="545927" y="1223371"/>
                    <a:pt x="550066" y="1226820"/>
                  </a:cubicBezTo>
                  <a:cubicBezTo>
                    <a:pt x="553584" y="1229751"/>
                    <a:pt x="558635" y="1230864"/>
                    <a:pt x="561496" y="1234440"/>
                  </a:cubicBezTo>
                  <a:cubicBezTo>
                    <a:pt x="564005" y="1237576"/>
                    <a:pt x="564036" y="1242060"/>
                    <a:pt x="565306" y="1245870"/>
                  </a:cubicBezTo>
                  <a:cubicBezTo>
                    <a:pt x="564036" y="1253490"/>
                    <a:pt x="563939" y="1261401"/>
                    <a:pt x="561496" y="1268730"/>
                  </a:cubicBezTo>
                  <a:cubicBezTo>
                    <a:pt x="560048" y="1273074"/>
                    <a:pt x="555924" y="1276064"/>
                    <a:pt x="553876" y="1280160"/>
                  </a:cubicBezTo>
                  <a:cubicBezTo>
                    <a:pt x="552080" y="1283752"/>
                    <a:pt x="551123" y="1287715"/>
                    <a:pt x="550066" y="1291590"/>
                  </a:cubicBezTo>
                  <a:cubicBezTo>
                    <a:pt x="547310" y="1301694"/>
                    <a:pt x="551160" y="1316261"/>
                    <a:pt x="542446" y="1322070"/>
                  </a:cubicBezTo>
                  <a:lnTo>
                    <a:pt x="519586" y="1337310"/>
                  </a:lnTo>
                  <a:lnTo>
                    <a:pt x="508156" y="1344930"/>
                  </a:lnTo>
                  <a:cubicBezTo>
                    <a:pt x="497792" y="1376023"/>
                    <a:pt x="502576" y="1356955"/>
                    <a:pt x="508156" y="1421130"/>
                  </a:cubicBezTo>
                  <a:cubicBezTo>
                    <a:pt x="508825" y="1428826"/>
                    <a:pt x="508511" y="1437080"/>
                    <a:pt x="511966" y="1443990"/>
                  </a:cubicBezTo>
                  <a:cubicBezTo>
                    <a:pt x="514014" y="1448086"/>
                    <a:pt x="519878" y="1448679"/>
                    <a:pt x="523396" y="1451610"/>
                  </a:cubicBezTo>
                  <a:cubicBezTo>
                    <a:pt x="527535" y="1455059"/>
                    <a:pt x="531319" y="1458949"/>
                    <a:pt x="534826" y="1463040"/>
                  </a:cubicBezTo>
                  <a:cubicBezTo>
                    <a:pt x="538959" y="1467861"/>
                    <a:pt x="541378" y="1474215"/>
                    <a:pt x="546256" y="1478280"/>
                  </a:cubicBezTo>
                  <a:cubicBezTo>
                    <a:pt x="548768" y="1480373"/>
                    <a:pt x="571894" y="1485513"/>
                    <a:pt x="572926" y="1485900"/>
                  </a:cubicBezTo>
                  <a:cubicBezTo>
                    <a:pt x="578244" y="1487894"/>
                    <a:pt x="583086" y="1490980"/>
                    <a:pt x="588166" y="1493520"/>
                  </a:cubicBezTo>
                  <a:cubicBezTo>
                    <a:pt x="638911" y="1479680"/>
                    <a:pt x="618028" y="1490122"/>
                    <a:pt x="652936" y="1466850"/>
                  </a:cubicBezTo>
                  <a:lnTo>
                    <a:pt x="652936" y="1466850"/>
                  </a:lnTo>
                  <a:cubicBezTo>
                    <a:pt x="680140" y="1457782"/>
                    <a:pt x="669113" y="1463685"/>
                    <a:pt x="687226" y="1451610"/>
                  </a:cubicBezTo>
                  <a:cubicBezTo>
                    <a:pt x="688496" y="1442720"/>
                    <a:pt x="687389" y="1433146"/>
                    <a:pt x="691036" y="1424940"/>
                  </a:cubicBezTo>
                  <a:cubicBezTo>
                    <a:pt x="692896" y="1420756"/>
                    <a:pt x="699451" y="1420766"/>
                    <a:pt x="702466" y="1417320"/>
                  </a:cubicBezTo>
                  <a:cubicBezTo>
                    <a:pt x="708281" y="1410674"/>
                    <a:pt x="721409" y="1389665"/>
                    <a:pt x="725326" y="1379220"/>
                  </a:cubicBezTo>
                  <a:cubicBezTo>
                    <a:pt x="727165" y="1374317"/>
                    <a:pt x="727866" y="1369060"/>
                    <a:pt x="729136" y="1363980"/>
                  </a:cubicBezTo>
                  <a:cubicBezTo>
                    <a:pt x="727866" y="1344930"/>
                    <a:pt x="725326" y="1325922"/>
                    <a:pt x="725326" y="1306830"/>
                  </a:cubicBezTo>
                  <a:cubicBezTo>
                    <a:pt x="725326" y="1269035"/>
                    <a:pt x="720997" y="1202227"/>
                    <a:pt x="732946" y="1154430"/>
                  </a:cubicBezTo>
                  <a:cubicBezTo>
                    <a:pt x="733920" y="1150534"/>
                    <a:pt x="735486" y="1146810"/>
                    <a:pt x="736756" y="1143000"/>
                  </a:cubicBezTo>
                  <a:cubicBezTo>
                    <a:pt x="726995" y="889204"/>
                    <a:pt x="738280" y="1236620"/>
                    <a:pt x="740566" y="731520"/>
                  </a:cubicBezTo>
                  <a:cubicBezTo>
                    <a:pt x="741643" y="493422"/>
                    <a:pt x="761564" y="346965"/>
                    <a:pt x="729136" y="152400"/>
                  </a:cubicBezTo>
                  <a:cubicBezTo>
                    <a:pt x="727866" y="133350"/>
                    <a:pt x="727434" y="114226"/>
                    <a:pt x="725326" y="95250"/>
                  </a:cubicBezTo>
                  <a:cubicBezTo>
                    <a:pt x="723620" y="79894"/>
                    <a:pt x="721453" y="64519"/>
                    <a:pt x="717706" y="49530"/>
                  </a:cubicBezTo>
                  <a:cubicBezTo>
                    <a:pt x="716436" y="44450"/>
                    <a:pt x="715735" y="39193"/>
                    <a:pt x="713896" y="34290"/>
                  </a:cubicBezTo>
                  <a:cubicBezTo>
                    <a:pt x="711902" y="28972"/>
                    <a:pt x="709684" y="23594"/>
                    <a:pt x="706276" y="19050"/>
                  </a:cubicBezTo>
                  <a:cubicBezTo>
                    <a:pt x="701965" y="13303"/>
                    <a:pt x="697316" y="7299"/>
                    <a:pt x="691036" y="3810"/>
                  </a:cubicBezTo>
                  <a:cubicBezTo>
                    <a:pt x="685375" y="665"/>
                    <a:pt x="678336" y="1270"/>
                    <a:pt x="671986" y="0"/>
                  </a:cubicBezTo>
                  <a:cubicBezTo>
                    <a:pt x="630076" y="3810"/>
                    <a:pt x="588081" y="6783"/>
                    <a:pt x="546256" y="11430"/>
                  </a:cubicBezTo>
                  <a:cubicBezTo>
                    <a:pt x="534654" y="12719"/>
                    <a:pt x="513985" y="27930"/>
                    <a:pt x="508156" y="30480"/>
                  </a:cubicBezTo>
                  <a:cubicBezTo>
                    <a:pt x="470752" y="46844"/>
                    <a:pt x="440476" y="46918"/>
                    <a:pt x="397666" y="53340"/>
                  </a:cubicBezTo>
                  <a:cubicBezTo>
                    <a:pt x="393856" y="55880"/>
                    <a:pt x="388096" y="56776"/>
                    <a:pt x="386236" y="60960"/>
                  </a:cubicBezTo>
                  <a:cubicBezTo>
                    <a:pt x="376042" y="83896"/>
                    <a:pt x="392149" y="86721"/>
                    <a:pt x="370996" y="99060"/>
                  </a:cubicBezTo>
                  <a:cubicBezTo>
                    <a:pt x="316138" y="131061"/>
                    <a:pt x="263660" y="122157"/>
                    <a:pt x="195736" y="129540"/>
                  </a:cubicBezTo>
                  <a:cubicBezTo>
                    <a:pt x="166986" y="132665"/>
                    <a:pt x="148497" y="134074"/>
                    <a:pt x="119536" y="140970"/>
                  </a:cubicBezTo>
                  <a:cubicBezTo>
                    <a:pt x="42478" y="159317"/>
                    <a:pt x="115122" y="147588"/>
                    <a:pt x="54766" y="156210"/>
                  </a:cubicBezTo>
                  <a:cubicBezTo>
                    <a:pt x="43915" y="160550"/>
                    <a:pt x="20772" y="171549"/>
                    <a:pt x="9046" y="167640"/>
                  </a:cubicBezTo>
                  <a:cubicBezTo>
                    <a:pt x="3658" y="165844"/>
                    <a:pt x="3966" y="157480"/>
                    <a:pt x="1426" y="152400"/>
                  </a:cubicBezTo>
                  <a:cubicBezTo>
                    <a:pt x="2696" y="147320"/>
                    <a:pt x="0" y="137160"/>
                    <a:pt x="5236" y="137160"/>
                  </a:cubicBezTo>
                  <a:cubicBezTo>
                    <a:pt x="10472" y="137160"/>
                    <a:pt x="8698" y="147175"/>
                    <a:pt x="9046" y="152400"/>
                  </a:cubicBezTo>
                  <a:cubicBezTo>
                    <a:pt x="11244" y="185371"/>
                    <a:pt x="10582" y="218494"/>
                    <a:pt x="12856" y="251460"/>
                  </a:cubicBezTo>
                  <a:cubicBezTo>
                    <a:pt x="13134" y="255498"/>
                    <a:pt x="20116" y="272930"/>
                    <a:pt x="24286" y="274320"/>
                  </a:cubicBezTo>
                  <a:cubicBezTo>
                    <a:pt x="32720" y="277131"/>
                    <a:pt x="45876" y="276225"/>
                    <a:pt x="54766" y="274320"/>
                  </a:cubicBezTo>
                  <a:close/>
                </a:path>
              </a:pathLst>
            </a:cu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0" name="Freeform 49"/>
            <p:cNvSpPr/>
            <p:nvPr/>
          </p:nvSpPr>
          <p:spPr bwMode="auto">
            <a:xfrm>
              <a:off x="7516000" y="2949666"/>
              <a:ext cx="135018" cy="223439"/>
            </a:xfrm>
            <a:custGeom>
              <a:avLst/>
              <a:gdLst>
                <a:gd name="connsiteX0" fmla="*/ 239978 w 273079"/>
                <a:gd name="connsiteY0" fmla="*/ 228119 h 468097"/>
                <a:gd name="connsiteX1" fmla="*/ 231703 w 273079"/>
                <a:gd name="connsiteY1" fmla="*/ 149505 h 468097"/>
                <a:gd name="connsiteX2" fmla="*/ 223428 w 273079"/>
                <a:gd name="connsiteY2" fmla="*/ 124680 h 468097"/>
                <a:gd name="connsiteX3" fmla="*/ 202740 w 273079"/>
                <a:gd name="connsiteY3" fmla="*/ 103992 h 468097"/>
                <a:gd name="connsiteX4" fmla="*/ 173778 w 273079"/>
                <a:gd name="connsiteY4" fmla="*/ 70892 h 468097"/>
                <a:gd name="connsiteX5" fmla="*/ 165502 w 273079"/>
                <a:gd name="connsiteY5" fmla="*/ 58479 h 468097"/>
                <a:gd name="connsiteX6" fmla="*/ 128264 w 273079"/>
                <a:gd name="connsiteY6" fmla="*/ 33654 h 468097"/>
                <a:gd name="connsiteX7" fmla="*/ 115852 w 273079"/>
                <a:gd name="connsiteY7" fmla="*/ 25379 h 468097"/>
                <a:gd name="connsiteX8" fmla="*/ 91026 w 273079"/>
                <a:gd name="connsiteY8" fmla="*/ 21241 h 468097"/>
                <a:gd name="connsiteX9" fmla="*/ 45513 w 273079"/>
                <a:gd name="connsiteY9" fmla="*/ 25379 h 468097"/>
                <a:gd name="connsiteX10" fmla="*/ 16550 w 273079"/>
                <a:gd name="connsiteY10" fmla="*/ 33654 h 468097"/>
                <a:gd name="connsiteX11" fmla="*/ 8275 w 273079"/>
                <a:gd name="connsiteY11" fmla="*/ 103992 h 468097"/>
                <a:gd name="connsiteX12" fmla="*/ 0 w 273079"/>
                <a:gd name="connsiteY12" fmla="*/ 116405 h 468097"/>
                <a:gd name="connsiteX13" fmla="*/ 4138 w 273079"/>
                <a:gd name="connsiteY13" fmla="*/ 149505 h 468097"/>
                <a:gd name="connsiteX14" fmla="*/ 12413 w 273079"/>
                <a:gd name="connsiteY14" fmla="*/ 161918 h 468097"/>
                <a:gd name="connsiteX15" fmla="*/ 16550 w 273079"/>
                <a:gd name="connsiteY15" fmla="*/ 174331 h 468097"/>
                <a:gd name="connsiteX16" fmla="*/ 12413 w 273079"/>
                <a:gd name="connsiteY16" fmla="*/ 348108 h 468097"/>
                <a:gd name="connsiteX17" fmla="*/ 4138 w 273079"/>
                <a:gd name="connsiteY17" fmla="*/ 385346 h 468097"/>
                <a:gd name="connsiteX18" fmla="*/ 8275 w 273079"/>
                <a:gd name="connsiteY18" fmla="*/ 439134 h 468097"/>
                <a:gd name="connsiteX19" fmla="*/ 33101 w 273079"/>
                <a:gd name="connsiteY19" fmla="*/ 443272 h 468097"/>
                <a:gd name="connsiteX20" fmla="*/ 74476 w 273079"/>
                <a:gd name="connsiteY20" fmla="*/ 451547 h 468097"/>
                <a:gd name="connsiteX21" fmla="*/ 95164 w 273079"/>
                <a:gd name="connsiteY21" fmla="*/ 455685 h 468097"/>
                <a:gd name="connsiteX22" fmla="*/ 140677 w 273079"/>
                <a:gd name="connsiteY22" fmla="*/ 459822 h 468097"/>
                <a:gd name="connsiteX23" fmla="*/ 165502 w 273079"/>
                <a:gd name="connsiteY23" fmla="*/ 463960 h 468097"/>
                <a:gd name="connsiteX24" fmla="*/ 198603 w 273079"/>
                <a:gd name="connsiteY24" fmla="*/ 468097 h 468097"/>
                <a:gd name="connsiteX25" fmla="*/ 223428 w 273079"/>
                <a:gd name="connsiteY25" fmla="*/ 463960 h 468097"/>
                <a:gd name="connsiteX26" fmla="*/ 231703 w 273079"/>
                <a:gd name="connsiteY26" fmla="*/ 451547 h 468097"/>
                <a:gd name="connsiteX27" fmla="*/ 244116 w 273079"/>
                <a:gd name="connsiteY27" fmla="*/ 443272 h 468097"/>
                <a:gd name="connsiteX28" fmla="*/ 268941 w 273079"/>
                <a:gd name="connsiteY28" fmla="*/ 393621 h 468097"/>
                <a:gd name="connsiteX29" fmla="*/ 273079 w 273079"/>
                <a:gd name="connsiteY29" fmla="*/ 381209 h 468097"/>
                <a:gd name="connsiteX30" fmla="*/ 268941 w 273079"/>
                <a:gd name="connsiteY30" fmla="*/ 343971 h 468097"/>
                <a:gd name="connsiteX31" fmla="*/ 260666 w 273079"/>
                <a:gd name="connsiteY31" fmla="*/ 319145 h 468097"/>
                <a:gd name="connsiteX32" fmla="*/ 248254 w 273079"/>
                <a:gd name="connsiteY32" fmla="*/ 294320 h 468097"/>
                <a:gd name="connsiteX33" fmla="*/ 244116 w 273079"/>
                <a:gd name="connsiteY33" fmla="*/ 211569 h 468097"/>
                <a:gd name="connsiteX34" fmla="*/ 239978 w 273079"/>
                <a:gd name="connsiteY34" fmla="*/ 199156 h 468097"/>
                <a:gd name="connsiteX35" fmla="*/ 231703 w 273079"/>
                <a:gd name="connsiteY35" fmla="*/ 186743 h 468097"/>
                <a:gd name="connsiteX36" fmla="*/ 227566 w 273079"/>
                <a:gd name="connsiteY36" fmla="*/ 170193 h 46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73079" h="468097">
                  <a:moveTo>
                    <a:pt x="239978" y="228119"/>
                  </a:moveTo>
                  <a:cubicBezTo>
                    <a:pt x="238157" y="202620"/>
                    <a:pt x="238614" y="174846"/>
                    <a:pt x="231703" y="149505"/>
                  </a:cubicBezTo>
                  <a:cubicBezTo>
                    <a:pt x="229408" y="141090"/>
                    <a:pt x="229596" y="130848"/>
                    <a:pt x="223428" y="124680"/>
                  </a:cubicBezTo>
                  <a:cubicBezTo>
                    <a:pt x="216532" y="117784"/>
                    <a:pt x="208150" y="112107"/>
                    <a:pt x="202740" y="103992"/>
                  </a:cubicBezTo>
                  <a:cubicBezTo>
                    <a:pt x="183432" y="75030"/>
                    <a:pt x="194465" y="84684"/>
                    <a:pt x="173778" y="70892"/>
                  </a:cubicBezTo>
                  <a:cubicBezTo>
                    <a:pt x="171019" y="66754"/>
                    <a:pt x="169245" y="61754"/>
                    <a:pt x="165502" y="58479"/>
                  </a:cubicBezTo>
                  <a:cubicBezTo>
                    <a:pt x="165497" y="58474"/>
                    <a:pt x="134473" y="37793"/>
                    <a:pt x="128264" y="33654"/>
                  </a:cubicBezTo>
                  <a:cubicBezTo>
                    <a:pt x="124127" y="30896"/>
                    <a:pt x="120757" y="26197"/>
                    <a:pt x="115852" y="25379"/>
                  </a:cubicBezTo>
                  <a:lnTo>
                    <a:pt x="91026" y="21241"/>
                  </a:lnTo>
                  <a:cubicBezTo>
                    <a:pt x="75855" y="22620"/>
                    <a:pt x="60613" y="23366"/>
                    <a:pt x="45513" y="25379"/>
                  </a:cubicBezTo>
                  <a:cubicBezTo>
                    <a:pt x="36849" y="26534"/>
                    <a:pt x="25063" y="30816"/>
                    <a:pt x="16550" y="33654"/>
                  </a:cubicBezTo>
                  <a:cubicBezTo>
                    <a:pt x="3160" y="73831"/>
                    <a:pt x="26627" y="0"/>
                    <a:pt x="8275" y="103992"/>
                  </a:cubicBezTo>
                  <a:cubicBezTo>
                    <a:pt x="7411" y="108889"/>
                    <a:pt x="2758" y="112267"/>
                    <a:pt x="0" y="116405"/>
                  </a:cubicBezTo>
                  <a:cubicBezTo>
                    <a:pt x="1379" y="127438"/>
                    <a:pt x="1212" y="138778"/>
                    <a:pt x="4138" y="149505"/>
                  </a:cubicBezTo>
                  <a:cubicBezTo>
                    <a:pt x="5446" y="154303"/>
                    <a:pt x="10189" y="157470"/>
                    <a:pt x="12413" y="161918"/>
                  </a:cubicBezTo>
                  <a:cubicBezTo>
                    <a:pt x="14363" y="165819"/>
                    <a:pt x="15171" y="170193"/>
                    <a:pt x="16550" y="174331"/>
                  </a:cubicBezTo>
                  <a:cubicBezTo>
                    <a:pt x="15171" y="232257"/>
                    <a:pt x="14876" y="290218"/>
                    <a:pt x="12413" y="348108"/>
                  </a:cubicBezTo>
                  <a:cubicBezTo>
                    <a:pt x="12144" y="354433"/>
                    <a:pt x="5950" y="378096"/>
                    <a:pt x="4138" y="385346"/>
                  </a:cubicBezTo>
                  <a:cubicBezTo>
                    <a:pt x="5517" y="403275"/>
                    <a:pt x="233" y="423050"/>
                    <a:pt x="8275" y="439134"/>
                  </a:cubicBezTo>
                  <a:cubicBezTo>
                    <a:pt x="12027" y="446638"/>
                    <a:pt x="24855" y="441726"/>
                    <a:pt x="33101" y="443272"/>
                  </a:cubicBezTo>
                  <a:cubicBezTo>
                    <a:pt x="46925" y="445864"/>
                    <a:pt x="60684" y="448789"/>
                    <a:pt x="74476" y="451547"/>
                  </a:cubicBezTo>
                  <a:cubicBezTo>
                    <a:pt x="81372" y="452926"/>
                    <a:pt x="88160" y="455048"/>
                    <a:pt x="95164" y="455685"/>
                  </a:cubicBezTo>
                  <a:cubicBezTo>
                    <a:pt x="110335" y="457064"/>
                    <a:pt x="125548" y="458042"/>
                    <a:pt x="140677" y="459822"/>
                  </a:cubicBezTo>
                  <a:cubicBezTo>
                    <a:pt x="149009" y="460802"/>
                    <a:pt x="157197" y="462774"/>
                    <a:pt x="165502" y="463960"/>
                  </a:cubicBezTo>
                  <a:cubicBezTo>
                    <a:pt x="176510" y="465533"/>
                    <a:pt x="187569" y="466718"/>
                    <a:pt x="198603" y="468097"/>
                  </a:cubicBezTo>
                  <a:cubicBezTo>
                    <a:pt x="206878" y="466718"/>
                    <a:pt x="215925" y="467712"/>
                    <a:pt x="223428" y="463960"/>
                  </a:cubicBezTo>
                  <a:cubicBezTo>
                    <a:pt x="227876" y="461736"/>
                    <a:pt x="228187" y="455063"/>
                    <a:pt x="231703" y="451547"/>
                  </a:cubicBezTo>
                  <a:cubicBezTo>
                    <a:pt x="235219" y="448031"/>
                    <a:pt x="239978" y="446030"/>
                    <a:pt x="244116" y="443272"/>
                  </a:cubicBezTo>
                  <a:cubicBezTo>
                    <a:pt x="265506" y="411186"/>
                    <a:pt x="257520" y="427884"/>
                    <a:pt x="268941" y="393621"/>
                  </a:cubicBezTo>
                  <a:lnTo>
                    <a:pt x="273079" y="381209"/>
                  </a:lnTo>
                  <a:cubicBezTo>
                    <a:pt x="271700" y="368796"/>
                    <a:pt x="271390" y="356218"/>
                    <a:pt x="268941" y="343971"/>
                  </a:cubicBezTo>
                  <a:cubicBezTo>
                    <a:pt x="267230" y="335417"/>
                    <a:pt x="263424" y="327420"/>
                    <a:pt x="260666" y="319145"/>
                  </a:cubicBezTo>
                  <a:cubicBezTo>
                    <a:pt x="254956" y="302015"/>
                    <a:pt x="258948" y="310362"/>
                    <a:pt x="248254" y="294320"/>
                  </a:cubicBezTo>
                  <a:cubicBezTo>
                    <a:pt x="246875" y="266736"/>
                    <a:pt x="246509" y="239083"/>
                    <a:pt x="244116" y="211569"/>
                  </a:cubicBezTo>
                  <a:cubicBezTo>
                    <a:pt x="243738" y="207224"/>
                    <a:pt x="241929" y="203057"/>
                    <a:pt x="239978" y="199156"/>
                  </a:cubicBezTo>
                  <a:cubicBezTo>
                    <a:pt x="237754" y="194708"/>
                    <a:pt x="234461" y="190881"/>
                    <a:pt x="231703" y="186743"/>
                  </a:cubicBezTo>
                  <a:cubicBezTo>
                    <a:pt x="227130" y="173022"/>
                    <a:pt x="227566" y="178692"/>
                    <a:pt x="227566" y="170193"/>
                  </a:cubicBezTo>
                </a:path>
              </a:pathLst>
            </a:cu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1" name="Freeform 50"/>
            <p:cNvSpPr/>
            <p:nvPr/>
          </p:nvSpPr>
          <p:spPr bwMode="auto">
            <a:xfrm>
              <a:off x="6823571" y="2618494"/>
              <a:ext cx="318282" cy="551109"/>
            </a:xfrm>
            <a:custGeom>
              <a:avLst/>
              <a:gdLst>
                <a:gd name="connsiteX0" fmla="*/ 102412 w 643737"/>
                <a:gd name="connsiteY0" fmla="*/ 0 h 1476243"/>
                <a:gd name="connsiteX1" fmla="*/ 117043 w 643737"/>
                <a:gd name="connsiteY1" fmla="*/ 3657 h 1476243"/>
                <a:gd name="connsiteX2" fmla="*/ 128016 w 643737"/>
                <a:gd name="connsiteY2" fmla="*/ 10972 h 1476243"/>
                <a:gd name="connsiteX3" fmla="*/ 138988 w 643737"/>
                <a:gd name="connsiteY3" fmla="*/ 14630 h 1476243"/>
                <a:gd name="connsiteX4" fmla="*/ 157276 w 643737"/>
                <a:gd name="connsiteY4" fmla="*/ 25603 h 1476243"/>
                <a:gd name="connsiteX5" fmla="*/ 164592 w 643737"/>
                <a:gd name="connsiteY5" fmla="*/ 32918 h 1476243"/>
                <a:gd name="connsiteX6" fmla="*/ 186537 w 643737"/>
                <a:gd name="connsiteY6" fmla="*/ 40233 h 1476243"/>
                <a:gd name="connsiteX7" fmla="*/ 197510 w 643737"/>
                <a:gd name="connsiteY7" fmla="*/ 43891 h 1476243"/>
                <a:gd name="connsiteX8" fmla="*/ 208483 w 643737"/>
                <a:gd name="connsiteY8" fmla="*/ 47548 h 1476243"/>
                <a:gd name="connsiteX9" fmla="*/ 230428 w 643737"/>
                <a:gd name="connsiteY9" fmla="*/ 62179 h 1476243"/>
                <a:gd name="connsiteX10" fmla="*/ 237744 w 643737"/>
                <a:gd name="connsiteY10" fmla="*/ 69494 h 1476243"/>
                <a:gd name="connsiteX11" fmla="*/ 248716 w 643737"/>
                <a:gd name="connsiteY11" fmla="*/ 73152 h 1476243"/>
                <a:gd name="connsiteX12" fmla="*/ 263347 w 643737"/>
                <a:gd name="connsiteY12" fmla="*/ 91440 h 1476243"/>
                <a:gd name="connsiteX13" fmla="*/ 267004 w 643737"/>
                <a:gd name="connsiteY13" fmla="*/ 102412 h 1476243"/>
                <a:gd name="connsiteX14" fmla="*/ 274320 w 643737"/>
                <a:gd name="connsiteY14" fmla="*/ 138988 h 1476243"/>
                <a:gd name="connsiteX15" fmla="*/ 288950 w 643737"/>
                <a:gd name="connsiteY15" fmla="*/ 160934 h 1476243"/>
                <a:gd name="connsiteX16" fmla="*/ 296265 w 643737"/>
                <a:gd name="connsiteY16" fmla="*/ 186537 h 1476243"/>
                <a:gd name="connsiteX17" fmla="*/ 303580 w 643737"/>
                <a:gd name="connsiteY17" fmla="*/ 208483 h 1476243"/>
                <a:gd name="connsiteX18" fmla="*/ 307238 w 643737"/>
                <a:gd name="connsiteY18" fmla="*/ 219456 h 1476243"/>
                <a:gd name="connsiteX19" fmla="*/ 321868 w 643737"/>
                <a:gd name="connsiteY19" fmla="*/ 241401 h 1476243"/>
                <a:gd name="connsiteX20" fmla="*/ 332841 w 643737"/>
                <a:gd name="connsiteY20" fmla="*/ 288950 h 1476243"/>
                <a:gd name="connsiteX21" fmla="*/ 347472 w 643737"/>
                <a:gd name="connsiteY21" fmla="*/ 310896 h 1476243"/>
                <a:gd name="connsiteX22" fmla="*/ 365760 w 643737"/>
                <a:gd name="connsiteY22" fmla="*/ 343814 h 1476243"/>
                <a:gd name="connsiteX23" fmla="*/ 373075 w 643737"/>
                <a:gd name="connsiteY23" fmla="*/ 365760 h 1476243"/>
                <a:gd name="connsiteX24" fmla="*/ 376732 w 643737"/>
                <a:gd name="connsiteY24" fmla="*/ 376732 h 1476243"/>
                <a:gd name="connsiteX25" fmla="*/ 384048 w 643737"/>
                <a:gd name="connsiteY25" fmla="*/ 384048 h 1476243"/>
                <a:gd name="connsiteX26" fmla="*/ 402336 w 643737"/>
                <a:gd name="connsiteY26" fmla="*/ 398678 h 1476243"/>
                <a:gd name="connsiteX27" fmla="*/ 420624 w 643737"/>
                <a:gd name="connsiteY27" fmla="*/ 420624 h 1476243"/>
                <a:gd name="connsiteX28" fmla="*/ 427939 w 643737"/>
                <a:gd name="connsiteY28" fmla="*/ 442569 h 1476243"/>
                <a:gd name="connsiteX29" fmla="*/ 435254 w 643737"/>
                <a:gd name="connsiteY29" fmla="*/ 453542 h 1476243"/>
                <a:gd name="connsiteX30" fmla="*/ 446227 w 643737"/>
                <a:gd name="connsiteY30" fmla="*/ 475488 h 1476243"/>
                <a:gd name="connsiteX31" fmla="*/ 457200 w 643737"/>
                <a:gd name="connsiteY31" fmla="*/ 497433 h 1476243"/>
                <a:gd name="connsiteX32" fmla="*/ 460857 w 643737"/>
                <a:gd name="connsiteY32" fmla="*/ 508406 h 1476243"/>
                <a:gd name="connsiteX33" fmla="*/ 475488 w 643737"/>
                <a:gd name="connsiteY33" fmla="*/ 530352 h 1476243"/>
                <a:gd name="connsiteX34" fmla="*/ 490118 w 643737"/>
                <a:gd name="connsiteY34" fmla="*/ 552297 h 1476243"/>
                <a:gd name="connsiteX35" fmla="*/ 504748 w 643737"/>
                <a:gd name="connsiteY35" fmla="*/ 585216 h 1476243"/>
                <a:gd name="connsiteX36" fmla="*/ 515721 w 643737"/>
                <a:gd name="connsiteY36" fmla="*/ 592531 h 1476243"/>
                <a:gd name="connsiteX37" fmla="*/ 523036 w 643737"/>
                <a:gd name="connsiteY37" fmla="*/ 603504 h 1476243"/>
                <a:gd name="connsiteX38" fmla="*/ 526694 w 643737"/>
                <a:gd name="connsiteY38" fmla="*/ 614476 h 1476243"/>
                <a:gd name="connsiteX39" fmla="*/ 534009 w 643737"/>
                <a:gd name="connsiteY39" fmla="*/ 621792 h 1476243"/>
                <a:gd name="connsiteX40" fmla="*/ 548640 w 643737"/>
                <a:gd name="connsiteY40" fmla="*/ 640080 h 1476243"/>
                <a:gd name="connsiteX41" fmla="*/ 559612 w 643737"/>
                <a:gd name="connsiteY41" fmla="*/ 658368 h 1476243"/>
                <a:gd name="connsiteX42" fmla="*/ 570585 w 643737"/>
                <a:gd name="connsiteY42" fmla="*/ 676656 h 1476243"/>
                <a:gd name="connsiteX43" fmla="*/ 574243 w 643737"/>
                <a:gd name="connsiteY43" fmla="*/ 687628 h 1476243"/>
                <a:gd name="connsiteX44" fmla="*/ 596188 w 643737"/>
                <a:gd name="connsiteY44" fmla="*/ 698601 h 1476243"/>
                <a:gd name="connsiteX45" fmla="*/ 621792 w 643737"/>
                <a:gd name="connsiteY45" fmla="*/ 709574 h 1476243"/>
                <a:gd name="connsiteX46" fmla="*/ 643737 w 643737"/>
                <a:gd name="connsiteY46" fmla="*/ 716889 h 1476243"/>
                <a:gd name="connsiteX47" fmla="*/ 636422 w 643737"/>
                <a:gd name="connsiteY47" fmla="*/ 727862 h 1476243"/>
                <a:gd name="connsiteX48" fmla="*/ 625449 w 643737"/>
                <a:gd name="connsiteY48" fmla="*/ 731520 h 1476243"/>
                <a:gd name="connsiteX49" fmla="*/ 614476 w 643737"/>
                <a:gd name="connsiteY49" fmla="*/ 738835 h 1476243"/>
                <a:gd name="connsiteX50" fmla="*/ 599846 w 643737"/>
                <a:gd name="connsiteY50" fmla="*/ 742492 h 1476243"/>
                <a:gd name="connsiteX51" fmla="*/ 588873 w 643737"/>
                <a:gd name="connsiteY51" fmla="*/ 746150 h 1476243"/>
                <a:gd name="connsiteX52" fmla="*/ 570585 w 643737"/>
                <a:gd name="connsiteY52" fmla="*/ 768096 h 1476243"/>
                <a:gd name="connsiteX53" fmla="*/ 552297 w 643737"/>
                <a:gd name="connsiteY53" fmla="*/ 786384 h 1476243"/>
                <a:gd name="connsiteX54" fmla="*/ 544982 w 643737"/>
                <a:gd name="connsiteY54" fmla="*/ 797356 h 1476243"/>
                <a:gd name="connsiteX55" fmla="*/ 534009 w 643737"/>
                <a:gd name="connsiteY55" fmla="*/ 819302 h 1476243"/>
                <a:gd name="connsiteX56" fmla="*/ 526694 w 643737"/>
                <a:gd name="connsiteY56" fmla="*/ 841248 h 1476243"/>
                <a:gd name="connsiteX57" fmla="*/ 523036 w 643737"/>
                <a:gd name="connsiteY57" fmla="*/ 863193 h 1476243"/>
                <a:gd name="connsiteX58" fmla="*/ 519379 w 643737"/>
                <a:gd name="connsiteY58" fmla="*/ 888796 h 1476243"/>
                <a:gd name="connsiteX59" fmla="*/ 512064 w 643737"/>
                <a:gd name="connsiteY59" fmla="*/ 910742 h 1476243"/>
                <a:gd name="connsiteX60" fmla="*/ 508406 w 643737"/>
                <a:gd name="connsiteY60" fmla="*/ 921715 h 1476243"/>
                <a:gd name="connsiteX61" fmla="*/ 515721 w 643737"/>
                <a:gd name="connsiteY61" fmla="*/ 1024128 h 1476243"/>
                <a:gd name="connsiteX62" fmla="*/ 526694 w 643737"/>
                <a:gd name="connsiteY62" fmla="*/ 1060704 h 1476243"/>
                <a:gd name="connsiteX63" fmla="*/ 534009 w 643737"/>
                <a:gd name="connsiteY63" fmla="*/ 1082649 h 1476243"/>
                <a:gd name="connsiteX64" fmla="*/ 544982 w 643737"/>
                <a:gd name="connsiteY64" fmla="*/ 1115568 h 1476243"/>
                <a:gd name="connsiteX65" fmla="*/ 548640 w 643737"/>
                <a:gd name="connsiteY65" fmla="*/ 1126540 h 1476243"/>
                <a:gd name="connsiteX66" fmla="*/ 555955 w 643737"/>
                <a:gd name="connsiteY66" fmla="*/ 1133856 h 1476243"/>
                <a:gd name="connsiteX67" fmla="*/ 559612 w 643737"/>
                <a:gd name="connsiteY67" fmla="*/ 1144828 h 1476243"/>
                <a:gd name="connsiteX68" fmla="*/ 566928 w 643737"/>
                <a:gd name="connsiteY68" fmla="*/ 1152144 h 1476243"/>
                <a:gd name="connsiteX69" fmla="*/ 574243 w 643737"/>
                <a:gd name="connsiteY69" fmla="*/ 1174089 h 1476243"/>
                <a:gd name="connsiteX70" fmla="*/ 577900 w 643737"/>
                <a:gd name="connsiteY70" fmla="*/ 1221638 h 1476243"/>
                <a:gd name="connsiteX71" fmla="*/ 574243 w 643737"/>
                <a:gd name="connsiteY71" fmla="*/ 1265529 h 1476243"/>
                <a:gd name="connsiteX72" fmla="*/ 559612 w 643737"/>
                <a:gd name="connsiteY72" fmla="*/ 1283817 h 1476243"/>
                <a:gd name="connsiteX73" fmla="*/ 548640 w 643737"/>
                <a:gd name="connsiteY73" fmla="*/ 1291132 h 1476243"/>
                <a:gd name="connsiteX74" fmla="*/ 541324 w 643737"/>
                <a:gd name="connsiteY74" fmla="*/ 1298448 h 1476243"/>
                <a:gd name="connsiteX75" fmla="*/ 515721 w 643737"/>
                <a:gd name="connsiteY75" fmla="*/ 1305763 h 1476243"/>
                <a:gd name="connsiteX76" fmla="*/ 380390 w 643737"/>
                <a:gd name="connsiteY76" fmla="*/ 1309420 h 1476243"/>
                <a:gd name="connsiteX77" fmla="*/ 373075 w 643737"/>
                <a:gd name="connsiteY77" fmla="*/ 1378915 h 1476243"/>
                <a:gd name="connsiteX78" fmla="*/ 365760 w 643737"/>
                <a:gd name="connsiteY78" fmla="*/ 1400860 h 1476243"/>
                <a:gd name="connsiteX79" fmla="*/ 362102 w 643737"/>
                <a:gd name="connsiteY79" fmla="*/ 1437436 h 1476243"/>
                <a:gd name="connsiteX80" fmla="*/ 281635 w 643737"/>
                <a:gd name="connsiteY80" fmla="*/ 1430121 h 1476243"/>
                <a:gd name="connsiteX81" fmla="*/ 226771 w 643737"/>
                <a:gd name="connsiteY81" fmla="*/ 1426464 h 1476243"/>
                <a:gd name="connsiteX82" fmla="*/ 208483 w 643737"/>
                <a:gd name="connsiteY82" fmla="*/ 1422806 h 1476243"/>
                <a:gd name="connsiteX83" fmla="*/ 164592 w 643737"/>
                <a:gd name="connsiteY83" fmla="*/ 1433779 h 1476243"/>
                <a:gd name="connsiteX84" fmla="*/ 149961 w 643737"/>
                <a:gd name="connsiteY84" fmla="*/ 1437436 h 1476243"/>
                <a:gd name="connsiteX85" fmla="*/ 106070 w 643737"/>
                <a:gd name="connsiteY85" fmla="*/ 1433779 h 1476243"/>
                <a:gd name="connsiteX86" fmla="*/ 76809 w 643737"/>
                <a:gd name="connsiteY86" fmla="*/ 1426464 h 1476243"/>
                <a:gd name="connsiteX87" fmla="*/ 62179 w 643737"/>
                <a:gd name="connsiteY87" fmla="*/ 1422806 h 1476243"/>
                <a:gd name="connsiteX88" fmla="*/ 62179 w 643737"/>
                <a:gd name="connsiteY88" fmla="*/ 1375257 h 1476243"/>
                <a:gd name="connsiteX89" fmla="*/ 69494 w 643737"/>
                <a:gd name="connsiteY89" fmla="*/ 1324051 h 1476243"/>
                <a:gd name="connsiteX90" fmla="*/ 65836 w 643737"/>
                <a:gd name="connsiteY90" fmla="*/ 1185062 h 1476243"/>
                <a:gd name="connsiteX91" fmla="*/ 62179 w 643737"/>
                <a:gd name="connsiteY91" fmla="*/ 1170432 h 1476243"/>
                <a:gd name="connsiteX92" fmla="*/ 54864 w 643737"/>
                <a:gd name="connsiteY92" fmla="*/ 1148486 h 1476243"/>
                <a:gd name="connsiteX93" fmla="*/ 51206 w 643737"/>
                <a:gd name="connsiteY93" fmla="*/ 1137513 h 1476243"/>
                <a:gd name="connsiteX94" fmla="*/ 40233 w 643737"/>
                <a:gd name="connsiteY94" fmla="*/ 1100937 h 1476243"/>
                <a:gd name="connsiteX95" fmla="*/ 32918 w 643737"/>
                <a:gd name="connsiteY95" fmla="*/ 1089964 h 1476243"/>
                <a:gd name="connsiteX96" fmla="*/ 25603 w 643737"/>
                <a:gd name="connsiteY96" fmla="*/ 1042416 h 1476243"/>
                <a:gd name="connsiteX97" fmla="*/ 29260 w 643737"/>
                <a:gd name="connsiteY97" fmla="*/ 991209 h 1476243"/>
                <a:gd name="connsiteX98" fmla="*/ 40233 w 643737"/>
                <a:gd name="connsiteY98" fmla="*/ 969264 h 1476243"/>
                <a:gd name="connsiteX99" fmla="*/ 43891 w 643737"/>
                <a:gd name="connsiteY99" fmla="*/ 958291 h 1476243"/>
                <a:gd name="connsiteX100" fmla="*/ 54864 w 643737"/>
                <a:gd name="connsiteY100" fmla="*/ 903427 h 1476243"/>
                <a:gd name="connsiteX101" fmla="*/ 51206 w 643737"/>
                <a:gd name="connsiteY101" fmla="*/ 855878 h 1476243"/>
                <a:gd name="connsiteX102" fmla="*/ 47548 w 643737"/>
                <a:gd name="connsiteY102" fmla="*/ 844905 h 1476243"/>
                <a:gd name="connsiteX103" fmla="*/ 36576 w 643737"/>
                <a:gd name="connsiteY103" fmla="*/ 808329 h 1476243"/>
                <a:gd name="connsiteX104" fmla="*/ 29260 w 643737"/>
                <a:gd name="connsiteY104" fmla="*/ 786384 h 1476243"/>
                <a:gd name="connsiteX105" fmla="*/ 14630 w 643737"/>
                <a:gd name="connsiteY105" fmla="*/ 768096 h 1476243"/>
                <a:gd name="connsiteX106" fmla="*/ 3657 w 643737"/>
                <a:gd name="connsiteY106" fmla="*/ 724204 h 1476243"/>
                <a:gd name="connsiteX107" fmla="*/ 0 w 643737"/>
                <a:gd name="connsiteY107" fmla="*/ 713232 h 1476243"/>
                <a:gd name="connsiteX108" fmla="*/ 3657 w 643737"/>
                <a:gd name="connsiteY108" fmla="*/ 621792 h 1476243"/>
                <a:gd name="connsiteX109" fmla="*/ 10972 w 643737"/>
                <a:gd name="connsiteY109" fmla="*/ 541324 h 1476243"/>
                <a:gd name="connsiteX110" fmla="*/ 14630 w 643737"/>
                <a:gd name="connsiteY110" fmla="*/ 530352 h 1476243"/>
                <a:gd name="connsiteX111" fmla="*/ 25603 w 643737"/>
                <a:gd name="connsiteY111" fmla="*/ 501091 h 1476243"/>
                <a:gd name="connsiteX112" fmla="*/ 32918 w 643737"/>
                <a:gd name="connsiteY112" fmla="*/ 479145 h 1476243"/>
                <a:gd name="connsiteX113" fmla="*/ 36576 w 643737"/>
                <a:gd name="connsiteY113" fmla="*/ 468172 h 1476243"/>
                <a:gd name="connsiteX114" fmla="*/ 36576 w 643737"/>
                <a:gd name="connsiteY114" fmla="*/ 387705 h 1476243"/>
                <a:gd name="connsiteX115" fmla="*/ 32918 w 643737"/>
                <a:gd name="connsiteY115" fmla="*/ 376732 h 1476243"/>
                <a:gd name="connsiteX116" fmla="*/ 29260 w 643737"/>
                <a:gd name="connsiteY116" fmla="*/ 362102 h 1476243"/>
                <a:gd name="connsiteX117" fmla="*/ 21945 w 643737"/>
                <a:gd name="connsiteY117" fmla="*/ 340156 h 1476243"/>
                <a:gd name="connsiteX118" fmla="*/ 25603 w 643737"/>
                <a:gd name="connsiteY118" fmla="*/ 270662 h 1476243"/>
                <a:gd name="connsiteX119" fmla="*/ 36576 w 643737"/>
                <a:gd name="connsiteY119" fmla="*/ 234086 h 1476243"/>
                <a:gd name="connsiteX120" fmla="*/ 43891 w 643737"/>
                <a:gd name="connsiteY120" fmla="*/ 212140 h 1476243"/>
                <a:gd name="connsiteX121" fmla="*/ 51206 w 643737"/>
                <a:gd name="connsiteY121" fmla="*/ 201168 h 1476243"/>
                <a:gd name="connsiteX122" fmla="*/ 58521 w 643737"/>
                <a:gd name="connsiteY122" fmla="*/ 179222 h 1476243"/>
                <a:gd name="connsiteX123" fmla="*/ 69494 w 643737"/>
                <a:gd name="connsiteY123" fmla="*/ 157276 h 1476243"/>
                <a:gd name="connsiteX124" fmla="*/ 80467 w 643737"/>
                <a:gd name="connsiteY124" fmla="*/ 135331 h 1476243"/>
                <a:gd name="connsiteX125" fmla="*/ 84124 w 643737"/>
                <a:gd name="connsiteY125" fmla="*/ 32918 h 1476243"/>
                <a:gd name="connsiteX126" fmla="*/ 91440 w 643737"/>
                <a:gd name="connsiteY126" fmla="*/ 10972 h 1476243"/>
                <a:gd name="connsiteX127" fmla="*/ 102412 w 643737"/>
                <a:gd name="connsiteY127" fmla="*/ 0 h 147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43737" h="1476243">
                  <a:moveTo>
                    <a:pt x="102412" y="0"/>
                  </a:moveTo>
                  <a:cubicBezTo>
                    <a:pt x="107289" y="1219"/>
                    <a:pt x="112422" y="1677"/>
                    <a:pt x="117043" y="3657"/>
                  </a:cubicBezTo>
                  <a:cubicBezTo>
                    <a:pt x="121084" y="5388"/>
                    <a:pt x="124084" y="9006"/>
                    <a:pt x="128016" y="10972"/>
                  </a:cubicBezTo>
                  <a:cubicBezTo>
                    <a:pt x="131464" y="12696"/>
                    <a:pt x="135331" y="13411"/>
                    <a:pt x="138988" y="14630"/>
                  </a:cubicBezTo>
                  <a:cubicBezTo>
                    <a:pt x="157526" y="33165"/>
                    <a:pt x="133535" y="11358"/>
                    <a:pt x="157276" y="25603"/>
                  </a:cubicBezTo>
                  <a:cubicBezTo>
                    <a:pt x="160233" y="27377"/>
                    <a:pt x="161507" y="31376"/>
                    <a:pt x="164592" y="32918"/>
                  </a:cubicBezTo>
                  <a:cubicBezTo>
                    <a:pt x="171489" y="36366"/>
                    <a:pt x="179222" y="37795"/>
                    <a:pt x="186537" y="40233"/>
                  </a:cubicBezTo>
                  <a:lnTo>
                    <a:pt x="197510" y="43891"/>
                  </a:lnTo>
                  <a:lnTo>
                    <a:pt x="208483" y="47548"/>
                  </a:lnTo>
                  <a:cubicBezTo>
                    <a:pt x="215798" y="52425"/>
                    <a:pt x="224211" y="55963"/>
                    <a:pt x="230428" y="62179"/>
                  </a:cubicBezTo>
                  <a:cubicBezTo>
                    <a:pt x="232867" y="64617"/>
                    <a:pt x="234787" y="67720"/>
                    <a:pt x="237744" y="69494"/>
                  </a:cubicBezTo>
                  <a:cubicBezTo>
                    <a:pt x="241050" y="71478"/>
                    <a:pt x="245059" y="71933"/>
                    <a:pt x="248716" y="73152"/>
                  </a:cubicBezTo>
                  <a:cubicBezTo>
                    <a:pt x="255522" y="79957"/>
                    <a:pt x="258732" y="82210"/>
                    <a:pt x="263347" y="91440"/>
                  </a:cubicBezTo>
                  <a:cubicBezTo>
                    <a:pt x="265071" y="94888"/>
                    <a:pt x="265785" y="98755"/>
                    <a:pt x="267004" y="102412"/>
                  </a:cubicBezTo>
                  <a:cubicBezTo>
                    <a:pt x="267913" y="108778"/>
                    <a:pt x="269408" y="130147"/>
                    <a:pt x="274320" y="138988"/>
                  </a:cubicBezTo>
                  <a:cubicBezTo>
                    <a:pt x="278590" y="146673"/>
                    <a:pt x="286170" y="152593"/>
                    <a:pt x="288950" y="160934"/>
                  </a:cubicBezTo>
                  <a:cubicBezTo>
                    <a:pt x="301234" y="197783"/>
                    <a:pt x="282499" y="140647"/>
                    <a:pt x="296265" y="186537"/>
                  </a:cubicBezTo>
                  <a:cubicBezTo>
                    <a:pt x="298481" y="193923"/>
                    <a:pt x="301142" y="201168"/>
                    <a:pt x="303580" y="208483"/>
                  </a:cubicBezTo>
                  <a:cubicBezTo>
                    <a:pt x="304799" y="212141"/>
                    <a:pt x="305099" y="216248"/>
                    <a:pt x="307238" y="219456"/>
                  </a:cubicBezTo>
                  <a:lnTo>
                    <a:pt x="321868" y="241401"/>
                  </a:lnTo>
                  <a:cubicBezTo>
                    <a:pt x="323554" y="253203"/>
                    <a:pt x="325539" y="277997"/>
                    <a:pt x="332841" y="288950"/>
                  </a:cubicBezTo>
                  <a:lnTo>
                    <a:pt x="347472" y="310896"/>
                  </a:lnTo>
                  <a:cubicBezTo>
                    <a:pt x="356423" y="337748"/>
                    <a:pt x="349335" y="327389"/>
                    <a:pt x="365760" y="343814"/>
                  </a:cubicBezTo>
                  <a:lnTo>
                    <a:pt x="373075" y="365760"/>
                  </a:lnTo>
                  <a:cubicBezTo>
                    <a:pt x="374294" y="369417"/>
                    <a:pt x="374006" y="374006"/>
                    <a:pt x="376732" y="376732"/>
                  </a:cubicBezTo>
                  <a:cubicBezTo>
                    <a:pt x="379171" y="379171"/>
                    <a:pt x="381355" y="381894"/>
                    <a:pt x="384048" y="384048"/>
                  </a:cubicBezTo>
                  <a:cubicBezTo>
                    <a:pt x="394606" y="392494"/>
                    <a:pt x="394488" y="388868"/>
                    <a:pt x="402336" y="398678"/>
                  </a:cubicBezTo>
                  <a:cubicBezTo>
                    <a:pt x="422711" y="424146"/>
                    <a:pt x="394551" y="394551"/>
                    <a:pt x="420624" y="420624"/>
                  </a:cubicBezTo>
                  <a:cubicBezTo>
                    <a:pt x="423062" y="427939"/>
                    <a:pt x="423662" y="436153"/>
                    <a:pt x="427939" y="442569"/>
                  </a:cubicBezTo>
                  <a:cubicBezTo>
                    <a:pt x="430377" y="446227"/>
                    <a:pt x="433288" y="449610"/>
                    <a:pt x="435254" y="453542"/>
                  </a:cubicBezTo>
                  <a:cubicBezTo>
                    <a:pt x="450397" y="483829"/>
                    <a:pt x="425264" y="444041"/>
                    <a:pt x="446227" y="475488"/>
                  </a:cubicBezTo>
                  <a:cubicBezTo>
                    <a:pt x="455420" y="503068"/>
                    <a:pt x="443018" y="469069"/>
                    <a:pt x="457200" y="497433"/>
                  </a:cubicBezTo>
                  <a:cubicBezTo>
                    <a:pt x="458924" y="500881"/>
                    <a:pt x="458985" y="505036"/>
                    <a:pt x="460857" y="508406"/>
                  </a:cubicBezTo>
                  <a:cubicBezTo>
                    <a:pt x="465127" y="516092"/>
                    <a:pt x="470611" y="523037"/>
                    <a:pt x="475488" y="530352"/>
                  </a:cubicBezTo>
                  <a:lnTo>
                    <a:pt x="490118" y="552297"/>
                  </a:lnTo>
                  <a:cubicBezTo>
                    <a:pt x="493739" y="563161"/>
                    <a:pt x="496054" y="576522"/>
                    <a:pt x="504748" y="585216"/>
                  </a:cubicBezTo>
                  <a:cubicBezTo>
                    <a:pt x="507856" y="588324"/>
                    <a:pt x="512063" y="590093"/>
                    <a:pt x="515721" y="592531"/>
                  </a:cubicBezTo>
                  <a:cubicBezTo>
                    <a:pt x="518159" y="596189"/>
                    <a:pt x="521070" y="599572"/>
                    <a:pt x="523036" y="603504"/>
                  </a:cubicBezTo>
                  <a:cubicBezTo>
                    <a:pt x="524760" y="606952"/>
                    <a:pt x="524710" y="611170"/>
                    <a:pt x="526694" y="614476"/>
                  </a:cubicBezTo>
                  <a:cubicBezTo>
                    <a:pt x="528468" y="617433"/>
                    <a:pt x="531855" y="619099"/>
                    <a:pt x="534009" y="621792"/>
                  </a:cubicBezTo>
                  <a:cubicBezTo>
                    <a:pt x="552460" y="644857"/>
                    <a:pt x="530979" y="622419"/>
                    <a:pt x="548640" y="640080"/>
                  </a:cubicBezTo>
                  <a:cubicBezTo>
                    <a:pt x="558997" y="671154"/>
                    <a:pt x="544553" y="633270"/>
                    <a:pt x="559612" y="658368"/>
                  </a:cubicBezTo>
                  <a:cubicBezTo>
                    <a:pt x="573857" y="682109"/>
                    <a:pt x="552050" y="658118"/>
                    <a:pt x="570585" y="676656"/>
                  </a:cubicBezTo>
                  <a:cubicBezTo>
                    <a:pt x="571804" y="680313"/>
                    <a:pt x="571835" y="684618"/>
                    <a:pt x="574243" y="687628"/>
                  </a:cubicBezTo>
                  <a:cubicBezTo>
                    <a:pt x="579401" y="694075"/>
                    <a:pt x="588958" y="696191"/>
                    <a:pt x="596188" y="698601"/>
                  </a:cubicBezTo>
                  <a:cubicBezTo>
                    <a:pt x="613597" y="710206"/>
                    <a:pt x="600320" y="703132"/>
                    <a:pt x="621792" y="709574"/>
                  </a:cubicBezTo>
                  <a:cubicBezTo>
                    <a:pt x="629177" y="711790"/>
                    <a:pt x="643737" y="716889"/>
                    <a:pt x="643737" y="716889"/>
                  </a:cubicBezTo>
                  <a:cubicBezTo>
                    <a:pt x="641299" y="720547"/>
                    <a:pt x="639855" y="725116"/>
                    <a:pt x="636422" y="727862"/>
                  </a:cubicBezTo>
                  <a:cubicBezTo>
                    <a:pt x="633411" y="730271"/>
                    <a:pt x="628898" y="729796"/>
                    <a:pt x="625449" y="731520"/>
                  </a:cubicBezTo>
                  <a:cubicBezTo>
                    <a:pt x="621517" y="733486"/>
                    <a:pt x="618517" y="737103"/>
                    <a:pt x="614476" y="738835"/>
                  </a:cubicBezTo>
                  <a:cubicBezTo>
                    <a:pt x="609856" y="740815"/>
                    <a:pt x="604679" y="741111"/>
                    <a:pt x="599846" y="742492"/>
                  </a:cubicBezTo>
                  <a:cubicBezTo>
                    <a:pt x="596139" y="743551"/>
                    <a:pt x="592531" y="744931"/>
                    <a:pt x="588873" y="746150"/>
                  </a:cubicBezTo>
                  <a:cubicBezTo>
                    <a:pt x="570715" y="773388"/>
                    <a:pt x="594049" y="739940"/>
                    <a:pt x="570585" y="768096"/>
                  </a:cubicBezTo>
                  <a:cubicBezTo>
                    <a:pt x="555345" y="786384"/>
                    <a:pt x="572415" y="772971"/>
                    <a:pt x="552297" y="786384"/>
                  </a:cubicBezTo>
                  <a:cubicBezTo>
                    <a:pt x="549859" y="790041"/>
                    <a:pt x="546948" y="793424"/>
                    <a:pt x="544982" y="797356"/>
                  </a:cubicBezTo>
                  <a:cubicBezTo>
                    <a:pt x="529836" y="827647"/>
                    <a:pt x="554976" y="787851"/>
                    <a:pt x="534009" y="819302"/>
                  </a:cubicBezTo>
                  <a:cubicBezTo>
                    <a:pt x="531571" y="826617"/>
                    <a:pt x="527962" y="833642"/>
                    <a:pt x="526694" y="841248"/>
                  </a:cubicBezTo>
                  <a:cubicBezTo>
                    <a:pt x="525475" y="848563"/>
                    <a:pt x="524164" y="855863"/>
                    <a:pt x="523036" y="863193"/>
                  </a:cubicBezTo>
                  <a:cubicBezTo>
                    <a:pt x="521725" y="871714"/>
                    <a:pt x="521317" y="880396"/>
                    <a:pt x="519379" y="888796"/>
                  </a:cubicBezTo>
                  <a:cubicBezTo>
                    <a:pt x="517645" y="896310"/>
                    <a:pt x="514502" y="903427"/>
                    <a:pt x="512064" y="910742"/>
                  </a:cubicBezTo>
                  <a:lnTo>
                    <a:pt x="508406" y="921715"/>
                  </a:lnTo>
                  <a:cubicBezTo>
                    <a:pt x="510377" y="963105"/>
                    <a:pt x="509145" y="987959"/>
                    <a:pt x="515721" y="1024128"/>
                  </a:cubicBezTo>
                  <a:cubicBezTo>
                    <a:pt x="517931" y="1036281"/>
                    <a:pt x="522881" y="1049264"/>
                    <a:pt x="526694" y="1060704"/>
                  </a:cubicBezTo>
                  <a:lnTo>
                    <a:pt x="534009" y="1082649"/>
                  </a:lnTo>
                  <a:lnTo>
                    <a:pt x="544982" y="1115568"/>
                  </a:lnTo>
                  <a:cubicBezTo>
                    <a:pt x="546201" y="1119225"/>
                    <a:pt x="545914" y="1123814"/>
                    <a:pt x="548640" y="1126540"/>
                  </a:cubicBezTo>
                  <a:lnTo>
                    <a:pt x="555955" y="1133856"/>
                  </a:lnTo>
                  <a:cubicBezTo>
                    <a:pt x="557174" y="1137513"/>
                    <a:pt x="557629" y="1141522"/>
                    <a:pt x="559612" y="1144828"/>
                  </a:cubicBezTo>
                  <a:cubicBezTo>
                    <a:pt x="561386" y="1147785"/>
                    <a:pt x="565386" y="1149059"/>
                    <a:pt x="566928" y="1152144"/>
                  </a:cubicBezTo>
                  <a:cubicBezTo>
                    <a:pt x="570376" y="1159041"/>
                    <a:pt x="574243" y="1174089"/>
                    <a:pt x="574243" y="1174089"/>
                  </a:cubicBezTo>
                  <a:cubicBezTo>
                    <a:pt x="575462" y="1189939"/>
                    <a:pt x="577900" y="1205742"/>
                    <a:pt x="577900" y="1221638"/>
                  </a:cubicBezTo>
                  <a:cubicBezTo>
                    <a:pt x="577900" y="1236319"/>
                    <a:pt x="577122" y="1251133"/>
                    <a:pt x="574243" y="1265529"/>
                  </a:cubicBezTo>
                  <a:cubicBezTo>
                    <a:pt x="573337" y="1270058"/>
                    <a:pt x="563508" y="1280700"/>
                    <a:pt x="559612" y="1283817"/>
                  </a:cubicBezTo>
                  <a:cubicBezTo>
                    <a:pt x="556180" y="1286563"/>
                    <a:pt x="552072" y="1288386"/>
                    <a:pt x="548640" y="1291132"/>
                  </a:cubicBezTo>
                  <a:cubicBezTo>
                    <a:pt x="545947" y="1293286"/>
                    <a:pt x="544281" y="1296674"/>
                    <a:pt x="541324" y="1298448"/>
                  </a:cubicBezTo>
                  <a:cubicBezTo>
                    <a:pt x="538342" y="1300237"/>
                    <a:pt x="517454" y="1305678"/>
                    <a:pt x="515721" y="1305763"/>
                  </a:cubicBezTo>
                  <a:cubicBezTo>
                    <a:pt x="470648" y="1307962"/>
                    <a:pt x="425500" y="1308201"/>
                    <a:pt x="380390" y="1309420"/>
                  </a:cubicBezTo>
                  <a:cubicBezTo>
                    <a:pt x="369013" y="1343548"/>
                    <a:pt x="384768" y="1293161"/>
                    <a:pt x="373075" y="1378915"/>
                  </a:cubicBezTo>
                  <a:cubicBezTo>
                    <a:pt x="372033" y="1386555"/>
                    <a:pt x="365760" y="1400860"/>
                    <a:pt x="365760" y="1400860"/>
                  </a:cubicBezTo>
                  <a:cubicBezTo>
                    <a:pt x="364541" y="1413052"/>
                    <a:pt x="373276" y="1432408"/>
                    <a:pt x="362102" y="1437436"/>
                  </a:cubicBezTo>
                  <a:cubicBezTo>
                    <a:pt x="275865" y="1476243"/>
                    <a:pt x="316757" y="1434023"/>
                    <a:pt x="281635" y="1430121"/>
                  </a:cubicBezTo>
                  <a:cubicBezTo>
                    <a:pt x="263419" y="1428097"/>
                    <a:pt x="245059" y="1427683"/>
                    <a:pt x="226771" y="1426464"/>
                  </a:cubicBezTo>
                  <a:cubicBezTo>
                    <a:pt x="220675" y="1425245"/>
                    <a:pt x="214700" y="1422806"/>
                    <a:pt x="208483" y="1422806"/>
                  </a:cubicBezTo>
                  <a:cubicBezTo>
                    <a:pt x="189339" y="1422806"/>
                    <a:pt x="182751" y="1429240"/>
                    <a:pt x="164592" y="1433779"/>
                  </a:cubicBezTo>
                  <a:lnTo>
                    <a:pt x="149961" y="1437436"/>
                  </a:lnTo>
                  <a:cubicBezTo>
                    <a:pt x="135331" y="1436217"/>
                    <a:pt x="120589" y="1435957"/>
                    <a:pt x="106070" y="1433779"/>
                  </a:cubicBezTo>
                  <a:cubicBezTo>
                    <a:pt x="96127" y="1432288"/>
                    <a:pt x="86563" y="1428902"/>
                    <a:pt x="76809" y="1426464"/>
                  </a:cubicBezTo>
                  <a:lnTo>
                    <a:pt x="62179" y="1422806"/>
                  </a:lnTo>
                  <a:cubicBezTo>
                    <a:pt x="54752" y="1400527"/>
                    <a:pt x="57801" y="1414660"/>
                    <a:pt x="62179" y="1375257"/>
                  </a:cubicBezTo>
                  <a:cubicBezTo>
                    <a:pt x="65232" y="1347776"/>
                    <a:pt x="65369" y="1348797"/>
                    <a:pt x="69494" y="1324051"/>
                  </a:cubicBezTo>
                  <a:cubicBezTo>
                    <a:pt x="68275" y="1277721"/>
                    <a:pt x="68040" y="1231355"/>
                    <a:pt x="65836" y="1185062"/>
                  </a:cubicBezTo>
                  <a:cubicBezTo>
                    <a:pt x="65597" y="1180041"/>
                    <a:pt x="63623" y="1175247"/>
                    <a:pt x="62179" y="1170432"/>
                  </a:cubicBezTo>
                  <a:cubicBezTo>
                    <a:pt x="59963" y="1163046"/>
                    <a:pt x="57302" y="1155801"/>
                    <a:pt x="54864" y="1148486"/>
                  </a:cubicBezTo>
                  <a:cubicBezTo>
                    <a:pt x="53645" y="1144828"/>
                    <a:pt x="52141" y="1141253"/>
                    <a:pt x="51206" y="1137513"/>
                  </a:cubicBezTo>
                  <a:cubicBezTo>
                    <a:pt x="49161" y="1129336"/>
                    <a:pt x="43793" y="1106278"/>
                    <a:pt x="40233" y="1100937"/>
                  </a:cubicBezTo>
                  <a:lnTo>
                    <a:pt x="32918" y="1089964"/>
                  </a:lnTo>
                  <a:cubicBezTo>
                    <a:pt x="28500" y="1072294"/>
                    <a:pt x="25603" y="1063484"/>
                    <a:pt x="25603" y="1042416"/>
                  </a:cubicBezTo>
                  <a:cubicBezTo>
                    <a:pt x="25603" y="1025304"/>
                    <a:pt x="27261" y="1008204"/>
                    <a:pt x="29260" y="991209"/>
                  </a:cubicBezTo>
                  <a:cubicBezTo>
                    <a:pt x="30674" y="979188"/>
                    <a:pt x="34922" y="979885"/>
                    <a:pt x="40233" y="969264"/>
                  </a:cubicBezTo>
                  <a:cubicBezTo>
                    <a:pt x="41957" y="965816"/>
                    <a:pt x="42832" y="961998"/>
                    <a:pt x="43891" y="958291"/>
                  </a:cubicBezTo>
                  <a:cubicBezTo>
                    <a:pt x="49022" y="940330"/>
                    <a:pt x="51799" y="921812"/>
                    <a:pt x="54864" y="903427"/>
                  </a:cubicBezTo>
                  <a:cubicBezTo>
                    <a:pt x="53645" y="887577"/>
                    <a:pt x="53178" y="871652"/>
                    <a:pt x="51206" y="855878"/>
                  </a:cubicBezTo>
                  <a:cubicBezTo>
                    <a:pt x="50728" y="852052"/>
                    <a:pt x="48607" y="848612"/>
                    <a:pt x="47548" y="844905"/>
                  </a:cubicBezTo>
                  <a:cubicBezTo>
                    <a:pt x="36491" y="806205"/>
                    <a:pt x="53963" y="860491"/>
                    <a:pt x="36576" y="808329"/>
                  </a:cubicBezTo>
                  <a:lnTo>
                    <a:pt x="29260" y="786384"/>
                  </a:lnTo>
                  <a:cubicBezTo>
                    <a:pt x="23182" y="780305"/>
                    <a:pt x="18320" y="776399"/>
                    <a:pt x="14630" y="768096"/>
                  </a:cubicBezTo>
                  <a:cubicBezTo>
                    <a:pt x="4777" y="745927"/>
                    <a:pt x="8768" y="747204"/>
                    <a:pt x="3657" y="724204"/>
                  </a:cubicBezTo>
                  <a:cubicBezTo>
                    <a:pt x="2821" y="720441"/>
                    <a:pt x="1219" y="716889"/>
                    <a:pt x="0" y="713232"/>
                  </a:cubicBezTo>
                  <a:cubicBezTo>
                    <a:pt x="1219" y="682752"/>
                    <a:pt x="2171" y="652260"/>
                    <a:pt x="3657" y="621792"/>
                  </a:cubicBezTo>
                  <a:cubicBezTo>
                    <a:pt x="4920" y="595905"/>
                    <a:pt x="5187" y="567358"/>
                    <a:pt x="10972" y="541324"/>
                  </a:cubicBezTo>
                  <a:cubicBezTo>
                    <a:pt x="11808" y="537561"/>
                    <a:pt x="13695" y="534092"/>
                    <a:pt x="14630" y="530352"/>
                  </a:cubicBezTo>
                  <a:cubicBezTo>
                    <a:pt x="20959" y="505041"/>
                    <a:pt x="13561" y="519155"/>
                    <a:pt x="25603" y="501091"/>
                  </a:cubicBezTo>
                  <a:lnTo>
                    <a:pt x="32918" y="479145"/>
                  </a:lnTo>
                  <a:lnTo>
                    <a:pt x="36576" y="468172"/>
                  </a:lnTo>
                  <a:cubicBezTo>
                    <a:pt x="42790" y="430882"/>
                    <a:pt x="42424" y="443259"/>
                    <a:pt x="36576" y="387705"/>
                  </a:cubicBezTo>
                  <a:cubicBezTo>
                    <a:pt x="36172" y="383871"/>
                    <a:pt x="33977" y="380439"/>
                    <a:pt x="32918" y="376732"/>
                  </a:cubicBezTo>
                  <a:cubicBezTo>
                    <a:pt x="31537" y="371899"/>
                    <a:pt x="30704" y="366917"/>
                    <a:pt x="29260" y="362102"/>
                  </a:cubicBezTo>
                  <a:cubicBezTo>
                    <a:pt x="27044" y="354716"/>
                    <a:pt x="21945" y="340156"/>
                    <a:pt x="21945" y="340156"/>
                  </a:cubicBezTo>
                  <a:cubicBezTo>
                    <a:pt x="23164" y="316991"/>
                    <a:pt x="23594" y="293772"/>
                    <a:pt x="25603" y="270662"/>
                  </a:cubicBezTo>
                  <a:cubicBezTo>
                    <a:pt x="26254" y="263178"/>
                    <a:pt x="35151" y="238362"/>
                    <a:pt x="36576" y="234086"/>
                  </a:cubicBezTo>
                  <a:cubicBezTo>
                    <a:pt x="36578" y="234081"/>
                    <a:pt x="43888" y="212144"/>
                    <a:pt x="43891" y="212140"/>
                  </a:cubicBezTo>
                  <a:cubicBezTo>
                    <a:pt x="46329" y="208483"/>
                    <a:pt x="49421" y="205185"/>
                    <a:pt x="51206" y="201168"/>
                  </a:cubicBezTo>
                  <a:cubicBezTo>
                    <a:pt x="54338" y="194122"/>
                    <a:pt x="54244" y="185638"/>
                    <a:pt x="58521" y="179222"/>
                  </a:cubicBezTo>
                  <a:cubicBezTo>
                    <a:pt x="79488" y="147771"/>
                    <a:pt x="54348" y="187567"/>
                    <a:pt x="69494" y="157276"/>
                  </a:cubicBezTo>
                  <a:cubicBezTo>
                    <a:pt x="83675" y="128915"/>
                    <a:pt x="71272" y="162913"/>
                    <a:pt x="80467" y="135331"/>
                  </a:cubicBezTo>
                  <a:cubicBezTo>
                    <a:pt x="81686" y="101193"/>
                    <a:pt x="81122" y="66945"/>
                    <a:pt x="84124" y="32918"/>
                  </a:cubicBezTo>
                  <a:cubicBezTo>
                    <a:pt x="84802" y="25237"/>
                    <a:pt x="89928" y="18533"/>
                    <a:pt x="91440" y="10972"/>
                  </a:cubicBezTo>
                  <a:lnTo>
                    <a:pt x="102412" y="0"/>
                  </a:lnTo>
                  <a:close/>
                </a:path>
              </a:pathLst>
            </a:cu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2" name="Freeform 51"/>
            <p:cNvSpPr/>
            <p:nvPr/>
          </p:nvSpPr>
          <p:spPr bwMode="auto">
            <a:xfrm>
              <a:off x="6982712" y="2304856"/>
              <a:ext cx="663978" cy="301349"/>
            </a:xfrm>
            <a:custGeom>
              <a:avLst/>
              <a:gdLst>
                <a:gd name="connsiteX0" fmla="*/ 566928 w 1342920"/>
                <a:gd name="connsiteY0" fmla="*/ 536555 h 807217"/>
                <a:gd name="connsiteX1" fmla="*/ 559613 w 1342920"/>
                <a:gd name="connsiteY1" fmla="*/ 591419 h 807217"/>
                <a:gd name="connsiteX2" fmla="*/ 552298 w 1342920"/>
                <a:gd name="connsiteY2" fmla="*/ 613364 h 807217"/>
                <a:gd name="connsiteX3" fmla="*/ 548640 w 1342920"/>
                <a:gd name="connsiteY3" fmla="*/ 624337 h 807217"/>
                <a:gd name="connsiteX4" fmla="*/ 552298 w 1342920"/>
                <a:gd name="connsiteY4" fmla="*/ 646283 h 807217"/>
                <a:gd name="connsiteX5" fmla="*/ 559613 w 1342920"/>
                <a:gd name="connsiteY5" fmla="*/ 715777 h 807217"/>
                <a:gd name="connsiteX6" fmla="*/ 555956 w 1342920"/>
                <a:gd name="connsiteY6" fmla="*/ 741380 h 807217"/>
                <a:gd name="connsiteX7" fmla="*/ 552298 w 1342920"/>
                <a:gd name="connsiteY7" fmla="*/ 792587 h 807217"/>
                <a:gd name="connsiteX8" fmla="*/ 544983 w 1342920"/>
                <a:gd name="connsiteY8" fmla="*/ 803560 h 807217"/>
                <a:gd name="connsiteX9" fmla="*/ 519380 w 1342920"/>
                <a:gd name="connsiteY9" fmla="*/ 807217 h 807217"/>
                <a:gd name="connsiteX10" fmla="*/ 479146 w 1342920"/>
                <a:gd name="connsiteY10" fmla="*/ 803560 h 807217"/>
                <a:gd name="connsiteX11" fmla="*/ 468173 w 1342920"/>
                <a:gd name="connsiteY11" fmla="*/ 799902 h 807217"/>
                <a:gd name="connsiteX12" fmla="*/ 453543 w 1342920"/>
                <a:gd name="connsiteY12" fmla="*/ 785272 h 807217"/>
                <a:gd name="connsiteX13" fmla="*/ 442570 w 1342920"/>
                <a:gd name="connsiteY13" fmla="*/ 777956 h 807217"/>
                <a:gd name="connsiteX14" fmla="*/ 420624 w 1342920"/>
                <a:gd name="connsiteY14" fmla="*/ 770641 h 807217"/>
                <a:gd name="connsiteX15" fmla="*/ 409652 w 1342920"/>
                <a:gd name="connsiteY15" fmla="*/ 763326 h 807217"/>
                <a:gd name="connsiteX16" fmla="*/ 402336 w 1342920"/>
                <a:gd name="connsiteY16" fmla="*/ 756011 h 807217"/>
                <a:gd name="connsiteX17" fmla="*/ 376733 w 1342920"/>
                <a:gd name="connsiteY17" fmla="*/ 752353 h 807217"/>
                <a:gd name="connsiteX18" fmla="*/ 387706 w 1342920"/>
                <a:gd name="connsiteY18" fmla="*/ 745038 h 807217"/>
                <a:gd name="connsiteX19" fmla="*/ 391364 w 1342920"/>
                <a:gd name="connsiteY19" fmla="*/ 734065 h 807217"/>
                <a:gd name="connsiteX20" fmla="*/ 387706 w 1342920"/>
                <a:gd name="connsiteY20" fmla="*/ 686516 h 807217"/>
                <a:gd name="connsiteX21" fmla="*/ 384048 w 1342920"/>
                <a:gd name="connsiteY21" fmla="*/ 627995 h 807217"/>
                <a:gd name="connsiteX22" fmla="*/ 387706 w 1342920"/>
                <a:gd name="connsiteY22" fmla="*/ 584104 h 807217"/>
                <a:gd name="connsiteX23" fmla="*/ 391364 w 1342920"/>
                <a:gd name="connsiteY23" fmla="*/ 514609 h 807217"/>
                <a:gd name="connsiteX24" fmla="*/ 395021 w 1342920"/>
                <a:gd name="connsiteY24" fmla="*/ 503636 h 807217"/>
                <a:gd name="connsiteX25" fmla="*/ 405994 w 1342920"/>
                <a:gd name="connsiteY25" fmla="*/ 492664 h 807217"/>
                <a:gd name="connsiteX26" fmla="*/ 413309 w 1342920"/>
                <a:gd name="connsiteY26" fmla="*/ 470718 h 807217"/>
                <a:gd name="connsiteX27" fmla="*/ 416967 w 1342920"/>
                <a:gd name="connsiteY27" fmla="*/ 459745 h 807217"/>
                <a:gd name="connsiteX28" fmla="*/ 413309 w 1342920"/>
                <a:gd name="connsiteY28" fmla="*/ 437800 h 807217"/>
                <a:gd name="connsiteX29" fmla="*/ 420624 w 1342920"/>
                <a:gd name="connsiteY29" fmla="*/ 430484 h 807217"/>
                <a:gd name="connsiteX30" fmla="*/ 427940 w 1342920"/>
                <a:gd name="connsiteY30" fmla="*/ 419512 h 807217"/>
                <a:gd name="connsiteX31" fmla="*/ 446228 w 1342920"/>
                <a:gd name="connsiteY31" fmla="*/ 404881 h 807217"/>
                <a:gd name="connsiteX32" fmla="*/ 449885 w 1342920"/>
                <a:gd name="connsiteY32" fmla="*/ 393908 h 807217"/>
                <a:gd name="connsiteX33" fmla="*/ 460858 w 1342920"/>
                <a:gd name="connsiteY33" fmla="*/ 371963 h 807217"/>
                <a:gd name="connsiteX34" fmla="*/ 457200 w 1342920"/>
                <a:gd name="connsiteY34" fmla="*/ 335387 h 807217"/>
                <a:gd name="connsiteX35" fmla="*/ 446228 w 1342920"/>
                <a:gd name="connsiteY35" fmla="*/ 331729 h 807217"/>
                <a:gd name="connsiteX36" fmla="*/ 427940 w 1342920"/>
                <a:gd name="connsiteY36" fmla="*/ 313441 h 807217"/>
                <a:gd name="connsiteX37" fmla="*/ 413309 w 1342920"/>
                <a:gd name="connsiteY37" fmla="*/ 295153 h 807217"/>
                <a:gd name="connsiteX38" fmla="*/ 398679 w 1342920"/>
                <a:gd name="connsiteY38" fmla="*/ 276865 h 807217"/>
                <a:gd name="connsiteX39" fmla="*/ 391364 w 1342920"/>
                <a:gd name="connsiteY39" fmla="*/ 265892 h 807217"/>
                <a:gd name="connsiteX40" fmla="*/ 384048 w 1342920"/>
                <a:gd name="connsiteY40" fmla="*/ 258577 h 807217"/>
                <a:gd name="connsiteX41" fmla="*/ 365760 w 1342920"/>
                <a:gd name="connsiteY41" fmla="*/ 236632 h 807217"/>
                <a:gd name="connsiteX42" fmla="*/ 358445 w 1342920"/>
                <a:gd name="connsiteY42" fmla="*/ 247604 h 807217"/>
                <a:gd name="connsiteX43" fmla="*/ 351130 w 1342920"/>
                <a:gd name="connsiteY43" fmla="*/ 276865 h 807217"/>
                <a:gd name="connsiteX44" fmla="*/ 347472 w 1342920"/>
                <a:gd name="connsiteY44" fmla="*/ 287838 h 807217"/>
                <a:gd name="connsiteX45" fmla="*/ 336500 w 1342920"/>
                <a:gd name="connsiteY45" fmla="*/ 298811 h 807217"/>
                <a:gd name="connsiteX46" fmla="*/ 314554 w 1342920"/>
                <a:gd name="connsiteY46" fmla="*/ 328072 h 807217"/>
                <a:gd name="connsiteX47" fmla="*/ 310896 w 1342920"/>
                <a:gd name="connsiteY47" fmla="*/ 339044 h 807217"/>
                <a:gd name="connsiteX48" fmla="*/ 296266 w 1342920"/>
                <a:gd name="connsiteY48" fmla="*/ 357332 h 807217"/>
                <a:gd name="connsiteX49" fmla="*/ 288951 w 1342920"/>
                <a:gd name="connsiteY49" fmla="*/ 379278 h 807217"/>
                <a:gd name="connsiteX50" fmla="*/ 267005 w 1342920"/>
                <a:gd name="connsiteY50" fmla="*/ 386593 h 807217"/>
                <a:gd name="connsiteX51" fmla="*/ 263348 w 1342920"/>
                <a:gd name="connsiteY51" fmla="*/ 408539 h 807217"/>
                <a:gd name="connsiteX52" fmla="*/ 245060 w 1342920"/>
                <a:gd name="connsiteY52" fmla="*/ 423169 h 807217"/>
                <a:gd name="connsiteX53" fmla="*/ 223114 w 1342920"/>
                <a:gd name="connsiteY53" fmla="*/ 430484 h 807217"/>
                <a:gd name="connsiteX54" fmla="*/ 208484 w 1342920"/>
                <a:gd name="connsiteY54" fmla="*/ 448772 h 807217"/>
                <a:gd name="connsiteX55" fmla="*/ 201168 w 1342920"/>
                <a:gd name="connsiteY55" fmla="*/ 470718 h 807217"/>
                <a:gd name="connsiteX56" fmla="*/ 179223 w 1342920"/>
                <a:gd name="connsiteY56" fmla="*/ 481691 h 807217"/>
                <a:gd name="connsiteX57" fmla="*/ 168250 w 1342920"/>
                <a:gd name="connsiteY57" fmla="*/ 492664 h 807217"/>
                <a:gd name="connsiteX58" fmla="*/ 153620 w 1342920"/>
                <a:gd name="connsiteY58" fmla="*/ 510952 h 807217"/>
                <a:gd name="connsiteX59" fmla="*/ 142647 w 1342920"/>
                <a:gd name="connsiteY59" fmla="*/ 514609 h 807217"/>
                <a:gd name="connsiteX60" fmla="*/ 113386 w 1342920"/>
                <a:gd name="connsiteY60" fmla="*/ 510952 h 807217"/>
                <a:gd name="connsiteX61" fmla="*/ 106071 w 1342920"/>
                <a:gd name="connsiteY61" fmla="*/ 499979 h 807217"/>
                <a:gd name="connsiteX62" fmla="*/ 84125 w 1342920"/>
                <a:gd name="connsiteY62" fmla="*/ 481691 h 807217"/>
                <a:gd name="connsiteX63" fmla="*/ 76810 w 1342920"/>
                <a:gd name="connsiteY63" fmla="*/ 470718 h 807217"/>
                <a:gd name="connsiteX64" fmla="*/ 69495 w 1342920"/>
                <a:gd name="connsiteY64" fmla="*/ 448772 h 807217"/>
                <a:gd name="connsiteX65" fmla="*/ 65837 w 1342920"/>
                <a:gd name="connsiteY65" fmla="*/ 386593 h 807217"/>
                <a:gd name="connsiteX66" fmla="*/ 62180 w 1342920"/>
                <a:gd name="connsiteY66" fmla="*/ 306126 h 807217"/>
                <a:gd name="connsiteX67" fmla="*/ 58522 w 1342920"/>
                <a:gd name="connsiteY67" fmla="*/ 287838 h 807217"/>
                <a:gd name="connsiteX68" fmla="*/ 51207 w 1342920"/>
                <a:gd name="connsiteY68" fmla="*/ 276865 h 807217"/>
                <a:gd name="connsiteX69" fmla="*/ 29261 w 1342920"/>
                <a:gd name="connsiteY69" fmla="*/ 232974 h 807217"/>
                <a:gd name="connsiteX70" fmla="*/ 14631 w 1342920"/>
                <a:gd name="connsiteY70" fmla="*/ 211028 h 807217"/>
                <a:gd name="connsiteX71" fmla="*/ 7316 w 1342920"/>
                <a:gd name="connsiteY71" fmla="*/ 200056 h 807217"/>
                <a:gd name="connsiteX72" fmla="*/ 3658 w 1342920"/>
                <a:gd name="connsiteY72" fmla="*/ 181768 h 807217"/>
                <a:gd name="connsiteX73" fmla="*/ 0 w 1342920"/>
                <a:gd name="connsiteY73" fmla="*/ 170795 h 807217"/>
                <a:gd name="connsiteX74" fmla="*/ 3658 w 1342920"/>
                <a:gd name="connsiteY74" fmla="*/ 72040 h 807217"/>
                <a:gd name="connsiteX75" fmla="*/ 10973 w 1342920"/>
                <a:gd name="connsiteY75" fmla="*/ 64724 h 807217"/>
                <a:gd name="connsiteX76" fmla="*/ 32919 w 1342920"/>
                <a:gd name="connsiteY76" fmla="*/ 53752 h 807217"/>
                <a:gd name="connsiteX77" fmla="*/ 76810 w 1342920"/>
                <a:gd name="connsiteY77" fmla="*/ 57409 h 807217"/>
                <a:gd name="connsiteX78" fmla="*/ 109728 w 1342920"/>
                <a:gd name="connsiteY78" fmla="*/ 61067 h 807217"/>
                <a:gd name="connsiteX79" fmla="*/ 277978 w 1342920"/>
                <a:gd name="connsiteY79" fmla="*/ 57409 h 807217"/>
                <a:gd name="connsiteX80" fmla="*/ 310896 w 1342920"/>
                <a:gd name="connsiteY80" fmla="*/ 50094 h 807217"/>
                <a:gd name="connsiteX81" fmla="*/ 332842 w 1342920"/>
                <a:gd name="connsiteY81" fmla="*/ 42779 h 807217"/>
                <a:gd name="connsiteX82" fmla="*/ 369418 w 1342920"/>
                <a:gd name="connsiteY82" fmla="*/ 39121 h 807217"/>
                <a:gd name="connsiteX83" fmla="*/ 431597 w 1342920"/>
                <a:gd name="connsiteY83" fmla="*/ 31806 h 807217"/>
                <a:gd name="connsiteX84" fmla="*/ 621792 w 1342920"/>
                <a:gd name="connsiteY84" fmla="*/ 35464 h 807217"/>
                <a:gd name="connsiteX85" fmla="*/ 654711 w 1342920"/>
                <a:gd name="connsiteY85" fmla="*/ 39121 h 807217"/>
                <a:gd name="connsiteX86" fmla="*/ 702260 w 1342920"/>
                <a:gd name="connsiteY86" fmla="*/ 46436 h 807217"/>
                <a:gd name="connsiteX87" fmla="*/ 815645 w 1342920"/>
                <a:gd name="connsiteY87" fmla="*/ 42779 h 807217"/>
                <a:gd name="connsiteX88" fmla="*/ 859536 w 1342920"/>
                <a:gd name="connsiteY88" fmla="*/ 35464 h 807217"/>
                <a:gd name="connsiteX89" fmla="*/ 896112 w 1342920"/>
                <a:gd name="connsiteY89" fmla="*/ 31806 h 807217"/>
                <a:gd name="connsiteX90" fmla="*/ 950976 w 1342920"/>
                <a:gd name="connsiteY90" fmla="*/ 28148 h 807217"/>
                <a:gd name="connsiteX91" fmla="*/ 983895 w 1342920"/>
                <a:gd name="connsiteY91" fmla="*/ 24491 h 807217"/>
                <a:gd name="connsiteX92" fmla="*/ 1064362 w 1342920"/>
                <a:gd name="connsiteY92" fmla="*/ 13518 h 807217"/>
                <a:gd name="connsiteX93" fmla="*/ 1261872 w 1342920"/>
                <a:gd name="connsiteY93" fmla="*/ 20833 h 807217"/>
                <a:gd name="connsiteX94" fmla="*/ 1283818 w 1342920"/>
                <a:gd name="connsiteY94" fmla="*/ 28148 h 807217"/>
                <a:gd name="connsiteX95" fmla="*/ 1305764 w 1342920"/>
                <a:gd name="connsiteY95" fmla="*/ 39121 h 807217"/>
                <a:gd name="connsiteX96" fmla="*/ 1331367 w 1342920"/>
                <a:gd name="connsiteY96" fmla="*/ 72040 h 807217"/>
                <a:gd name="connsiteX97" fmla="*/ 1342340 w 1342920"/>
                <a:gd name="connsiteY97" fmla="*/ 93985 h 807217"/>
                <a:gd name="connsiteX98" fmla="*/ 1335024 w 1342920"/>
                <a:gd name="connsiteY98" fmla="*/ 152507 h 807217"/>
                <a:gd name="connsiteX99" fmla="*/ 1327709 w 1342920"/>
                <a:gd name="connsiteY99" fmla="*/ 163480 h 807217"/>
                <a:gd name="connsiteX100" fmla="*/ 1316736 w 1342920"/>
                <a:gd name="connsiteY100" fmla="*/ 181768 h 807217"/>
                <a:gd name="connsiteX101" fmla="*/ 1313079 w 1342920"/>
                <a:gd name="connsiteY101" fmla="*/ 192740 h 807217"/>
                <a:gd name="connsiteX102" fmla="*/ 1305764 w 1342920"/>
                <a:gd name="connsiteY102" fmla="*/ 203713 h 807217"/>
                <a:gd name="connsiteX103" fmla="*/ 1298448 w 1342920"/>
                <a:gd name="connsiteY103" fmla="*/ 225659 h 807217"/>
                <a:gd name="connsiteX104" fmla="*/ 1283818 w 1342920"/>
                <a:gd name="connsiteY104" fmla="*/ 247604 h 807217"/>
                <a:gd name="connsiteX105" fmla="*/ 1280160 w 1342920"/>
                <a:gd name="connsiteY105" fmla="*/ 258577 h 807217"/>
                <a:gd name="connsiteX106" fmla="*/ 1254557 w 1342920"/>
                <a:gd name="connsiteY106" fmla="*/ 291496 h 807217"/>
                <a:gd name="connsiteX107" fmla="*/ 1239927 w 1342920"/>
                <a:gd name="connsiteY107" fmla="*/ 309784 h 807217"/>
                <a:gd name="connsiteX108" fmla="*/ 1228954 w 1342920"/>
                <a:gd name="connsiteY108" fmla="*/ 317099 h 807217"/>
                <a:gd name="connsiteX109" fmla="*/ 1207008 w 1342920"/>
                <a:gd name="connsiteY109" fmla="*/ 331729 h 807217"/>
                <a:gd name="connsiteX110" fmla="*/ 1185063 w 1342920"/>
                <a:gd name="connsiteY110" fmla="*/ 346360 h 807217"/>
                <a:gd name="connsiteX111" fmla="*/ 1163117 w 1342920"/>
                <a:gd name="connsiteY111" fmla="*/ 360990 h 807217"/>
                <a:gd name="connsiteX112" fmla="*/ 1152144 w 1342920"/>
                <a:gd name="connsiteY112" fmla="*/ 368305 h 807217"/>
                <a:gd name="connsiteX113" fmla="*/ 1141172 w 1342920"/>
                <a:gd name="connsiteY113" fmla="*/ 375620 h 807217"/>
                <a:gd name="connsiteX114" fmla="*/ 1130199 w 1342920"/>
                <a:gd name="connsiteY114" fmla="*/ 379278 h 807217"/>
                <a:gd name="connsiteX115" fmla="*/ 1119226 w 1342920"/>
                <a:gd name="connsiteY115" fmla="*/ 386593 h 807217"/>
                <a:gd name="connsiteX116" fmla="*/ 1100938 w 1342920"/>
                <a:gd name="connsiteY116" fmla="*/ 390251 h 807217"/>
                <a:gd name="connsiteX117" fmla="*/ 1078992 w 1342920"/>
                <a:gd name="connsiteY117" fmla="*/ 397566 h 807217"/>
                <a:gd name="connsiteX118" fmla="*/ 1068020 w 1342920"/>
                <a:gd name="connsiteY118" fmla="*/ 401224 h 807217"/>
                <a:gd name="connsiteX119" fmla="*/ 1042416 w 1342920"/>
                <a:gd name="connsiteY119" fmla="*/ 408539 h 807217"/>
                <a:gd name="connsiteX120" fmla="*/ 1027786 w 1342920"/>
                <a:gd name="connsiteY120" fmla="*/ 412196 h 807217"/>
                <a:gd name="connsiteX121" fmla="*/ 1016813 w 1342920"/>
                <a:gd name="connsiteY121" fmla="*/ 415854 h 807217"/>
                <a:gd name="connsiteX122" fmla="*/ 991210 w 1342920"/>
                <a:gd name="connsiteY122" fmla="*/ 419512 h 807217"/>
                <a:gd name="connsiteX123" fmla="*/ 947319 w 1342920"/>
                <a:gd name="connsiteY123" fmla="*/ 426827 h 807217"/>
                <a:gd name="connsiteX124" fmla="*/ 925373 w 1342920"/>
                <a:gd name="connsiteY124" fmla="*/ 430484 h 807217"/>
                <a:gd name="connsiteX125" fmla="*/ 738836 w 1342920"/>
                <a:gd name="connsiteY125" fmla="*/ 434142 h 807217"/>
                <a:gd name="connsiteX126" fmla="*/ 665684 w 1342920"/>
                <a:gd name="connsiteY126" fmla="*/ 441457 h 807217"/>
                <a:gd name="connsiteX127" fmla="*/ 651053 w 1342920"/>
                <a:gd name="connsiteY127" fmla="*/ 445115 h 807217"/>
                <a:gd name="connsiteX128" fmla="*/ 625450 w 1342920"/>
                <a:gd name="connsiteY128" fmla="*/ 448772 h 807217"/>
                <a:gd name="connsiteX129" fmla="*/ 585216 w 1342920"/>
                <a:gd name="connsiteY129" fmla="*/ 459745 h 807217"/>
                <a:gd name="connsiteX130" fmla="*/ 563271 w 1342920"/>
                <a:gd name="connsiteY130" fmla="*/ 470718 h 807217"/>
                <a:gd name="connsiteX131" fmla="*/ 541325 w 1342920"/>
                <a:gd name="connsiteY131" fmla="*/ 481691 h 807217"/>
                <a:gd name="connsiteX132" fmla="*/ 537668 w 1342920"/>
                <a:gd name="connsiteY132" fmla="*/ 518267 h 807217"/>
                <a:gd name="connsiteX133" fmla="*/ 541325 w 1342920"/>
                <a:gd name="connsiteY133" fmla="*/ 529240 h 807217"/>
                <a:gd name="connsiteX134" fmla="*/ 552298 w 1342920"/>
                <a:gd name="connsiteY134" fmla="*/ 536555 h 807217"/>
                <a:gd name="connsiteX135" fmla="*/ 570586 w 1342920"/>
                <a:gd name="connsiteY135" fmla="*/ 558500 h 807217"/>
                <a:gd name="connsiteX136" fmla="*/ 574244 w 1342920"/>
                <a:gd name="connsiteY136" fmla="*/ 569473 h 807217"/>
                <a:gd name="connsiteX137" fmla="*/ 566928 w 1342920"/>
                <a:gd name="connsiteY137" fmla="*/ 536555 h 80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342920" h="807217">
                  <a:moveTo>
                    <a:pt x="566928" y="536555"/>
                  </a:moveTo>
                  <a:cubicBezTo>
                    <a:pt x="564490" y="540213"/>
                    <a:pt x="565935" y="570344"/>
                    <a:pt x="559613" y="591419"/>
                  </a:cubicBezTo>
                  <a:cubicBezTo>
                    <a:pt x="557397" y="598804"/>
                    <a:pt x="554736" y="606049"/>
                    <a:pt x="552298" y="613364"/>
                  </a:cubicBezTo>
                  <a:lnTo>
                    <a:pt x="548640" y="624337"/>
                  </a:lnTo>
                  <a:cubicBezTo>
                    <a:pt x="549859" y="631652"/>
                    <a:pt x="551626" y="638897"/>
                    <a:pt x="552298" y="646283"/>
                  </a:cubicBezTo>
                  <a:cubicBezTo>
                    <a:pt x="558633" y="715964"/>
                    <a:pt x="549296" y="684819"/>
                    <a:pt x="559613" y="715777"/>
                  </a:cubicBezTo>
                  <a:cubicBezTo>
                    <a:pt x="558394" y="724311"/>
                    <a:pt x="556773" y="732798"/>
                    <a:pt x="555956" y="741380"/>
                  </a:cubicBezTo>
                  <a:cubicBezTo>
                    <a:pt x="554334" y="758415"/>
                    <a:pt x="555272" y="775735"/>
                    <a:pt x="552298" y="792587"/>
                  </a:cubicBezTo>
                  <a:cubicBezTo>
                    <a:pt x="551534" y="796916"/>
                    <a:pt x="549000" y="801775"/>
                    <a:pt x="544983" y="803560"/>
                  </a:cubicBezTo>
                  <a:cubicBezTo>
                    <a:pt x="537105" y="807061"/>
                    <a:pt x="527914" y="805998"/>
                    <a:pt x="519380" y="807217"/>
                  </a:cubicBezTo>
                  <a:cubicBezTo>
                    <a:pt x="505969" y="805998"/>
                    <a:pt x="492477" y="805464"/>
                    <a:pt x="479146" y="803560"/>
                  </a:cubicBezTo>
                  <a:cubicBezTo>
                    <a:pt x="475329" y="803015"/>
                    <a:pt x="470899" y="802628"/>
                    <a:pt x="468173" y="799902"/>
                  </a:cubicBezTo>
                  <a:cubicBezTo>
                    <a:pt x="448668" y="780396"/>
                    <a:pt x="482802" y="795023"/>
                    <a:pt x="453543" y="785272"/>
                  </a:cubicBezTo>
                  <a:cubicBezTo>
                    <a:pt x="449885" y="782833"/>
                    <a:pt x="446587" y="779741"/>
                    <a:pt x="442570" y="777956"/>
                  </a:cubicBezTo>
                  <a:cubicBezTo>
                    <a:pt x="435524" y="774824"/>
                    <a:pt x="427040" y="774918"/>
                    <a:pt x="420624" y="770641"/>
                  </a:cubicBezTo>
                  <a:cubicBezTo>
                    <a:pt x="416967" y="768203"/>
                    <a:pt x="413084" y="766072"/>
                    <a:pt x="409652" y="763326"/>
                  </a:cubicBezTo>
                  <a:cubicBezTo>
                    <a:pt x="406959" y="761172"/>
                    <a:pt x="405608" y="757102"/>
                    <a:pt x="402336" y="756011"/>
                  </a:cubicBezTo>
                  <a:cubicBezTo>
                    <a:pt x="394157" y="753285"/>
                    <a:pt x="385267" y="753572"/>
                    <a:pt x="376733" y="752353"/>
                  </a:cubicBezTo>
                  <a:cubicBezTo>
                    <a:pt x="380391" y="749915"/>
                    <a:pt x="384960" y="748471"/>
                    <a:pt x="387706" y="745038"/>
                  </a:cubicBezTo>
                  <a:cubicBezTo>
                    <a:pt x="390115" y="742027"/>
                    <a:pt x="391364" y="737921"/>
                    <a:pt x="391364" y="734065"/>
                  </a:cubicBezTo>
                  <a:cubicBezTo>
                    <a:pt x="391364" y="718169"/>
                    <a:pt x="388800" y="702375"/>
                    <a:pt x="387706" y="686516"/>
                  </a:cubicBezTo>
                  <a:cubicBezTo>
                    <a:pt x="386361" y="667017"/>
                    <a:pt x="385267" y="647502"/>
                    <a:pt x="384048" y="627995"/>
                  </a:cubicBezTo>
                  <a:cubicBezTo>
                    <a:pt x="385267" y="613365"/>
                    <a:pt x="386761" y="598755"/>
                    <a:pt x="387706" y="584104"/>
                  </a:cubicBezTo>
                  <a:cubicBezTo>
                    <a:pt x="389200" y="560955"/>
                    <a:pt x="389264" y="537711"/>
                    <a:pt x="391364" y="514609"/>
                  </a:cubicBezTo>
                  <a:cubicBezTo>
                    <a:pt x="391713" y="510769"/>
                    <a:pt x="392882" y="506844"/>
                    <a:pt x="395021" y="503636"/>
                  </a:cubicBezTo>
                  <a:cubicBezTo>
                    <a:pt x="397890" y="499332"/>
                    <a:pt x="402336" y="496321"/>
                    <a:pt x="405994" y="492664"/>
                  </a:cubicBezTo>
                  <a:lnTo>
                    <a:pt x="413309" y="470718"/>
                  </a:lnTo>
                  <a:lnTo>
                    <a:pt x="416967" y="459745"/>
                  </a:lnTo>
                  <a:cubicBezTo>
                    <a:pt x="415748" y="452430"/>
                    <a:pt x="412389" y="445159"/>
                    <a:pt x="413309" y="437800"/>
                  </a:cubicBezTo>
                  <a:cubicBezTo>
                    <a:pt x="413737" y="434378"/>
                    <a:pt x="418470" y="433177"/>
                    <a:pt x="420624" y="430484"/>
                  </a:cubicBezTo>
                  <a:cubicBezTo>
                    <a:pt x="423370" y="427052"/>
                    <a:pt x="425194" y="422944"/>
                    <a:pt x="427940" y="419512"/>
                  </a:cubicBezTo>
                  <a:cubicBezTo>
                    <a:pt x="433899" y="412063"/>
                    <a:pt x="438076" y="410316"/>
                    <a:pt x="446228" y="404881"/>
                  </a:cubicBezTo>
                  <a:cubicBezTo>
                    <a:pt x="447447" y="401223"/>
                    <a:pt x="448161" y="397356"/>
                    <a:pt x="449885" y="393908"/>
                  </a:cubicBezTo>
                  <a:cubicBezTo>
                    <a:pt x="464069" y="365539"/>
                    <a:pt x="451661" y="399552"/>
                    <a:pt x="460858" y="371963"/>
                  </a:cubicBezTo>
                  <a:cubicBezTo>
                    <a:pt x="459639" y="359771"/>
                    <a:pt x="461387" y="346902"/>
                    <a:pt x="457200" y="335387"/>
                  </a:cubicBezTo>
                  <a:cubicBezTo>
                    <a:pt x="455883" y="331764"/>
                    <a:pt x="449312" y="334042"/>
                    <a:pt x="446228" y="331729"/>
                  </a:cubicBezTo>
                  <a:cubicBezTo>
                    <a:pt x="439331" y="326556"/>
                    <a:pt x="434036" y="319537"/>
                    <a:pt x="427940" y="313441"/>
                  </a:cubicBezTo>
                  <a:cubicBezTo>
                    <a:pt x="417513" y="303015"/>
                    <a:pt x="422539" y="308999"/>
                    <a:pt x="413309" y="295153"/>
                  </a:cubicBezTo>
                  <a:cubicBezTo>
                    <a:pt x="406190" y="273791"/>
                    <a:pt x="415223" y="293409"/>
                    <a:pt x="398679" y="276865"/>
                  </a:cubicBezTo>
                  <a:cubicBezTo>
                    <a:pt x="395571" y="273757"/>
                    <a:pt x="394110" y="269325"/>
                    <a:pt x="391364" y="265892"/>
                  </a:cubicBezTo>
                  <a:cubicBezTo>
                    <a:pt x="389210" y="263199"/>
                    <a:pt x="386202" y="261270"/>
                    <a:pt x="384048" y="258577"/>
                  </a:cubicBezTo>
                  <a:cubicBezTo>
                    <a:pt x="363677" y="233114"/>
                    <a:pt x="391829" y="262698"/>
                    <a:pt x="365760" y="236632"/>
                  </a:cubicBezTo>
                  <a:cubicBezTo>
                    <a:pt x="363322" y="240289"/>
                    <a:pt x="359947" y="243473"/>
                    <a:pt x="358445" y="247604"/>
                  </a:cubicBezTo>
                  <a:cubicBezTo>
                    <a:pt x="355009" y="257053"/>
                    <a:pt x="354310" y="267327"/>
                    <a:pt x="351130" y="276865"/>
                  </a:cubicBezTo>
                  <a:cubicBezTo>
                    <a:pt x="349911" y="280523"/>
                    <a:pt x="349611" y="284630"/>
                    <a:pt x="347472" y="287838"/>
                  </a:cubicBezTo>
                  <a:cubicBezTo>
                    <a:pt x="344603" y="292142"/>
                    <a:pt x="339676" y="294728"/>
                    <a:pt x="336500" y="298811"/>
                  </a:cubicBezTo>
                  <a:cubicBezTo>
                    <a:pt x="307547" y="336036"/>
                    <a:pt x="332953" y="309671"/>
                    <a:pt x="314554" y="328072"/>
                  </a:cubicBezTo>
                  <a:cubicBezTo>
                    <a:pt x="313335" y="331729"/>
                    <a:pt x="312880" y="335738"/>
                    <a:pt x="310896" y="339044"/>
                  </a:cubicBezTo>
                  <a:cubicBezTo>
                    <a:pt x="297874" y="360747"/>
                    <a:pt x="308807" y="329114"/>
                    <a:pt x="296266" y="357332"/>
                  </a:cubicBezTo>
                  <a:cubicBezTo>
                    <a:pt x="293134" y="364378"/>
                    <a:pt x="296266" y="376840"/>
                    <a:pt x="288951" y="379278"/>
                  </a:cubicBezTo>
                  <a:lnTo>
                    <a:pt x="267005" y="386593"/>
                  </a:lnTo>
                  <a:cubicBezTo>
                    <a:pt x="265786" y="393908"/>
                    <a:pt x="265952" y="401595"/>
                    <a:pt x="263348" y="408539"/>
                  </a:cubicBezTo>
                  <a:cubicBezTo>
                    <a:pt x="261829" y="412591"/>
                    <a:pt x="247551" y="422062"/>
                    <a:pt x="245060" y="423169"/>
                  </a:cubicBezTo>
                  <a:cubicBezTo>
                    <a:pt x="238014" y="426301"/>
                    <a:pt x="223114" y="430484"/>
                    <a:pt x="223114" y="430484"/>
                  </a:cubicBezTo>
                  <a:cubicBezTo>
                    <a:pt x="217035" y="436563"/>
                    <a:pt x="212174" y="440469"/>
                    <a:pt x="208484" y="448772"/>
                  </a:cubicBezTo>
                  <a:cubicBezTo>
                    <a:pt x="205352" y="455818"/>
                    <a:pt x="207584" y="466441"/>
                    <a:pt x="201168" y="470718"/>
                  </a:cubicBezTo>
                  <a:cubicBezTo>
                    <a:pt x="186988" y="480172"/>
                    <a:pt x="194366" y="476643"/>
                    <a:pt x="179223" y="481691"/>
                  </a:cubicBezTo>
                  <a:cubicBezTo>
                    <a:pt x="175565" y="485349"/>
                    <a:pt x="171562" y="488690"/>
                    <a:pt x="168250" y="492664"/>
                  </a:cubicBezTo>
                  <a:cubicBezTo>
                    <a:pt x="163269" y="498642"/>
                    <a:pt x="160711" y="506697"/>
                    <a:pt x="153620" y="510952"/>
                  </a:cubicBezTo>
                  <a:cubicBezTo>
                    <a:pt x="150314" y="512936"/>
                    <a:pt x="146305" y="513390"/>
                    <a:pt x="142647" y="514609"/>
                  </a:cubicBezTo>
                  <a:cubicBezTo>
                    <a:pt x="132893" y="513390"/>
                    <a:pt x="122513" y="514603"/>
                    <a:pt x="113386" y="510952"/>
                  </a:cubicBezTo>
                  <a:cubicBezTo>
                    <a:pt x="109304" y="509319"/>
                    <a:pt x="108885" y="503356"/>
                    <a:pt x="106071" y="499979"/>
                  </a:cubicBezTo>
                  <a:cubicBezTo>
                    <a:pt x="97270" y="489418"/>
                    <a:pt x="94914" y="488884"/>
                    <a:pt x="84125" y="481691"/>
                  </a:cubicBezTo>
                  <a:cubicBezTo>
                    <a:pt x="81687" y="478033"/>
                    <a:pt x="78595" y="474735"/>
                    <a:pt x="76810" y="470718"/>
                  </a:cubicBezTo>
                  <a:cubicBezTo>
                    <a:pt x="73678" y="463672"/>
                    <a:pt x="69495" y="448772"/>
                    <a:pt x="69495" y="448772"/>
                  </a:cubicBezTo>
                  <a:cubicBezTo>
                    <a:pt x="68276" y="428046"/>
                    <a:pt x="66900" y="407328"/>
                    <a:pt x="65837" y="386593"/>
                  </a:cubicBezTo>
                  <a:cubicBezTo>
                    <a:pt x="64462" y="359778"/>
                    <a:pt x="64163" y="332903"/>
                    <a:pt x="62180" y="306126"/>
                  </a:cubicBezTo>
                  <a:cubicBezTo>
                    <a:pt x="61721" y="299926"/>
                    <a:pt x="60705" y="293659"/>
                    <a:pt x="58522" y="287838"/>
                  </a:cubicBezTo>
                  <a:cubicBezTo>
                    <a:pt x="56978" y="283722"/>
                    <a:pt x="52992" y="280882"/>
                    <a:pt x="51207" y="276865"/>
                  </a:cubicBezTo>
                  <a:cubicBezTo>
                    <a:pt x="31017" y="231436"/>
                    <a:pt x="59680" y="278602"/>
                    <a:pt x="29261" y="232974"/>
                  </a:cubicBezTo>
                  <a:lnTo>
                    <a:pt x="14631" y="211028"/>
                  </a:lnTo>
                  <a:lnTo>
                    <a:pt x="7316" y="200056"/>
                  </a:lnTo>
                  <a:cubicBezTo>
                    <a:pt x="6097" y="193960"/>
                    <a:pt x="5166" y="187799"/>
                    <a:pt x="3658" y="181768"/>
                  </a:cubicBezTo>
                  <a:cubicBezTo>
                    <a:pt x="2723" y="178028"/>
                    <a:pt x="0" y="174651"/>
                    <a:pt x="0" y="170795"/>
                  </a:cubicBezTo>
                  <a:cubicBezTo>
                    <a:pt x="0" y="137854"/>
                    <a:pt x="268" y="104806"/>
                    <a:pt x="3658" y="72040"/>
                  </a:cubicBezTo>
                  <a:cubicBezTo>
                    <a:pt x="4013" y="68610"/>
                    <a:pt x="8280" y="66878"/>
                    <a:pt x="10973" y="64724"/>
                  </a:cubicBezTo>
                  <a:cubicBezTo>
                    <a:pt x="21101" y="56621"/>
                    <a:pt x="21330" y="57614"/>
                    <a:pt x="32919" y="53752"/>
                  </a:cubicBezTo>
                  <a:lnTo>
                    <a:pt x="76810" y="57409"/>
                  </a:lnTo>
                  <a:cubicBezTo>
                    <a:pt x="87800" y="58456"/>
                    <a:pt x="98688" y="61067"/>
                    <a:pt x="109728" y="61067"/>
                  </a:cubicBezTo>
                  <a:cubicBezTo>
                    <a:pt x="165825" y="61067"/>
                    <a:pt x="221895" y="58628"/>
                    <a:pt x="277978" y="57409"/>
                  </a:cubicBezTo>
                  <a:cubicBezTo>
                    <a:pt x="309380" y="46943"/>
                    <a:pt x="259385" y="62972"/>
                    <a:pt x="310896" y="50094"/>
                  </a:cubicBezTo>
                  <a:cubicBezTo>
                    <a:pt x="318377" y="48224"/>
                    <a:pt x="325263" y="44200"/>
                    <a:pt x="332842" y="42779"/>
                  </a:cubicBezTo>
                  <a:cubicBezTo>
                    <a:pt x="344885" y="40521"/>
                    <a:pt x="357232" y="40404"/>
                    <a:pt x="369418" y="39121"/>
                  </a:cubicBezTo>
                  <a:cubicBezTo>
                    <a:pt x="399499" y="35955"/>
                    <a:pt x="402606" y="35430"/>
                    <a:pt x="431597" y="31806"/>
                  </a:cubicBezTo>
                  <a:lnTo>
                    <a:pt x="621792" y="35464"/>
                  </a:lnTo>
                  <a:cubicBezTo>
                    <a:pt x="632827" y="35826"/>
                    <a:pt x="643756" y="37752"/>
                    <a:pt x="654711" y="39121"/>
                  </a:cubicBezTo>
                  <a:cubicBezTo>
                    <a:pt x="673511" y="41471"/>
                    <a:pt x="683978" y="43390"/>
                    <a:pt x="702260" y="46436"/>
                  </a:cubicBezTo>
                  <a:cubicBezTo>
                    <a:pt x="740055" y="45217"/>
                    <a:pt x="777883" y="44766"/>
                    <a:pt x="815645" y="42779"/>
                  </a:cubicBezTo>
                  <a:cubicBezTo>
                    <a:pt x="842511" y="41365"/>
                    <a:pt x="836321" y="38559"/>
                    <a:pt x="859536" y="35464"/>
                  </a:cubicBezTo>
                  <a:cubicBezTo>
                    <a:pt x="871681" y="33845"/>
                    <a:pt x="883898" y="32783"/>
                    <a:pt x="896112" y="31806"/>
                  </a:cubicBezTo>
                  <a:cubicBezTo>
                    <a:pt x="914382" y="30344"/>
                    <a:pt x="932711" y="29670"/>
                    <a:pt x="950976" y="28148"/>
                  </a:cubicBezTo>
                  <a:cubicBezTo>
                    <a:pt x="961978" y="27231"/>
                    <a:pt x="972930" y="25781"/>
                    <a:pt x="983895" y="24491"/>
                  </a:cubicBezTo>
                  <a:cubicBezTo>
                    <a:pt x="1016709" y="20631"/>
                    <a:pt x="1027203" y="18826"/>
                    <a:pt x="1064362" y="13518"/>
                  </a:cubicBezTo>
                  <a:cubicBezTo>
                    <a:pt x="1130199" y="15956"/>
                    <a:pt x="1199371" y="0"/>
                    <a:pt x="1261872" y="20833"/>
                  </a:cubicBezTo>
                  <a:lnTo>
                    <a:pt x="1283818" y="28148"/>
                  </a:lnTo>
                  <a:cubicBezTo>
                    <a:pt x="1294813" y="31813"/>
                    <a:pt x="1296312" y="31244"/>
                    <a:pt x="1305764" y="39121"/>
                  </a:cubicBezTo>
                  <a:cubicBezTo>
                    <a:pt x="1318653" y="49862"/>
                    <a:pt x="1321174" y="56751"/>
                    <a:pt x="1331367" y="72040"/>
                  </a:cubicBezTo>
                  <a:cubicBezTo>
                    <a:pt x="1340821" y="86220"/>
                    <a:pt x="1337292" y="78842"/>
                    <a:pt x="1342340" y="93985"/>
                  </a:cubicBezTo>
                  <a:cubicBezTo>
                    <a:pt x="1341641" y="103068"/>
                    <a:pt x="1342920" y="136715"/>
                    <a:pt x="1335024" y="152507"/>
                  </a:cubicBezTo>
                  <a:cubicBezTo>
                    <a:pt x="1333058" y="156439"/>
                    <a:pt x="1330147" y="159822"/>
                    <a:pt x="1327709" y="163480"/>
                  </a:cubicBezTo>
                  <a:cubicBezTo>
                    <a:pt x="1317350" y="194558"/>
                    <a:pt x="1331798" y="156666"/>
                    <a:pt x="1316736" y="181768"/>
                  </a:cubicBezTo>
                  <a:cubicBezTo>
                    <a:pt x="1314753" y="185074"/>
                    <a:pt x="1314803" y="189292"/>
                    <a:pt x="1313079" y="192740"/>
                  </a:cubicBezTo>
                  <a:cubicBezTo>
                    <a:pt x="1311113" y="196672"/>
                    <a:pt x="1307549" y="199696"/>
                    <a:pt x="1305764" y="203713"/>
                  </a:cubicBezTo>
                  <a:cubicBezTo>
                    <a:pt x="1302632" y="210759"/>
                    <a:pt x="1302725" y="219243"/>
                    <a:pt x="1298448" y="225659"/>
                  </a:cubicBezTo>
                  <a:cubicBezTo>
                    <a:pt x="1293571" y="232974"/>
                    <a:pt x="1286598" y="239264"/>
                    <a:pt x="1283818" y="247604"/>
                  </a:cubicBezTo>
                  <a:cubicBezTo>
                    <a:pt x="1282599" y="251262"/>
                    <a:pt x="1282032" y="255207"/>
                    <a:pt x="1280160" y="258577"/>
                  </a:cubicBezTo>
                  <a:cubicBezTo>
                    <a:pt x="1261672" y="291856"/>
                    <a:pt x="1272328" y="270171"/>
                    <a:pt x="1254557" y="291496"/>
                  </a:cubicBezTo>
                  <a:cubicBezTo>
                    <a:pt x="1245055" y="302898"/>
                    <a:pt x="1250565" y="301273"/>
                    <a:pt x="1239927" y="309784"/>
                  </a:cubicBezTo>
                  <a:cubicBezTo>
                    <a:pt x="1236494" y="312530"/>
                    <a:pt x="1232331" y="314285"/>
                    <a:pt x="1228954" y="317099"/>
                  </a:cubicBezTo>
                  <a:cubicBezTo>
                    <a:pt x="1210688" y="332320"/>
                    <a:pt x="1226292" y="325302"/>
                    <a:pt x="1207008" y="331729"/>
                  </a:cubicBezTo>
                  <a:cubicBezTo>
                    <a:pt x="1182662" y="356077"/>
                    <a:pt x="1208880" y="333129"/>
                    <a:pt x="1185063" y="346360"/>
                  </a:cubicBezTo>
                  <a:cubicBezTo>
                    <a:pt x="1177378" y="350630"/>
                    <a:pt x="1170432" y="356113"/>
                    <a:pt x="1163117" y="360990"/>
                  </a:cubicBezTo>
                  <a:lnTo>
                    <a:pt x="1152144" y="368305"/>
                  </a:lnTo>
                  <a:cubicBezTo>
                    <a:pt x="1148487" y="370743"/>
                    <a:pt x="1145342" y="374230"/>
                    <a:pt x="1141172" y="375620"/>
                  </a:cubicBezTo>
                  <a:cubicBezTo>
                    <a:pt x="1137514" y="376839"/>
                    <a:pt x="1133648" y="377554"/>
                    <a:pt x="1130199" y="379278"/>
                  </a:cubicBezTo>
                  <a:cubicBezTo>
                    <a:pt x="1126267" y="381244"/>
                    <a:pt x="1123342" y="385049"/>
                    <a:pt x="1119226" y="386593"/>
                  </a:cubicBezTo>
                  <a:cubicBezTo>
                    <a:pt x="1113405" y="388776"/>
                    <a:pt x="1106936" y="388615"/>
                    <a:pt x="1100938" y="390251"/>
                  </a:cubicBezTo>
                  <a:cubicBezTo>
                    <a:pt x="1093499" y="392280"/>
                    <a:pt x="1086307" y="395127"/>
                    <a:pt x="1078992" y="397566"/>
                  </a:cubicBezTo>
                  <a:cubicBezTo>
                    <a:pt x="1075335" y="398785"/>
                    <a:pt x="1071760" y="400289"/>
                    <a:pt x="1068020" y="401224"/>
                  </a:cubicBezTo>
                  <a:cubicBezTo>
                    <a:pt x="1022296" y="412653"/>
                    <a:pt x="1079136" y="398048"/>
                    <a:pt x="1042416" y="408539"/>
                  </a:cubicBezTo>
                  <a:cubicBezTo>
                    <a:pt x="1037583" y="409920"/>
                    <a:pt x="1032619" y="410815"/>
                    <a:pt x="1027786" y="412196"/>
                  </a:cubicBezTo>
                  <a:cubicBezTo>
                    <a:pt x="1024079" y="413255"/>
                    <a:pt x="1020594" y="415098"/>
                    <a:pt x="1016813" y="415854"/>
                  </a:cubicBezTo>
                  <a:cubicBezTo>
                    <a:pt x="1008359" y="417545"/>
                    <a:pt x="999725" y="418167"/>
                    <a:pt x="991210" y="419512"/>
                  </a:cubicBezTo>
                  <a:lnTo>
                    <a:pt x="947319" y="426827"/>
                  </a:lnTo>
                  <a:cubicBezTo>
                    <a:pt x="940004" y="428046"/>
                    <a:pt x="932788" y="430339"/>
                    <a:pt x="925373" y="430484"/>
                  </a:cubicBezTo>
                  <a:lnTo>
                    <a:pt x="738836" y="434142"/>
                  </a:lnTo>
                  <a:cubicBezTo>
                    <a:pt x="717896" y="435887"/>
                    <a:pt x="687588" y="437806"/>
                    <a:pt x="665684" y="441457"/>
                  </a:cubicBezTo>
                  <a:cubicBezTo>
                    <a:pt x="660725" y="442283"/>
                    <a:pt x="655999" y="444216"/>
                    <a:pt x="651053" y="445115"/>
                  </a:cubicBezTo>
                  <a:cubicBezTo>
                    <a:pt x="642571" y="446657"/>
                    <a:pt x="633904" y="447081"/>
                    <a:pt x="625450" y="448772"/>
                  </a:cubicBezTo>
                  <a:cubicBezTo>
                    <a:pt x="604836" y="452895"/>
                    <a:pt x="600977" y="454492"/>
                    <a:pt x="585216" y="459745"/>
                  </a:cubicBezTo>
                  <a:cubicBezTo>
                    <a:pt x="553778" y="480705"/>
                    <a:pt x="593552" y="455578"/>
                    <a:pt x="563271" y="470718"/>
                  </a:cubicBezTo>
                  <a:cubicBezTo>
                    <a:pt x="534909" y="484899"/>
                    <a:pt x="568906" y="472496"/>
                    <a:pt x="541325" y="481691"/>
                  </a:cubicBezTo>
                  <a:cubicBezTo>
                    <a:pt x="533072" y="506450"/>
                    <a:pt x="531715" y="497430"/>
                    <a:pt x="537668" y="518267"/>
                  </a:cubicBezTo>
                  <a:cubicBezTo>
                    <a:pt x="538727" y="521974"/>
                    <a:pt x="538917" y="526229"/>
                    <a:pt x="541325" y="529240"/>
                  </a:cubicBezTo>
                  <a:cubicBezTo>
                    <a:pt x="544071" y="532673"/>
                    <a:pt x="548921" y="533741"/>
                    <a:pt x="552298" y="536555"/>
                  </a:cubicBezTo>
                  <a:cubicBezTo>
                    <a:pt x="559231" y="542332"/>
                    <a:pt x="566476" y="550281"/>
                    <a:pt x="570586" y="558500"/>
                  </a:cubicBezTo>
                  <a:cubicBezTo>
                    <a:pt x="572310" y="561948"/>
                    <a:pt x="573025" y="565815"/>
                    <a:pt x="574244" y="569473"/>
                  </a:cubicBezTo>
                  <a:cubicBezTo>
                    <a:pt x="561635" y="573676"/>
                    <a:pt x="569367" y="532897"/>
                    <a:pt x="566928" y="536555"/>
                  </a:cubicBezTo>
                  <a:close/>
                </a:path>
              </a:pathLst>
            </a:cu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3" name="Freeform 52"/>
            <p:cNvSpPr/>
            <p:nvPr/>
          </p:nvSpPr>
          <p:spPr bwMode="auto">
            <a:xfrm>
              <a:off x="6843247" y="2322189"/>
              <a:ext cx="220843" cy="346827"/>
            </a:xfrm>
            <a:custGeom>
              <a:avLst/>
              <a:gdLst>
                <a:gd name="connsiteX0" fmla="*/ 446664 w 446664"/>
                <a:gd name="connsiteY0" fmla="*/ 457207 h 929038"/>
                <a:gd name="connsiteX1" fmla="*/ 406431 w 446664"/>
                <a:gd name="connsiteY1" fmla="*/ 490126 h 929038"/>
                <a:gd name="connsiteX2" fmla="*/ 395458 w 446664"/>
                <a:gd name="connsiteY2" fmla="*/ 497441 h 929038"/>
                <a:gd name="connsiteX3" fmla="*/ 384485 w 446664"/>
                <a:gd name="connsiteY3" fmla="*/ 501099 h 929038"/>
                <a:gd name="connsiteX4" fmla="*/ 373512 w 446664"/>
                <a:gd name="connsiteY4" fmla="*/ 508414 h 929038"/>
                <a:gd name="connsiteX5" fmla="*/ 358882 w 446664"/>
                <a:gd name="connsiteY5" fmla="*/ 512071 h 929038"/>
                <a:gd name="connsiteX6" fmla="*/ 347909 w 446664"/>
                <a:gd name="connsiteY6" fmla="*/ 515729 h 929038"/>
                <a:gd name="connsiteX7" fmla="*/ 325964 w 446664"/>
                <a:gd name="connsiteY7" fmla="*/ 530359 h 929038"/>
                <a:gd name="connsiteX8" fmla="*/ 318648 w 446664"/>
                <a:gd name="connsiteY8" fmla="*/ 537675 h 929038"/>
                <a:gd name="connsiteX9" fmla="*/ 307676 w 446664"/>
                <a:gd name="connsiteY9" fmla="*/ 544990 h 929038"/>
                <a:gd name="connsiteX10" fmla="*/ 285730 w 446664"/>
                <a:gd name="connsiteY10" fmla="*/ 577908 h 929038"/>
                <a:gd name="connsiteX11" fmla="*/ 278415 w 446664"/>
                <a:gd name="connsiteY11" fmla="*/ 588881 h 929038"/>
                <a:gd name="connsiteX12" fmla="*/ 271100 w 446664"/>
                <a:gd name="connsiteY12" fmla="*/ 599854 h 929038"/>
                <a:gd name="connsiteX13" fmla="*/ 252812 w 446664"/>
                <a:gd name="connsiteY13" fmla="*/ 614484 h 929038"/>
                <a:gd name="connsiteX14" fmla="*/ 227208 w 446664"/>
                <a:gd name="connsiteY14" fmla="*/ 636430 h 929038"/>
                <a:gd name="connsiteX15" fmla="*/ 223551 w 446664"/>
                <a:gd name="connsiteY15" fmla="*/ 647403 h 929038"/>
                <a:gd name="connsiteX16" fmla="*/ 208920 w 446664"/>
                <a:gd name="connsiteY16" fmla="*/ 669348 h 929038"/>
                <a:gd name="connsiteX17" fmla="*/ 205263 w 446664"/>
                <a:gd name="connsiteY17" fmla="*/ 680321 h 929038"/>
                <a:gd name="connsiteX18" fmla="*/ 197948 w 446664"/>
                <a:gd name="connsiteY18" fmla="*/ 742500 h 929038"/>
                <a:gd name="connsiteX19" fmla="*/ 208920 w 446664"/>
                <a:gd name="connsiteY19" fmla="*/ 808337 h 929038"/>
                <a:gd name="connsiteX20" fmla="*/ 216236 w 446664"/>
                <a:gd name="connsiteY20" fmla="*/ 830283 h 929038"/>
                <a:gd name="connsiteX21" fmla="*/ 219893 w 446664"/>
                <a:gd name="connsiteY21" fmla="*/ 841255 h 929038"/>
                <a:gd name="connsiteX22" fmla="*/ 216236 w 446664"/>
                <a:gd name="connsiteY22" fmla="*/ 877831 h 929038"/>
                <a:gd name="connsiteX23" fmla="*/ 212578 w 446664"/>
                <a:gd name="connsiteY23" fmla="*/ 888804 h 929038"/>
                <a:gd name="connsiteX24" fmla="*/ 201605 w 446664"/>
                <a:gd name="connsiteY24" fmla="*/ 896119 h 929038"/>
                <a:gd name="connsiteX25" fmla="*/ 183317 w 446664"/>
                <a:gd name="connsiteY25" fmla="*/ 907092 h 929038"/>
                <a:gd name="connsiteX26" fmla="*/ 154056 w 446664"/>
                <a:gd name="connsiteY26" fmla="*/ 925380 h 929038"/>
                <a:gd name="connsiteX27" fmla="*/ 143084 w 446664"/>
                <a:gd name="connsiteY27" fmla="*/ 929038 h 929038"/>
                <a:gd name="connsiteX28" fmla="*/ 117480 w 446664"/>
                <a:gd name="connsiteY28" fmla="*/ 925380 h 929038"/>
                <a:gd name="connsiteX29" fmla="*/ 95535 w 446664"/>
                <a:gd name="connsiteY29" fmla="*/ 910750 h 929038"/>
                <a:gd name="connsiteX30" fmla="*/ 80904 w 446664"/>
                <a:gd name="connsiteY30" fmla="*/ 907092 h 929038"/>
                <a:gd name="connsiteX31" fmla="*/ 73589 w 446664"/>
                <a:gd name="connsiteY31" fmla="*/ 896119 h 929038"/>
                <a:gd name="connsiteX32" fmla="*/ 55301 w 446664"/>
                <a:gd name="connsiteY32" fmla="*/ 877831 h 929038"/>
                <a:gd name="connsiteX33" fmla="*/ 40671 w 446664"/>
                <a:gd name="connsiteY33" fmla="*/ 859543 h 929038"/>
                <a:gd name="connsiteX34" fmla="*/ 29698 w 446664"/>
                <a:gd name="connsiteY34" fmla="*/ 841255 h 929038"/>
                <a:gd name="connsiteX35" fmla="*/ 26040 w 446664"/>
                <a:gd name="connsiteY35" fmla="*/ 830283 h 929038"/>
                <a:gd name="connsiteX36" fmla="*/ 26040 w 446664"/>
                <a:gd name="connsiteY36" fmla="*/ 636430 h 929038"/>
                <a:gd name="connsiteX37" fmla="*/ 18725 w 446664"/>
                <a:gd name="connsiteY37" fmla="*/ 548647 h 929038"/>
                <a:gd name="connsiteX38" fmla="*/ 11410 w 446664"/>
                <a:gd name="connsiteY38" fmla="*/ 475495 h 929038"/>
                <a:gd name="connsiteX39" fmla="*/ 7752 w 446664"/>
                <a:gd name="connsiteY39" fmla="*/ 409659 h 929038"/>
                <a:gd name="connsiteX40" fmla="*/ 437 w 446664"/>
                <a:gd name="connsiteY40" fmla="*/ 336507 h 929038"/>
                <a:gd name="connsiteX41" fmla="*/ 7752 w 446664"/>
                <a:gd name="connsiteY41" fmla="*/ 277985 h 929038"/>
                <a:gd name="connsiteX42" fmla="*/ 22383 w 446664"/>
                <a:gd name="connsiteY42" fmla="*/ 256039 h 929038"/>
                <a:gd name="connsiteX43" fmla="*/ 33356 w 446664"/>
                <a:gd name="connsiteY43" fmla="*/ 230436 h 929038"/>
                <a:gd name="connsiteX44" fmla="*/ 37013 w 446664"/>
                <a:gd name="connsiteY44" fmla="*/ 215806 h 929038"/>
                <a:gd name="connsiteX45" fmla="*/ 44328 w 446664"/>
                <a:gd name="connsiteY45" fmla="*/ 193860 h 929038"/>
                <a:gd name="connsiteX46" fmla="*/ 47986 w 446664"/>
                <a:gd name="connsiteY46" fmla="*/ 182887 h 929038"/>
                <a:gd name="connsiteX47" fmla="*/ 51644 w 446664"/>
                <a:gd name="connsiteY47" fmla="*/ 69502 h 929038"/>
                <a:gd name="connsiteX48" fmla="*/ 58959 w 446664"/>
                <a:gd name="connsiteY48" fmla="*/ 43899 h 929038"/>
                <a:gd name="connsiteX49" fmla="*/ 66274 w 446664"/>
                <a:gd name="connsiteY49" fmla="*/ 36583 h 929038"/>
                <a:gd name="connsiteX50" fmla="*/ 88220 w 446664"/>
                <a:gd name="connsiteY50" fmla="*/ 7323 h 929038"/>
                <a:gd name="connsiteX51" fmla="*/ 99192 w 446664"/>
                <a:gd name="connsiteY51" fmla="*/ 7 h 929038"/>
                <a:gd name="connsiteX52" fmla="*/ 161372 w 446664"/>
                <a:gd name="connsiteY52" fmla="*/ 3665 h 929038"/>
                <a:gd name="connsiteX53" fmla="*/ 172344 w 446664"/>
                <a:gd name="connsiteY53" fmla="*/ 7323 h 929038"/>
                <a:gd name="connsiteX54" fmla="*/ 190632 w 446664"/>
                <a:gd name="connsiteY54" fmla="*/ 21953 h 929038"/>
                <a:gd name="connsiteX55" fmla="*/ 201605 w 446664"/>
                <a:gd name="connsiteY55" fmla="*/ 25611 h 929038"/>
                <a:gd name="connsiteX56" fmla="*/ 223551 w 446664"/>
                <a:gd name="connsiteY56" fmla="*/ 40241 h 929038"/>
                <a:gd name="connsiteX57" fmla="*/ 234524 w 446664"/>
                <a:gd name="connsiteY57" fmla="*/ 47556 h 929038"/>
                <a:gd name="connsiteX58" fmla="*/ 245496 w 446664"/>
                <a:gd name="connsiteY58" fmla="*/ 58529 h 929038"/>
                <a:gd name="connsiteX59" fmla="*/ 271100 w 446664"/>
                <a:gd name="connsiteY59" fmla="*/ 65844 h 929038"/>
                <a:gd name="connsiteX60" fmla="*/ 293045 w 446664"/>
                <a:gd name="connsiteY60" fmla="*/ 76817 h 929038"/>
                <a:gd name="connsiteX61" fmla="*/ 304018 w 446664"/>
                <a:gd name="connsiteY61" fmla="*/ 84132 h 929038"/>
                <a:gd name="connsiteX62" fmla="*/ 325964 w 446664"/>
                <a:gd name="connsiteY62" fmla="*/ 95105 h 929038"/>
                <a:gd name="connsiteX63" fmla="*/ 344252 w 446664"/>
                <a:gd name="connsiteY63" fmla="*/ 113393 h 929038"/>
                <a:gd name="connsiteX64" fmla="*/ 355224 w 446664"/>
                <a:gd name="connsiteY64" fmla="*/ 124366 h 929038"/>
                <a:gd name="connsiteX65" fmla="*/ 362540 w 446664"/>
                <a:gd name="connsiteY65" fmla="*/ 135339 h 929038"/>
                <a:gd name="connsiteX66" fmla="*/ 373512 w 446664"/>
                <a:gd name="connsiteY66" fmla="*/ 138996 h 929038"/>
                <a:gd name="connsiteX67" fmla="*/ 384485 w 446664"/>
                <a:gd name="connsiteY67" fmla="*/ 160942 h 929038"/>
                <a:gd name="connsiteX68" fmla="*/ 391800 w 446664"/>
                <a:gd name="connsiteY68" fmla="*/ 182887 h 929038"/>
                <a:gd name="connsiteX69" fmla="*/ 399116 w 446664"/>
                <a:gd name="connsiteY69" fmla="*/ 212148 h 929038"/>
                <a:gd name="connsiteX70" fmla="*/ 402773 w 446664"/>
                <a:gd name="connsiteY70" fmla="*/ 296273 h 929038"/>
                <a:gd name="connsiteX71" fmla="*/ 406431 w 446664"/>
                <a:gd name="connsiteY71" fmla="*/ 343822 h 929038"/>
                <a:gd name="connsiteX72" fmla="*/ 410088 w 446664"/>
                <a:gd name="connsiteY72" fmla="*/ 431604 h 929038"/>
                <a:gd name="connsiteX73" fmla="*/ 413746 w 446664"/>
                <a:gd name="connsiteY73" fmla="*/ 442577 h 929038"/>
                <a:gd name="connsiteX74" fmla="*/ 424719 w 446664"/>
                <a:gd name="connsiteY74" fmla="*/ 449892 h 929038"/>
                <a:gd name="connsiteX75" fmla="*/ 421061 w 446664"/>
                <a:gd name="connsiteY75" fmla="*/ 486468 h 929038"/>
                <a:gd name="connsiteX76" fmla="*/ 402773 w 446664"/>
                <a:gd name="connsiteY76" fmla="*/ 490126 h 929038"/>
                <a:gd name="connsiteX77" fmla="*/ 391800 w 446664"/>
                <a:gd name="connsiteY77" fmla="*/ 493783 h 92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46664" h="929038">
                  <a:moveTo>
                    <a:pt x="446664" y="457207"/>
                  </a:moveTo>
                  <a:cubicBezTo>
                    <a:pt x="422161" y="481710"/>
                    <a:pt x="435547" y="470715"/>
                    <a:pt x="406431" y="490126"/>
                  </a:cubicBezTo>
                  <a:cubicBezTo>
                    <a:pt x="402773" y="492564"/>
                    <a:pt x="399628" y="496051"/>
                    <a:pt x="395458" y="497441"/>
                  </a:cubicBezTo>
                  <a:cubicBezTo>
                    <a:pt x="391800" y="498660"/>
                    <a:pt x="387934" y="499375"/>
                    <a:pt x="384485" y="501099"/>
                  </a:cubicBezTo>
                  <a:cubicBezTo>
                    <a:pt x="380553" y="503065"/>
                    <a:pt x="377553" y="506682"/>
                    <a:pt x="373512" y="508414"/>
                  </a:cubicBezTo>
                  <a:cubicBezTo>
                    <a:pt x="368892" y="510394"/>
                    <a:pt x="363715" y="510690"/>
                    <a:pt x="358882" y="512071"/>
                  </a:cubicBezTo>
                  <a:cubicBezTo>
                    <a:pt x="355175" y="513130"/>
                    <a:pt x="351567" y="514510"/>
                    <a:pt x="347909" y="515729"/>
                  </a:cubicBezTo>
                  <a:cubicBezTo>
                    <a:pt x="320003" y="543635"/>
                    <a:pt x="352431" y="514478"/>
                    <a:pt x="325964" y="530359"/>
                  </a:cubicBezTo>
                  <a:cubicBezTo>
                    <a:pt x="323007" y="532133"/>
                    <a:pt x="321341" y="535521"/>
                    <a:pt x="318648" y="537675"/>
                  </a:cubicBezTo>
                  <a:cubicBezTo>
                    <a:pt x="315216" y="540421"/>
                    <a:pt x="311333" y="542552"/>
                    <a:pt x="307676" y="544990"/>
                  </a:cubicBezTo>
                  <a:lnTo>
                    <a:pt x="285730" y="577908"/>
                  </a:lnTo>
                  <a:lnTo>
                    <a:pt x="278415" y="588881"/>
                  </a:lnTo>
                  <a:cubicBezTo>
                    <a:pt x="275977" y="592539"/>
                    <a:pt x="274209" y="596746"/>
                    <a:pt x="271100" y="599854"/>
                  </a:cubicBezTo>
                  <a:cubicBezTo>
                    <a:pt x="246181" y="624769"/>
                    <a:pt x="285128" y="586784"/>
                    <a:pt x="252812" y="614484"/>
                  </a:cubicBezTo>
                  <a:cubicBezTo>
                    <a:pt x="221774" y="641089"/>
                    <a:pt x="252396" y="619639"/>
                    <a:pt x="227208" y="636430"/>
                  </a:cubicBezTo>
                  <a:cubicBezTo>
                    <a:pt x="225989" y="640088"/>
                    <a:pt x="225423" y="644033"/>
                    <a:pt x="223551" y="647403"/>
                  </a:cubicBezTo>
                  <a:cubicBezTo>
                    <a:pt x="219281" y="655088"/>
                    <a:pt x="208920" y="669348"/>
                    <a:pt x="208920" y="669348"/>
                  </a:cubicBezTo>
                  <a:cubicBezTo>
                    <a:pt x="207701" y="673006"/>
                    <a:pt x="206019" y="676540"/>
                    <a:pt x="205263" y="680321"/>
                  </a:cubicBezTo>
                  <a:cubicBezTo>
                    <a:pt x="202027" y="696503"/>
                    <a:pt x="199400" y="727975"/>
                    <a:pt x="197948" y="742500"/>
                  </a:cubicBezTo>
                  <a:cubicBezTo>
                    <a:pt x="202245" y="794071"/>
                    <a:pt x="196963" y="772465"/>
                    <a:pt x="208920" y="808337"/>
                  </a:cubicBezTo>
                  <a:lnTo>
                    <a:pt x="216236" y="830283"/>
                  </a:lnTo>
                  <a:lnTo>
                    <a:pt x="219893" y="841255"/>
                  </a:lnTo>
                  <a:cubicBezTo>
                    <a:pt x="218674" y="853447"/>
                    <a:pt x="218099" y="865721"/>
                    <a:pt x="216236" y="877831"/>
                  </a:cubicBezTo>
                  <a:cubicBezTo>
                    <a:pt x="215650" y="881642"/>
                    <a:pt x="214987" y="885793"/>
                    <a:pt x="212578" y="888804"/>
                  </a:cubicBezTo>
                  <a:cubicBezTo>
                    <a:pt x="209832" y="892237"/>
                    <a:pt x="205038" y="893373"/>
                    <a:pt x="201605" y="896119"/>
                  </a:cubicBezTo>
                  <a:cubicBezTo>
                    <a:pt x="187259" y="907596"/>
                    <a:pt x="202374" y="900741"/>
                    <a:pt x="183317" y="907092"/>
                  </a:cubicBezTo>
                  <a:cubicBezTo>
                    <a:pt x="171725" y="924482"/>
                    <a:pt x="180173" y="916674"/>
                    <a:pt x="154056" y="925380"/>
                  </a:cubicBezTo>
                  <a:lnTo>
                    <a:pt x="143084" y="929038"/>
                  </a:lnTo>
                  <a:cubicBezTo>
                    <a:pt x="134549" y="927819"/>
                    <a:pt x="125527" y="928475"/>
                    <a:pt x="117480" y="925380"/>
                  </a:cubicBezTo>
                  <a:cubicBezTo>
                    <a:pt x="109274" y="922224"/>
                    <a:pt x="104064" y="912882"/>
                    <a:pt x="95535" y="910750"/>
                  </a:cubicBezTo>
                  <a:lnTo>
                    <a:pt x="80904" y="907092"/>
                  </a:lnTo>
                  <a:cubicBezTo>
                    <a:pt x="78466" y="903434"/>
                    <a:pt x="76484" y="899427"/>
                    <a:pt x="73589" y="896119"/>
                  </a:cubicBezTo>
                  <a:cubicBezTo>
                    <a:pt x="67912" y="889631"/>
                    <a:pt x="60083" y="885004"/>
                    <a:pt x="55301" y="877831"/>
                  </a:cubicBezTo>
                  <a:cubicBezTo>
                    <a:pt x="46073" y="863990"/>
                    <a:pt x="51094" y="869967"/>
                    <a:pt x="40671" y="859543"/>
                  </a:cubicBezTo>
                  <a:cubicBezTo>
                    <a:pt x="30309" y="828463"/>
                    <a:pt x="44760" y="866358"/>
                    <a:pt x="29698" y="841255"/>
                  </a:cubicBezTo>
                  <a:cubicBezTo>
                    <a:pt x="27714" y="837949"/>
                    <a:pt x="27259" y="833940"/>
                    <a:pt x="26040" y="830283"/>
                  </a:cubicBezTo>
                  <a:cubicBezTo>
                    <a:pt x="14883" y="741014"/>
                    <a:pt x="26040" y="841857"/>
                    <a:pt x="26040" y="636430"/>
                  </a:cubicBezTo>
                  <a:cubicBezTo>
                    <a:pt x="26040" y="567289"/>
                    <a:pt x="29912" y="582204"/>
                    <a:pt x="18725" y="548647"/>
                  </a:cubicBezTo>
                  <a:cubicBezTo>
                    <a:pt x="16012" y="524226"/>
                    <a:pt x="13103" y="500034"/>
                    <a:pt x="11410" y="475495"/>
                  </a:cubicBezTo>
                  <a:cubicBezTo>
                    <a:pt x="9898" y="453568"/>
                    <a:pt x="9082" y="431598"/>
                    <a:pt x="7752" y="409659"/>
                  </a:cubicBezTo>
                  <a:cubicBezTo>
                    <a:pt x="4212" y="351242"/>
                    <a:pt x="7510" y="371869"/>
                    <a:pt x="437" y="336507"/>
                  </a:cubicBezTo>
                  <a:cubicBezTo>
                    <a:pt x="553" y="335003"/>
                    <a:pt x="0" y="291939"/>
                    <a:pt x="7752" y="277985"/>
                  </a:cubicBezTo>
                  <a:cubicBezTo>
                    <a:pt x="12022" y="270299"/>
                    <a:pt x="22383" y="256039"/>
                    <a:pt x="22383" y="256039"/>
                  </a:cubicBezTo>
                  <a:cubicBezTo>
                    <a:pt x="32881" y="214039"/>
                    <a:pt x="18201" y="265798"/>
                    <a:pt x="33356" y="230436"/>
                  </a:cubicBezTo>
                  <a:cubicBezTo>
                    <a:pt x="35336" y="225816"/>
                    <a:pt x="35569" y="220621"/>
                    <a:pt x="37013" y="215806"/>
                  </a:cubicBezTo>
                  <a:cubicBezTo>
                    <a:pt x="39229" y="208420"/>
                    <a:pt x="41890" y="201175"/>
                    <a:pt x="44328" y="193860"/>
                  </a:cubicBezTo>
                  <a:lnTo>
                    <a:pt x="47986" y="182887"/>
                  </a:lnTo>
                  <a:cubicBezTo>
                    <a:pt x="49205" y="145092"/>
                    <a:pt x="49487" y="107255"/>
                    <a:pt x="51644" y="69502"/>
                  </a:cubicBezTo>
                  <a:cubicBezTo>
                    <a:pt x="51745" y="67736"/>
                    <a:pt x="57155" y="46905"/>
                    <a:pt x="58959" y="43899"/>
                  </a:cubicBezTo>
                  <a:cubicBezTo>
                    <a:pt x="60733" y="40942"/>
                    <a:pt x="64205" y="39342"/>
                    <a:pt x="66274" y="36583"/>
                  </a:cubicBezTo>
                  <a:cubicBezTo>
                    <a:pt x="75059" y="24870"/>
                    <a:pt x="77730" y="15715"/>
                    <a:pt x="88220" y="7323"/>
                  </a:cubicBezTo>
                  <a:cubicBezTo>
                    <a:pt x="91652" y="4577"/>
                    <a:pt x="95535" y="2446"/>
                    <a:pt x="99192" y="7"/>
                  </a:cubicBezTo>
                  <a:cubicBezTo>
                    <a:pt x="119919" y="1226"/>
                    <a:pt x="140713" y="1599"/>
                    <a:pt x="161372" y="3665"/>
                  </a:cubicBezTo>
                  <a:cubicBezTo>
                    <a:pt x="165208" y="4049"/>
                    <a:pt x="169038" y="5339"/>
                    <a:pt x="172344" y="7323"/>
                  </a:cubicBezTo>
                  <a:cubicBezTo>
                    <a:pt x="206354" y="27729"/>
                    <a:pt x="146728" y="0"/>
                    <a:pt x="190632" y="21953"/>
                  </a:cubicBezTo>
                  <a:cubicBezTo>
                    <a:pt x="194080" y="23677"/>
                    <a:pt x="198235" y="23739"/>
                    <a:pt x="201605" y="25611"/>
                  </a:cubicBezTo>
                  <a:cubicBezTo>
                    <a:pt x="209290" y="29881"/>
                    <a:pt x="216236" y="35364"/>
                    <a:pt x="223551" y="40241"/>
                  </a:cubicBezTo>
                  <a:cubicBezTo>
                    <a:pt x="227209" y="42679"/>
                    <a:pt x="231416" y="44447"/>
                    <a:pt x="234524" y="47556"/>
                  </a:cubicBezTo>
                  <a:cubicBezTo>
                    <a:pt x="238181" y="51214"/>
                    <a:pt x="241192" y="55660"/>
                    <a:pt x="245496" y="58529"/>
                  </a:cubicBezTo>
                  <a:cubicBezTo>
                    <a:pt x="248647" y="60630"/>
                    <a:pt x="269146" y="65355"/>
                    <a:pt x="271100" y="65844"/>
                  </a:cubicBezTo>
                  <a:cubicBezTo>
                    <a:pt x="302538" y="86804"/>
                    <a:pt x="262764" y="61677"/>
                    <a:pt x="293045" y="76817"/>
                  </a:cubicBezTo>
                  <a:cubicBezTo>
                    <a:pt x="296977" y="78783"/>
                    <a:pt x="300086" y="82166"/>
                    <a:pt x="304018" y="84132"/>
                  </a:cubicBezTo>
                  <a:cubicBezTo>
                    <a:pt x="318980" y="91613"/>
                    <a:pt x="311990" y="82878"/>
                    <a:pt x="325964" y="95105"/>
                  </a:cubicBezTo>
                  <a:cubicBezTo>
                    <a:pt x="332452" y="100782"/>
                    <a:pt x="338156" y="107297"/>
                    <a:pt x="344252" y="113393"/>
                  </a:cubicBezTo>
                  <a:cubicBezTo>
                    <a:pt x="347909" y="117051"/>
                    <a:pt x="352355" y="120062"/>
                    <a:pt x="355224" y="124366"/>
                  </a:cubicBezTo>
                  <a:cubicBezTo>
                    <a:pt x="357663" y="128024"/>
                    <a:pt x="359107" y="132593"/>
                    <a:pt x="362540" y="135339"/>
                  </a:cubicBezTo>
                  <a:cubicBezTo>
                    <a:pt x="365550" y="137747"/>
                    <a:pt x="369855" y="137777"/>
                    <a:pt x="373512" y="138996"/>
                  </a:cubicBezTo>
                  <a:cubicBezTo>
                    <a:pt x="386855" y="179021"/>
                    <a:pt x="365574" y="118392"/>
                    <a:pt x="384485" y="160942"/>
                  </a:cubicBezTo>
                  <a:cubicBezTo>
                    <a:pt x="387617" y="167988"/>
                    <a:pt x="389362" y="175572"/>
                    <a:pt x="391800" y="182887"/>
                  </a:cubicBezTo>
                  <a:cubicBezTo>
                    <a:pt x="397425" y="199760"/>
                    <a:pt x="394701" y="190075"/>
                    <a:pt x="399116" y="212148"/>
                  </a:cubicBezTo>
                  <a:cubicBezTo>
                    <a:pt x="400335" y="240190"/>
                    <a:pt x="401216" y="268248"/>
                    <a:pt x="402773" y="296273"/>
                  </a:cubicBezTo>
                  <a:cubicBezTo>
                    <a:pt x="403655" y="312145"/>
                    <a:pt x="405573" y="327949"/>
                    <a:pt x="406431" y="343822"/>
                  </a:cubicBezTo>
                  <a:cubicBezTo>
                    <a:pt x="408012" y="373065"/>
                    <a:pt x="407925" y="402398"/>
                    <a:pt x="410088" y="431604"/>
                  </a:cubicBezTo>
                  <a:cubicBezTo>
                    <a:pt x="410373" y="435449"/>
                    <a:pt x="411337" y="439566"/>
                    <a:pt x="413746" y="442577"/>
                  </a:cubicBezTo>
                  <a:cubicBezTo>
                    <a:pt x="416492" y="446010"/>
                    <a:pt x="421061" y="447454"/>
                    <a:pt x="424719" y="449892"/>
                  </a:cubicBezTo>
                  <a:cubicBezTo>
                    <a:pt x="423500" y="462084"/>
                    <a:pt x="426928" y="475711"/>
                    <a:pt x="421061" y="486468"/>
                  </a:cubicBezTo>
                  <a:cubicBezTo>
                    <a:pt x="418084" y="491926"/>
                    <a:pt x="408804" y="488618"/>
                    <a:pt x="402773" y="490126"/>
                  </a:cubicBezTo>
                  <a:cubicBezTo>
                    <a:pt x="399033" y="491061"/>
                    <a:pt x="391800" y="493783"/>
                    <a:pt x="391800" y="493783"/>
                  </a:cubicBezTo>
                </a:path>
              </a:pathLst>
            </a:cu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4" name="Oval 53"/>
            <p:cNvSpPr/>
            <p:nvPr/>
          </p:nvSpPr>
          <p:spPr bwMode="auto">
            <a:xfrm>
              <a:off x="6922013" y="2286001"/>
              <a:ext cx="71206" cy="107528"/>
            </a:xfrm>
            <a:prstGeom prst="ellipse">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5" name="Freeform 54"/>
            <p:cNvSpPr/>
            <p:nvPr/>
          </p:nvSpPr>
          <p:spPr bwMode="auto">
            <a:xfrm>
              <a:off x="7168979" y="2655361"/>
              <a:ext cx="79571" cy="101275"/>
            </a:xfrm>
            <a:custGeom>
              <a:avLst/>
              <a:gdLst>
                <a:gd name="connsiteX0" fmla="*/ 14631 w 160935"/>
                <a:gd name="connsiteY0" fmla="*/ 0 h 271283"/>
                <a:gd name="connsiteX1" fmla="*/ 36576 w 160935"/>
                <a:gd name="connsiteY1" fmla="*/ 7315 h 271283"/>
                <a:gd name="connsiteX2" fmla="*/ 47549 w 160935"/>
                <a:gd name="connsiteY2" fmla="*/ 10973 h 271283"/>
                <a:gd name="connsiteX3" fmla="*/ 58522 w 160935"/>
                <a:gd name="connsiteY3" fmla="*/ 18288 h 271283"/>
                <a:gd name="connsiteX4" fmla="*/ 62179 w 160935"/>
                <a:gd name="connsiteY4" fmla="*/ 58521 h 271283"/>
                <a:gd name="connsiteX5" fmla="*/ 76810 w 160935"/>
                <a:gd name="connsiteY5" fmla="*/ 84125 h 271283"/>
                <a:gd name="connsiteX6" fmla="*/ 84125 w 160935"/>
                <a:gd name="connsiteY6" fmla="*/ 95097 h 271283"/>
                <a:gd name="connsiteX7" fmla="*/ 95098 w 160935"/>
                <a:gd name="connsiteY7" fmla="*/ 98755 h 271283"/>
                <a:gd name="connsiteX8" fmla="*/ 135331 w 160935"/>
                <a:gd name="connsiteY8" fmla="*/ 109728 h 271283"/>
                <a:gd name="connsiteX9" fmla="*/ 142647 w 160935"/>
                <a:gd name="connsiteY9" fmla="*/ 117043 h 271283"/>
                <a:gd name="connsiteX10" fmla="*/ 153619 w 160935"/>
                <a:gd name="connsiteY10" fmla="*/ 120701 h 271283"/>
                <a:gd name="connsiteX11" fmla="*/ 160935 w 160935"/>
                <a:gd name="connsiteY11" fmla="*/ 142646 h 271283"/>
                <a:gd name="connsiteX12" fmla="*/ 153619 w 160935"/>
                <a:gd name="connsiteY12" fmla="*/ 179222 h 271283"/>
                <a:gd name="connsiteX13" fmla="*/ 149962 w 160935"/>
                <a:gd name="connsiteY13" fmla="*/ 204825 h 271283"/>
                <a:gd name="connsiteX14" fmla="*/ 135331 w 160935"/>
                <a:gd name="connsiteY14" fmla="*/ 208483 h 271283"/>
                <a:gd name="connsiteX15" fmla="*/ 124359 w 160935"/>
                <a:gd name="connsiteY15" fmla="*/ 215798 h 271283"/>
                <a:gd name="connsiteX16" fmla="*/ 109728 w 160935"/>
                <a:gd name="connsiteY16" fmla="*/ 230429 h 271283"/>
                <a:gd name="connsiteX17" fmla="*/ 98755 w 160935"/>
                <a:gd name="connsiteY17" fmla="*/ 237744 h 271283"/>
                <a:gd name="connsiteX18" fmla="*/ 80467 w 160935"/>
                <a:gd name="connsiteY18" fmla="*/ 252374 h 271283"/>
                <a:gd name="connsiteX19" fmla="*/ 62179 w 160935"/>
                <a:gd name="connsiteY19" fmla="*/ 267005 h 271283"/>
                <a:gd name="connsiteX20" fmla="*/ 43891 w 160935"/>
                <a:gd name="connsiteY20" fmla="*/ 263347 h 271283"/>
                <a:gd name="connsiteX21" fmla="*/ 40234 w 160935"/>
                <a:gd name="connsiteY21" fmla="*/ 219456 h 271283"/>
                <a:gd name="connsiteX22" fmla="*/ 32919 w 160935"/>
                <a:gd name="connsiteY22" fmla="*/ 190195 h 271283"/>
                <a:gd name="connsiteX23" fmla="*/ 54864 w 160935"/>
                <a:gd name="connsiteY23" fmla="*/ 182880 h 271283"/>
                <a:gd name="connsiteX24" fmla="*/ 65837 w 160935"/>
                <a:gd name="connsiteY24" fmla="*/ 179222 h 271283"/>
                <a:gd name="connsiteX25" fmla="*/ 76810 w 160935"/>
                <a:gd name="connsiteY25" fmla="*/ 168249 h 271283"/>
                <a:gd name="connsiteX26" fmla="*/ 91440 w 160935"/>
                <a:gd name="connsiteY26" fmla="*/ 149961 h 271283"/>
                <a:gd name="connsiteX27" fmla="*/ 87783 w 160935"/>
                <a:gd name="connsiteY27" fmla="*/ 138989 h 271283"/>
                <a:gd name="connsiteX28" fmla="*/ 76810 w 160935"/>
                <a:gd name="connsiteY28" fmla="*/ 135331 h 271283"/>
                <a:gd name="connsiteX29" fmla="*/ 7315 w 160935"/>
                <a:gd name="connsiteY29" fmla="*/ 131673 h 271283"/>
                <a:gd name="connsiteX30" fmla="*/ 3658 w 160935"/>
                <a:gd name="connsiteY30" fmla="*/ 73152 h 271283"/>
                <a:gd name="connsiteX31" fmla="*/ 0 w 160935"/>
                <a:gd name="connsiteY31" fmla="*/ 51206 h 271283"/>
                <a:gd name="connsiteX32" fmla="*/ 3658 w 160935"/>
                <a:gd name="connsiteY32" fmla="*/ 14630 h 271283"/>
                <a:gd name="connsiteX33" fmla="*/ 14631 w 160935"/>
                <a:gd name="connsiteY33" fmla="*/ 21945 h 271283"/>
                <a:gd name="connsiteX34" fmla="*/ 25603 w 160935"/>
                <a:gd name="connsiteY34" fmla="*/ 25603 h 271283"/>
                <a:gd name="connsiteX35" fmla="*/ 32919 w 160935"/>
                <a:gd name="connsiteY35" fmla="*/ 32918 h 271283"/>
                <a:gd name="connsiteX36" fmla="*/ 43891 w 160935"/>
                <a:gd name="connsiteY36" fmla="*/ 36576 h 271283"/>
                <a:gd name="connsiteX37" fmla="*/ 51207 w 160935"/>
                <a:gd name="connsiteY37" fmla="*/ 40233 h 27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0935" h="271283">
                  <a:moveTo>
                    <a:pt x="14631" y="0"/>
                  </a:moveTo>
                  <a:lnTo>
                    <a:pt x="36576" y="7315"/>
                  </a:lnTo>
                  <a:cubicBezTo>
                    <a:pt x="40234" y="8534"/>
                    <a:pt x="44341" y="8834"/>
                    <a:pt x="47549" y="10973"/>
                  </a:cubicBezTo>
                  <a:lnTo>
                    <a:pt x="58522" y="18288"/>
                  </a:lnTo>
                  <a:cubicBezTo>
                    <a:pt x="59741" y="31699"/>
                    <a:pt x="60399" y="45173"/>
                    <a:pt x="62179" y="58521"/>
                  </a:cubicBezTo>
                  <a:cubicBezTo>
                    <a:pt x="64810" y="78256"/>
                    <a:pt x="64630" y="69509"/>
                    <a:pt x="76810" y="84125"/>
                  </a:cubicBezTo>
                  <a:cubicBezTo>
                    <a:pt x="79624" y="87502"/>
                    <a:pt x="80693" y="92351"/>
                    <a:pt x="84125" y="95097"/>
                  </a:cubicBezTo>
                  <a:cubicBezTo>
                    <a:pt x="87136" y="97506"/>
                    <a:pt x="91378" y="97741"/>
                    <a:pt x="95098" y="98755"/>
                  </a:cubicBezTo>
                  <a:cubicBezTo>
                    <a:pt x="140469" y="111129"/>
                    <a:pt x="110078" y="101309"/>
                    <a:pt x="135331" y="109728"/>
                  </a:cubicBezTo>
                  <a:cubicBezTo>
                    <a:pt x="137770" y="112166"/>
                    <a:pt x="139690" y="115269"/>
                    <a:pt x="142647" y="117043"/>
                  </a:cubicBezTo>
                  <a:cubicBezTo>
                    <a:pt x="145953" y="119027"/>
                    <a:pt x="151378" y="117564"/>
                    <a:pt x="153619" y="120701"/>
                  </a:cubicBezTo>
                  <a:cubicBezTo>
                    <a:pt x="158101" y="126976"/>
                    <a:pt x="160935" y="142646"/>
                    <a:pt x="160935" y="142646"/>
                  </a:cubicBezTo>
                  <a:cubicBezTo>
                    <a:pt x="158496" y="154838"/>
                    <a:pt x="155377" y="166913"/>
                    <a:pt x="153619" y="179222"/>
                  </a:cubicBezTo>
                  <a:cubicBezTo>
                    <a:pt x="152400" y="187756"/>
                    <a:pt x="154531" y="197514"/>
                    <a:pt x="149962" y="204825"/>
                  </a:cubicBezTo>
                  <a:cubicBezTo>
                    <a:pt x="147298" y="209088"/>
                    <a:pt x="140208" y="207264"/>
                    <a:pt x="135331" y="208483"/>
                  </a:cubicBezTo>
                  <a:cubicBezTo>
                    <a:pt x="131674" y="210921"/>
                    <a:pt x="127696" y="212937"/>
                    <a:pt x="124359" y="215798"/>
                  </a:cubicBezTo>
                  <a:cubicBezTo>
                    <a:pt x="119122" y="220287"/>
                    <a:pt x="115467" y="226603"/>
                    <a:pt x="109728" y="230429"/>
                  </a:cubicBezTo>
                  <a:lnTo>
                    <a:pt x="98755" y="237744"/>
                  </a:lnTo>
                  <a:cubicBezTo>
                    <a:pt x="77791" y="269191"/>
                    <a:pt x="105706" y="232184"/>
                    <a:pt x="80467" y="252374"/>
                  </a:cubicBezTo>
                  <a:cubicBezTo>
                    <a:pt x="56830" y="271283"/>
                    <a:pt x="89763" y="257810"/>
                    <a:pt x="62179" y="267005"/>
                  </a:cubicBezTo>
                  <a:cubicBezTo>
                    <a:pt x="56083" y="265786"/>
                    <a:pt x="46496" y="268992"/>
                    <a:pt x="43891" y="263347"/>
                  </a:cubicBezTo>
                  <a:cubicBezTo>
                    <a:pt x="37739" y="250017"/>
                    <a:pt x="41949" y="234036"/>
                    <a:pt x="40234" y="219456"/>
                  </a:cubicBezTo>
                  <a:cubicBezTo>
                    <a:pt x="38630" y="205818"/>
                    <a:pt x="36799" y="201837"/>
                    <a:pt x="32919" y="190195"/>
                  </a:cubicBezTo>
                  <a:lnTo>
                    <a:pt x="54864" y="182880"/>
                  </a:lnTo>
                  <a:lnTo>
                    <a:pt x="65837" y="179222"/>
                  </a:lnTo>
                  <a:cubicBezTo>
                    <a:pt x="69495" y="175564"/>
                    <a:pt x="73498" y="172223"/>
                    <a:pt x="76810" y="168249"/>
                  </a:cubicBezTo>
                  <a:cubicBezTo>
                    <a:pt x="99890" y="140554"/>
                    <a:pt x="70149" y="171254"/>
                    <a:pt x="91440" y="149961"/>
                  </a:cubicBezTo>
                  <a:cubicBezTo>
                    <a:pt x="90221" y="146304"/>
                    <a:pt x="90509" y="141715"/>
                    <a:pt x="87783" y="138989"/>
                  </a:cubicBezTo>
                  <a:cubicBezTo>
                    <a:pt x="85057" y="136263"/>
                    <a:pt x="80650" y="135680"/>
                    <a:pt x="76810" y="135331"/>
                  </a:cubicBezTo>
                  <a:cubicBezTo>
                    <a:pt x="53708" y="133231"/>
                    <a:pt x="30480" y="132892"/>
                    <a:pt x="7315" y="131673"/>
                  </a:cubicBezTo>
                  <a:cubicBezTo>
                    <a:pt x="6096" y="112166"/>
                    <a:pt x="5427" y="92617"/>
                    <a:pt x="3658" y="73152"/>
                  </a:cubicBezTo>
                  <a:cubicBezTo>
                    <a:pt x="2987" y="65766"/>
                    <a:pt x="0" y="58622"/>
                    <a:pt x="0" y="51206"/>
                  </a:cubicBezTo>
                  <a:cubicBezTo>
                    <a:pt x="0" y="38953"/>
                    <a:pt x="2439" y="26822"/>
                    <a:pt x="3658" y="14630"/>
                  </a:cubicBezTo>
                  <a:cubicBezTo>
                    <a:pt x="7316" y="17068"/>
                    <a:pt x="10699" y="19979"/>
                    <a:pt x="14631" y="21945"/>
                  </a:cubicBezTo>
                  <a:cubicBezTo>
                    <a:pt x="18079" y="23669"/>
                    <a:pt x="22297" y="23619"/>
                    <a:pt x="25603" y="25603"/>
                  </a:cubicBezTo>
                  <a:cubicBezTo>
                    <a:pt x="28560" y="27377"/>
                    <a:pt x="29962" y="31144"/>
                    <a:pt x="32919" y="32918"/>
                  </a:cubicBezTo>
                  <a:cubicBezTo>
                    <a:pt x="36225" y="34902"/>
                    <a:pt x="40311" y="35144"/>
                    <a:pt x="43891" y="36576"/>
                  </a:cubicBezTo>
                  <a:cubicBezTo>
                    <a:pt x="46422" y="37589"/>
                    <a:pt x="48768" y="39014"/>
                    <a:pt x="51207" y="40233"/>
                  </a:cubicBezTo>
                </a:path>
              </a:pathLst>
            </a:cu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6" name="Freeform 55"/>
            <p:cNvSpPr/>
            <p:nvPr/>
          </p:nvSpPr>
          <p:spPr bwMode="auto">
            <a:xfrm>
              <a:off x="6982712" y="2507665"/>
              <a:ext cx="171800" cy="258357"/>
            </a:xfrm>
            <a:custGeom>
              <a:avLst/>
              <a:gdLst>
                <a:gd name="connsiteX0" fmla="*/ 212141 w 347472"/>
                <a:gd name="connsiteY0" fmla="*/ 11582 h 692055"/>
                <a:gd name="connsiteX1" fmla="*/ 212141 w 347472"/>
                <a:gd name="connsiteY1" fmla="*/ 106679 h 692055"/>
                <a:gd name="connsiteX2" fmla="*/ 226772 w 347472"/>
                <a:gd name="connsiteY2" fmla="*/ 135940 h 692055"/>
                <a:gd name="connsiteX3" fmla="*/ 234087 w 347472"/>
                <a:gd name="connsiteY3" fmla="*/ 179831 h 692055"/>
                <a:gd name="connsiteX4" fmla="*/ 241402 w 347472"/>
                <a:gd name="connsiteY4" fmla="*/ 245668 h 692055"/>
                <a:gd name="connsiteX5" fmla="*/ 256032 w 347472"/>
                <a:gd name="connsiteY5" fmla="*/ 278587 h 692055"/>
                <a:gd name="connsiteX6" fmla="*/ 270663 w 347472"/>
                <a:gd name="connsiteY6" fmla="*/ 311505 h 692055"/>
                <a:gd name="connsiteX7" fmla="*/ 281636 w 347472"/>
                <a:gd name="connsiteY7" fmla="*/ 318820 h 692055"/>
                <a:gd name="connsiteX8" fmla="*/ 299924 w 347472"/>
                <a:gd name="connsiteY8" fmla="*/ 337108 h 692055"/>
                <a:gd name="connsiteX9" fmla="*/ 310896 w 347472"/>
                <a:gd name="connsiteY9" fmla="*/ 348081 h 692055"/>
                <a:gd name="connsiteX10" fmla="*/ 332842 w 347472"/>
                <a:gd name="connsiteY10" fmla="*/ 362711 h 692055"/>
                <a:gd name="connsiteX11" fmla="*/ 347472 w 347472"/>
                <a:gd name="connsiteY11" fmla="*/ 380999 h 692055"/>
                <a:gd name="connsiteX12" fmla="*/ 336500 w 347472"/>
                <a:gd name="connsiteY12" fmla="*/ 417575 h 692055"/>
                <a:gd name="connsiteX13" fmla="*/ 332842 w 347472"/>
                <a:gd name="connsiteY13" fmla="*/ 428548 h 692055"/>
                <a:gd name="connsiteX14" fmla="*/ 332842 w 347472"/>
                <a:gd name="connsiteY14" fmla="*/ 501700 h 692055"/>
                <a:gd name="connsiteX15" fmla="*/ 325527 w 347472"/>
                <a:gd name="connsiteY15" fmla="*/ 523646 h 692055"/>
                <a:gd name="connsiteX16" fmla="*/ 314554 w 347472"/>
                <a:gd name="connsiteY16" fmla="*/ 530961 h 692055"/>
                <a:gd name="connsiteX17" fmla="*/ 296266 w 347472"/>
                <a:gd name="connsiteY17" fmla="*/ 549249 h 692055"/>
                <a:gd name="connsiteX18" fmla="*/ 285293 w 347472"/>
                <a:gd name="connsiteY18" fmla="*/ 571195 h 692055"/>
                <a:gd name="connsiteX19" fmla="*/ 281636 w 347472"/>
                <a:gd name="connsiteY19" fmla="*/ 593140 h 692055"/>
                <a:gd name="connsiteX20" fmla="*/ 256032 w 347472"/>
                <a:gd name="connsiteY20" fmla="*/ 622401 h 692055"/>
                <a:gd name="connsiteX21" fmla="*/ 252375 w 347472"/>
                <a:gd name="connsiteY21" fmla="*/ 633374 h 692055"/>
                <a:gd name="connsiteX22" fmla="*/ 248717 w 347472"/>
                <a:gd name="connsiteY22" fmla="*/ 655319 h 692055"/>
                <a:gd name="connsiteX23" fmla="*/ 241402 w 347472"/>
                <a:gd name="connsiteY23" fmla="*/ 662635 h 692055"/>
                <a:gd name="connsiteX24" fmla="*/ 234087 w 347472"/>
                <a:gd name="connsiteY24" fmla="*/ 673607 h 692055"/>
                <a:gd name="connsiteX25" fmla="*/ 223114 w 347472"/>
                <a:gd name="connsiteY25" fmla="*/ 677265 h 692055"/>
                <a:gd name="connsiteX26" fmla="*/ 212141 w 347472"/>
                <a:gd name="connsiteY26" fmla="*/ 684580 h 692055"/>
                <a:gd name="connsiteX27" fmla="*/ 190196 w 347472"/>
                <a:gd name="connsiteY27" fmla="*/ 691895 h 692055"/>
                <a:gd name="connsiteX28" fmla="*/ 175565 w 347472"/>
                <a:gd name="connsiteY28" fmla="*/ 688238 h 692055"/>
                <a:gd name="connsiteX29" fmla="*/ 160935 w 347472"/>
                <a:gd name="connsiteY29" fmla="*/ 637031 h 692055"/>
                <a:gd name="connsiteX30" fmla="*/ 153620 w 347472"/>
                <a:gd name="connsiteY30" fmla="*/ 615086 h 692055"/>
                <a:gd name="connsiteX31" fmla="*/ 149962 w 347472"/>
                <a:gd name="connsiteY31" fmla="*/ 604113 h 692055"/>
                <a:gd name="connsiteX32" fmla="*/ 138989 w 347472"/>
                <a:gd name="connsiteY32" fmla="*/ 582167 h 692055"/>
                <a:gd name="connsiteX33" fmla="*/ 131674 w 347472"/>
                <a:gd name="connsiteY33" fmla="*/ 571195 h 692055"/>
                <a:gd name="connsiteX34" fmla="*/ 120701 w 347472"/>
                <a:gd name="connsiteY34" fmla="*/ 549249 h 692055"/>
                <a:gd name="connsiteX35" fmla="*/ 117044 w 347472"/>
                <a:gd name="connsiteY35" fmla="*/ 538276 h 692055"/>
                <a:gd name="connsiteX36" fmla="*/ 95098 w 347472"/>
                <a:gd name="connsiteY36" fmla="*/ 509015 h 692055"/>
                <a:gd name="connsiteX37" fmla="*/ 87783 w 347472"/>
                <a:gd name="connsiteY37" fmla="*/ 487070 h 692055"/>
                <a:gd name="connsiteX38" fmla="*/ 84125 w 347472"/>
                <a:gd name="connsiteY38" fmla="*/ 476097 h 692055"/>
                <a:gd name="connsiteX39" fmla="*/ 73152 w 347472"/>
                <a:gd name="connsiteY39" fmla="*/ 468782 h 692055"/>
                <a:gd name="connsiteX40" fmla="*/ 62180 w 347472"/>
                <a:gd name="connsiteY40" fmla="*/ 446836 h 692055"/>
                <a:gd name="connsiteX41" fmla="*/ 58522 w 347472"/>
                <a:gd name="connsiteY41" fmla="*/ 435863 h 692055"/>
                <a:gd name="connsiteX42" fmla="*/ 43892 w 347472"/>
                <a:gd name="connsiteY42" fmla="*/ 417575 h 692055"/>
                <a:gd name="connsiteX43" fmla="*/ 36576 w 347472"/>
                <a:gd name="connsiteY43" fmla="*/ 391972 h 692055"/>
                <a:gd name="connsiteX44" fmla="*/ 29261 w 347472"/>
                <a:gd name="connsiteY44" fmla="*/ 366369 h 692055"/>
                <a:gd name="connsiteX45" fmla="*/ 21946 w 347472"/>
                <a:gd name="connsiteY45" fmla="*/ 355396 h 692055"/>
                <a:gd name="connsiteX46" fmla="*/ 14631 w 347472"/>
                <a:gd name="connsiteY46" fmla="*/ 333451 h 692055"/>
                <a:gd name="connsiteX47" fmla="*/ 7316 w 347472"/>
                <a:gd name="connsiteY47" fmla="*/ 311505 h 692055"/>
                <a:gd name="connsiteX48" fmla="*/ 3658 w 347472"/>
                <a:gd name="connsiteY48" fmla="*/ 300532 h 692055"/>
                <a:gd name="connsiteX49" fmla="*/ 0 w 347472"/>
                <a:gd name="connsiteY49" fmla="*/ 278587 h 692055"/>
                <a:gd name="connsiteX50" fmla="*/ 3658 w 347472"/>
                <a:gd name="connsiteY50" fmla="*/ 242011 h 692055"/>
                <a:gd name="connsiteX51" fmla="*/ 14631 w 347472"/>
                <a:gd name="connsiteY51" fmla="*/ 209092 h 692055"/>
                <a:gd name="connsiteX52" fmla="*/ 18288 w 347472"/>
                <a:gd name="connsiteY52" fmla="*/ 198119 h 692055"/>
                <a:gd name="connsiteX53" fmla="*/ 25604 w 347472"/>
                <a:gd name="connsiteY53" fmla="*/ 168859 h 692055"/>
                <a:gd name="connsiteX54" fmla="*/ 32919 w 347472"/>
                <a:gd name="connsiteY54" fmla="*/ 157886 h 692055"/>
                <a:gd name="connsiteX55" fmla="*/ 43892 w 347472"/>
                <a:gd name="connsiteY55" fmla="*/ 139598 h 692055"/>
                <a:gd name="connsiteX56" fmla="*/ 51207 w 347472"/>
                <a:gd name="connsiteY56" fmla="*/ 128625 h 692055"/>
                <a:gd name="connsiteX57" fmla="*/ 62180 w 347472"/>
                <a:gd name="connsiteY57" fmla="*/ 124967 h 692055"/>
                <a:gd name="connsiteX58" fmla="*/ 73152 w 347472"/>
                <a:gd name="connsiteY58" fmla="*/ 117652 h 692055"/>
                <a:gd name="connsiteX59" fmla="*/ 80468 w 347472"/>
                <a:gd name="connsiteY59" fmla="*/ 110337 h 692055"/>
                <a:gd name="connsiteX60" fmla="*/ 87783 w 347472"/>
                <a:gd name="connsiteY60" fmla="*/ 99364 h 692055"/>
                <a:gd name="connsiteX61" fmla="*/ 109728 w 347472"/>
                <a:gd name="connsiteY61" fmla="*/ 92049 h 692055"/>
                <a:gd name="connsiteX62" fmla="*/ 120701 w 347472"/>
                <a:gd name="connsiteY62" fmla="*/ 88391 h 692055"/>
                <a:gd name="connsiteX63" fmla="*/ 153620 w 347472"/>
                <a:gd name="connsiteY63" fmla="*/ 66446 h 692055"/>
                <a:gd name="connsiteX64" fmla="*/ 164592 w 347472"/>
                <a:gd name="connsiteY64" fmla="*/ 59131 h 692055"/>
                <a:gd name="connsiteX65" fmla="*/ 171908 w 347472"/>
                <a:gd name="connsiteY65" fmla="*/ 51815 h 692055"/>
                <a:gd name="connsiteX66" fmla="*/ 182880 w 347472"/>
                <a:gd name="connsiteY66" fmla="*/ 44500 h 692055"/>
                <a:gd name="connsiteX67" fmla="*/ 190196 w 347472"/>
                <a:gd name="connsiteY67" fmla="*/ 37185 h 692055"/>
                <a:gd name="connsiteX68" fmla="*/ 212141 w 347472"/>
                <a:gd name="connsiteY68" fmla="*/ 11582 h 69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47472" h="692055">
                  <a:moveTo>
                    <a:pt x="212141" y="11582"/>
                  </a:moveTo>
                  <a:cubicBezTo>
                    <a:pt x="215799" y="23164"/>
                    <a:pt x="204290" y="30784"/>
                    <a:pt x="212141" y="106679"/>
                  </a:cubicBezTo>
                  <a:cubicBezTo>
                    <a:pt x="214081" y="125432"/>
                    <a:pt x="216895" y="126064"/>
                    <a:pt x="226772" y="135940"/>
                  </a:cubicBezTo>
                  <a:cubicBezTo>
                    <a:pt x="233810" y="157057"/>
                    <a:pt x="230318" y="144026"/>
                    <a:pt x="234087" y="179831"/>
                  </a:cubicBezTo>
                  <a:cubicBezTo>
                    <a:pt x="234753" y="186155"/>
                    <a:pt x="239408" y="236364"/>
                    <a:pt x="241402" y="245668"/>
                  </a:cubicBezTo>
                  <a:cubicBezTo>
                    <a:pt x="250413" y="287720"/>
                    <a:pt x="244265" y="252113"/>
                    <a:pt x="256032" y="278587"/>
                  </a:cubicBezTo>
                  <a:cubicBezTo>
                    <a:pt x="261825" y="291621"/>
                    <a:pt x="260732" y="301574"/>
                    <a:pt x="270663" y="311505"/>
                  </a:cubicBezTo>
                  <a:cubicBezTo>
                    <a:pt x="273771" y="314613"/>
                    <a:pt x="277978" y="316382"/>
                    <a:pt x="281636" y="318820"/>
                  </a:cubicBezTo>
                  <a:cubicBezTo>
                    <a:pt x="295048" y="338939"/>
                    <a:pt x="281635" y="321867"/>
                    <a:pt x="299924" y="337108"/>
                  </a:cubicBezTo>
                  <a:cubicBezTo>
                    <a:pt x="303898" y="340419"/>
                    <a:pt x="306813" y="344905"/>
                    <a:pt x="310896" y="348081"/>
                  </a:cubicBezTo>
                  <a:cubicBezTo>
                    <a:pt x="317836" y="353479"/>
                    <a:pt x="326626" y="356494"/>
                    <a:pt x="332842" y="362711"/>
                  </a:cubicBezTo>
                  <a:cubicBezTo>
                    <a:pt x="343265" y="373135"/>
                    <a:pt x="338244" y="367158"/>
                    <a:pt x="347472" y="380999"/>
                  </a:cubicBezTo>
                  <a:cubicBezTo>
                    <a:pt x="341946" y="403108"/>
                    <a:pt x="345404" y="390864"/>
                    <a:pt x="336500" y="417575"/>
                  </a:cubicBezTo>
                  <a:lnTo>
                    <a:pt x="332842" y="428548"/>
                  </a:lnTo>
                  <a:cubicBezTo>
                    <a:pt x="335680" y="462600"/>
                    <a:pt x="339417" y="471018"/>
                    <a:pt x="332842" y="501700"/>
                  </a:cubicBezTo>
                  <a:cubicBezTo>
                    <a:pt x="331226" y="509240"/>
                    <a:pt x="331943" y="519369"/>
                    <a:pt x="325527" y="523646"/>
                  </a:cubicBezTo>
                  <a:lnTo>
                    <a:pt x="314554" y="530961"/>
                  </a:lnTo>
                  <a:cubicBezTo>
                    <a:pt x="295047" y="560222"/>
                    <a:pt x="320650" y="524865"/>
                    <a:pt x="296266" y="549249"/>
                  </a:cubicBezTo>
                  <a:cubicBezTo>
                    <a:pt x="289176" y="556339"/>
                    <a:pt x="288268" y="562272"/>
                    <a:pt x="285293" y="571195"/>
                  </a:cubicBezTo>
                  <a:cubicBezTo>
                    <a:pt x="284074" y="578510"/>
                    <a:pt x="284488" y="586295"/>
                    <a:pt x="281636" y="593140"/>
                  </a:cubicBezTo>
                  <a:cubicBezTo>
                    <a:pt x="273430" y="612835"/>
                    <a:pt x="269889" y="613163"/>
                    <a:pt x="256032" y="622401"/>
                  </a:cubicBezTo>
                  <a:cubicBezTo>
                    <a:pt x="254813" y="626059"/>
                    <a:pt x="253211" y="629610"/>
                    <a:pt x="252375" y="633374"/>
                  </a:cubicBezTo>
                  <a:cubicBezTo>
                    <a:pt x="250766" y="640613"/>
                    <a:pt x="251321" y="648375"/>
                    <a:pt x="248717" y="655319"/>
                  </a:cubicBezTo>
                  <a:cubicBezTo>
                    <a:pt x="247506" y="658548"/>
                    <a:pt x="243556" y="659942"/>
                    <a:pt x="241402" y="662635"/>
                  </a:cubicBezTo>
                  <a:cubicBezTo>
                    <a:pt x="238656" y="666067"/>
                    <a:pt x="237519" y="670861"/>
                    <a:pt x="234087" y="673607"/>
                  </a:cubicBezTo>
                  <a:cubicBezTo>
                    <a:pt x="231076" y="676016"/>
                    <a:pt x="226563" y="675541"/>
                    <a:pt x="223114" y="677265"/>
                  </a:cubicBezTo>
                  <a:cubicBezTo>
                    <a:pt x="219182" y="679231"/>
                    <a:pt x="216158" y="682795"/>
                    <a:pt x="212141" y="684580"/>
                  </a:cubicBezTo>
                  <a:cubicBezTo>
                    <a:pt x="205095" y="687712"/>
                    <a:pt x="190196" y="691895"/>
                    <a:pt x="190196" y="691895"/>
                  </a:cubicBezTo>
                  <a:cubicBezTo>
                    <a:pt x="185319" y="690676"/>
                    <a:pt x="178837" y="692055"/>
                    <a:pt x="175565" y="688238"/>
                  </a:cubicBezTo>
                  <a:cubicBezTo>
                    <a:pt x="171723" y="683755"/>
                    <a:pt x="161447" y="638568"/>
                    <a:pt x="160935" y="637031"/>
                  </a:cubicBezTo>
                  <a:lnTo>
                    <a:pt x="153620" y="615086"/>
                  </a:lnTo>
                  <a:cubicBezTo>
                    <a:pt x="152401" y="611428"/>
                    <a:pt x="152101" y="607321"/>
                    <a:pt x="149962" y="604113"/>
                  </a:cubicBezTo>
                  <a:cubicBezTo>
                    <a:pt x="128995" y="572662"/>
                    <a:pt x="154135" y="612458"/>
                    <a:pt x="138989" y="582167"/>
                  </a:cubicBezTo>
                  <a:cubicBezTo>
                    <a:pt x="137023" y="578235"/>
                    <a:pt x="133640" y="575127"/>
                    <a:pt x="131674" y="571195"/>
                  </a:cubicBezTo>
                  <a:cubicBezTo>
                    <a:pt x="116528" y="540904"/>
                    <a:pt x="141668" y="580700"/>
                    <a:pt x="120701" y="549249"/>
                  </a:cubicBezTo>
                  <a:cubicBezTo>
                    <a:pt x="119482" y="545591"/>
                    <a:pt x="118916" y="541646"/>
                    <a:pt x="117044" y="538276"/>
                  </a:cubicBezTo>
                  <a:cubicBezTo>
                    <a:pt x="106707" y="519669"/>
                    <a:pt x="106195" y="520113"/>
                    <a:pt x="95098" y="509015"/>
                  </a:cubicBezTo>
                  <a:lnTo>
                    <a:pt x="87783" y="487070"/>
                  </a:lnTo>
                  <a:cubicBezTo>
                    <a:pt x="86564" y="483412"/>
                    <a:pt x="87333" y="478236"/>
                    <a:pt x="84125" y="476097"/>
                  </a:cubicBezTo>
                  <a:lnTo>
                    <a:pt x="73152" y="468782"/>
                  </a:lnTo>
                  <a:cubicBezTo>
                    <a:pt x="63962" y="441208"/>
                    <a:pt x="76357" y="475190"/>
                    <a:pt x="62180" y="446836"/>
                  </a:cubicBezTo>
                  <a:cubicBezTo>
                    <a:pt x="60456" y="443387"/>
                    <a:pt x="60246" y="439311"/>
                    <a:pt x="58522" y="435863"/>
                  </a:cubicBezTo>
                  <a:cubicBezTo>
                    <a:pt x="53909" y="426637"/>
                    <a:pt x="50694" y="424378"/>
                    <a:pt x="43892" y="417575"/>
                  </a:cubicBezTo>
                  <a:cubicBezTo>
                    <a:pt x="32444" y="371788"/>
                    <a:pt x="47082" y="428742"/>
                    <a:pt x="36576" y="391972"/>
                  </a:cubicBezTo>
                  <a:cubicBezTo>
                    <a:pt x="35012" y="386497"/>
                    <a:pt x="32186" y="372220"/>
                    <a:pt x="29261" y="366369"/>
                  </a:cubicBezTo>
                  <a:cubicBezTo>
                    <a:pt x="27295" y="362437"/>
                    <a:pt x="23731" y="359413"/>
                    <a:pt x="21946" y="355396"/>
                  </a:cubicBezTo>
                  <a:cubicBezTo>
                    <a:pt x="18814" y="348350"/>
                    <a:pt x="17069" y="340766"/>
                    <a:pt x="14631" y="333451"/>
                  </a:cubicBezTo>
                  <a:lnTo>
                    <a:pt x="7316" y="311505"/>
                  </a:lnTo>
                  <a:cubicBezTo>
                    <a:pt x="6097" y="307847"/>
                    <a:pt x="4292" y="304335"/>
                    <a:pt x="3658" y="300532"/>
                  </a:cubicBezTo>
                  <a:lnTo>
                    <a:pt x="0" y="278587"/>
                  </a:lnTo>
                  <a:cubicBezTo>
                    <a:pt x="1219" y="266395"/>
                    <a:pt x="1400" y="254054"/>
                    <a:pt x="3658" y="242011"/>
                  </a:cubicBezTo>
                  <a:cubicBezTo>
                    <a:pt x="3660" y="242000"/>
                    <a:pt x="12800" y="214584"/>
                    <a:pt x="14631" y="209092"/>
                  </a:cubicBezTo>
                  <a:cubicBezTo>
                    <a:pt x="15850" y="205434"/>
                    <a:pt x="17532" y="201900"/>
                    <a:pt x="18288" y="198119"/>
                  </a:cubicBezTo>
                  <a:cubicBezTo>
                    <a:pt x="19680" y="191160"/>
                    <a:pt x="21854" y="176359"/>
                    <a:pt x="25604" y="168859"/>
                  </a:cubicBezTo>
                  <a:cubicBezTo>
                    <a:pt x="27570" y="164927"/>
                    <a:pt x="30481" y="161544"/>
                    <a:pt x="32919" y="157886"/>
                  </a:cubicBezTo>
                  <a:cubicBezTo>
                    <a:pt x="39270" y="138829"/>
                    <a:pt x="32415" y="153944"/>
                    <a:pt x="43892" y="139598"/>
                  </a:cubicBezTo>
                  <a:cubicBezTo>
                    <a:pt x="46638" y="136165"/>
                    <a:pt x="47774" y="131371"/>
                    <a:pt x="51207" y="128625"/>
                  </a:cubicBezTo>
                  <a:cubicBezTo>
                    <a:pt x="54218" y="126216"/>
                    <a:pt x="58732" y="126691"/>
                    <a:pt x="62180" y="124967"/>
                  </a:cubicBezTo>
                  <a:cubicBezTo>
                    <a:pt x="66112" y="123001"/>
                    <a:pt x="69720" y="120398"/>
                    <a:pt x="73152" y="117652"/>
                  </a:cubicBezTo>
                  <a:cubicBezTo>
                    <a:pt x="75845" y="115498"/>
                    <a:pt x="78314" y="113030"/>
                    <a:pt x="80468" y="110337"/>
                  </a:cubicBezTo>
                  <a:cubicBezTo>
                    <a:pt x="83214" y="106904"/>
                    <a:pt x="84055" y="101694"/>
                    <a:pt x="87783" y="99364"/>
                  </a:cubicBezTo>
                  <a:cubicBezTo>
                    <a:pt x="94322" y="95277"/>
                    <a:pt x="102413" y="94487"/>
                    <a:pt x="109728" y="92049"/>
                  </a:cubicBezTo>
                  <a:cubicBezTo>
                    <a:pt x="113386" y="90830"/>
                    <a:pt x="117493" y="90530"/>
                    <a:pt x="120701" y="88391"/>
                  </a:cubicBezTo>
                  <a:lnTo>
                    <a:pt x="153620" y="66446"/>
                  </a:lnTo>
                  <a:cubicBezTo>
                    <a:pt x="157277" y="64008"/>
                    <a:pt x="161484" y="62239"/>
                    <a:pt x="164592" y="59131"/>
                  </a:cubicBezTo>
                  <a:cubicBezTo>
                    <a:pt x="167031" y="56692"/>
                    <a:pt x="169215" y="53969"/>
                    <a:pt x="171908" y="51815"/>
                  </a:cubicBezTo>
                  <a:cubicBezTo>
                    <a:pt x="175340" y="49069"/>
                    <a:pt x="179448" y="47246"/>
                    <a:pt x="182880" y="44500"/>
                  </a:cubicBezTo>
                  <a:cubicBezTo>
                    <a:pt x="185573" y="42346"/>
                    <a:pt x="187239" y="38959"/>
                    <a:pt x="190196" y="37185"/>
                  </a:cubicBezTo>
                  <a:cubicBezTo>
                    <a:pt x="206337" y="27500"/>
                    <a:pt x="208484" y="0"/>
                    <a:pt x="212141" y="11582"/>
                  </a:cubicBezTo>
                  <a:close/>
                </a:path>
              </a:pathLst>
            </a:cu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cxnSp>
          <p:nvCxnSpPr>
            <p:cNvPr id="57" name="Straight Connector 56"/>
            <p:cNvCxnSpPr/>
            <p:nvPr/>
          </p:nvCxnSpPr>
          <p:spPr bwMode="auto">
            <a:xfrm>
              <a:off x="7030630" y="2538176"/>
              <a:ext cx="0" cy="17068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8" name="Straight Connector 57"/>
            <p:cNvCxnSpPr/>
            <p:nvPr/>
          </p:nvCxnSpPr>
          <p:spPr bwMode="auto">
            <a:xfrm>
              <a:off x="7049955" y="2529130"/>
              <a:ext cx="0" cy="20481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 name="Straight Connector 58"/>
            <p:cNvCxnSpPr/>
            <p:nvPr/>
          </p:nvCxnSpPr>
          <p:spPr bwMode="auto">
            <a:xfrm>
              <a:off x="7009496" y="2554820"/>
              <a:ext cx="0" cy="13654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2" name="TextBox 61"/>
            <p:cNvSpPr txBox="1"/>
            <p:nvPr/>
          </p:nvSpPr>
          <p:spPr>
            <a:xfrm>
              <a:off x="7040133" y="2013370"/>
              <a:ext cx="505934" cy="517065"/>
            </a:xfrm>
            <a:prstGeom prst="rect">
              <a:avLst/>
            </a:prstGeom>
            <a:noFill/>
          </p:spPr>
          <p:txBody>
            <a:bodyPr wrap="square" rtlCol="1">
              <a:spAutoFit/>
            </a:bodyPr>
            <a:lstStyle/>
            <a:p>
              <a:pPr marL="0" marR="0" lvl="0" indent="0" algn="r" defTabSz="914400" rtl="1" eaLnBrk="1" fontAlgn="auto" latinLnBrk="0" hangingPunct="1">
                <a:lnSpc>
                  <a:spcPct val="115000"/>
                </a:lnSpc>
                <a:spcBef>
                  <a:spcPts val="0"/>
                </a:spcBef>
                <a:spcAft>
                  <a:spcPts val="100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sym typeface="Wingdings" panose="05000000000000000000" pitchFamily="2" charset="2"/>
                </a:rPr>
                <a:t></a:t>
              </a:r>
              <a:endParaRPr kumimoji="0" lang="he-IL" sz="1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endParaRPr>
            </a:p>
          </p:txBody>
        </p:sp>
      </p:grpSp>
      <p:grpSp>
        <p:nvGrpSpPr>
          <p:cNvPr id="64" name="Group 63"/>
          <p:cNvGrpSpPr/>
          <p:nvPr/>
        </p:nvGrpSpPr>
        <p:grpSpPr>
          <a:xfrm>
            <a:off x="57150" y="2576758"/>
            <a:ext cx="8522975" cy="2263082"/>
            <a:chOff x="-1" y="2490461"/>
            <a:chExt cx="8522975" cy="2263082"/>
          </a:xfrm>
        </p:grpSpPr>
        <p:sp>
          <p:nvSpPr>
            <p:cNvPr id="70" name="Rectangle 69"/>
            <p:cNvSpPr/>
            <p:nvPr/>
          </p:nvSpPr>
          <p:spPr>
            <a:xfrm flipH="1" flipV="1">
              <a:off x="-1" y="2908484"/>
              <a:ext cx="4392000" cy="324000"/>
            </a:xfrm>
            <a:prstGeom prst="rect">
              <a:avLst/>
            </a:prstGeom>
            <a:solidFill>
              <a:srgbClr val="90DCA2"/>
            </a:solidFill>
            <a:ln w="190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Narkisim" panose="020E0502050101010101" pitchFamily="34" charset="-79"/>
                <a:ea typeface="+mn-ea"/>
                <a:cs typeface="Narkisim" panose="020E0502050101010101" pitchFamily="34" charset="-79"/>
              </a:endParaRPr>
            </a:p>
          </p:txBody>
        </p:sp>
        <p:sp>
          <p:nvSpPr>
            <p:cNvPr id="72" name="TextBox 71"/>
            <p:cNvSpPr txBox="1"/>
            <p:nvPr/>
          </p:nvSpPr>
          <p:spPr>
            <a:xfrm>
              <a:off x="41191" y="2851484"/>
              <a:ext cx="4432796" cy="1902059"/>
            </a:xfrm>
            <a:prstGeom prst="rect">
              <a:avLst/>
            </a:prstGeom>
            <a:noFill/>
          </p:spPr>
          <p:txBody>
            <a:bodyPr wrap="square" rtlCol="1">
              <a:spAutoFit/>
            </a:bodyPr>
            <a:lstStyle/>
            <a:p>
              <a:pPr marL="0" marR="0" lvl="0" indent="0" algn="r" defTabSz="914400" rtl="1" eaLnBrk="1" fontAlgn="auto" latinLnBrk="0" hangingPunct="1">
                <a:lnSpc>
                  <a:spcPct val="115000"/>
                </a:lnSpc>
                <a:spcBef>
                  <a:spcPts val="0"/>
                </a:spcBef>
                <a:spcAft>
                  <a:spcPts val="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sym typeface="Wingdings" panose="05000000000000000000" pitchFamily="2" charset="2"/>
                </a:rPr>
                <a:t> </a:t>
              </a:r>
              <a:r>
                <a:rPr kumimoji="0" lang="he-IL" sz="1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אסף – </a:t>
              </a:r>
              <a:r>
                <a:rPr kumimoji="0" lang="he-IL" sz="1400" b="1" i="0" u="none" strike="noStrike" kern="1200" cap="none" spc="0" normalizeH="0" baseline="0" noProof="0" dirty="0">
                  <a:ln>
                    <a:noFill/>
                  </a:ln>
                  <a:solidFill>
                    <a:prstClr val="white"/>
                  </a:solidFill>
                  <a:effectLst/>
                  <a:highlight>
                    <a:srgbClr val="2ED092"/>
                  </a:highlight>
                  <a:uLnTx/>
                  <a:uFillTx/>
                  <a:latin typeface="Guttman Keren" panose="02010701010101010101" pitchFamily="2" charset="-79"/>
                  <a:ea typeface="+mn-ea"/>
                  <a:cs typeface="Arial" panose="020B0604020202020204" pitchFamily="34" charset="0"/>
                </a:rPr>
                <a:t>12</a:t>
              </a:r>
              <a:r>
                <a:rPr kumimoji="0" lang="he-IL" sz="1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משוררי מְלֻמְּדֵי שִׁיר לַה' במקדש </a:t>
              </a:r>
            </a:p>
            <a:p>
              <a:pPr marL="0" marR="0" lvl="0" indent="0" algn="r" defTabSz="914400" rtl="1" eaLnBrk="1" fontAlgn="auto" latinLnBrk="0" hangingPunct="1">
                <a:lnSpc>
                  <a:spcPts val="1800"/>
                </a:lnSpc>
                <a:spcBef>
                  <a:spcPts val="0"/>
                </a:spcBef>
                <a:spcAft>
                  <a:spcPts val="0"/>
                </a:spcAft>
                <a:buClrTx/>
                <a:buSzTx/>
                <a:buFontTx/>
                <a:buNone/>
                <a:tabLst/>
                <a:defRPr/>
              </a:pPr>
              <a:r>
                <a:rPr kumimoji="0" lang="he-IL" sz="1200" b="1"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דברי הימים א כ"ה, ז-ט</a:t>
              </a:r>
              <a:r>
                <a:rPr kumimoji="0" lang="he-IL" sz="12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וַיַּבְדֵּל דָּוִיד וְשָׂרֵי הַצָּבָא לַעֲבֹדָה לִבְנֵי </a:t>
              </a:r>
              <a:r>
                <a:rPr kumimoji="0" lang="he-IL" sz="1200" b="1" i="0" u="none" strike="noStrike" kern="1200" cap="none" spc="0" normalizeH="0" baseline="0" noProof="0" dirty="0">
                  <a:ln>
                    <a:noFill/>
                  </a:ln>
                  <a:solidFill>
                    <a:srgbClr val="F79646">
                      <a:lumMod val="75000"/>
                    </a:srgbClr>
                  </a:solidFill>
                  <a:effectLst/>
                  <a:uLnTx/>
                  <a:uFillTx/>
                  <a:latin typeface="Guttman Keren" panose="02010701010101010101" pitchFamily="2" charset="-79"/>
                  <a:ea typeface="+mn-ea"/>
                  <a:cs typeface="Guttman Keren" panose="02010701010101010101" pitchFamily="2" charset="-79"/>
                </a:rPr>
                <a:t>אָסָף</a:t>
              </a:r>
              <a:r>
                <a:rPr kumimoji="0" lang="he-IL" sz="12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20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וְהֵימָן</a:t>
              </a:r>
              <a:r>
                <a:rPr kumimoji="0" lang="he-IL" sz="12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20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וִידוּתוּן</a:t>
              </a:r>
              <a:r>
                <a:rPr kumimoji="0" lang="he-IL" sz="12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20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הַנִּבְּאִים</a:t>
              </a:r>
              <a:r>
                <a:rPr kumimoji="0" lang="he-IL" sz="12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20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בְּכִנֹּרוֹת</a:t>
              </a:r>
              <a:r>
                <a:rPr kumimoji="0" lang="he-IL" sz="12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בִּנְבָלִים </a:t>
              </a:r>
              <a:r>
                <a:rPr kumimoji="0" lang="he-IL" sz="120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וּבִמְצִלְתָּיִם</a:t>
              </a:r>
              <a:r>
                <a:rPr kumimoji="0" lang="he-IL" sz="12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וַיְהִי מִסְפָּרָם עִם אֲחֵיהֶם </a:t>
              </a:r>
              <a:r>
                <a:rPr kumimoji="0" lang="he-IL" sz="1200" b="1" i="0" u="none" strike="noStrike" kern="1200" cap="none" spc="0" normalizeH="0" baseline="0" noProof="0" dirty="0">
                  <a:ln>
                    <a:noFill/>
                  </a:ln>
                  <a:solidFill>
                    <a:srgbClr val="F79646">
                      <a:lumMod val="75000"/>
                    </a:srgbClr>
                  </a:solidFill>
                  <a:effectLst/>
                  <a:uLnTx/>
                  <a:uFillTx/>
                  <a:latin typeface="Guttman Keren" panose="02010701010101010101" pitchFamily="2" charset="-79"/>
                  <a:ea typeface="+mn-ea"/>
                  <a:cs typeface="Guttman Keren" panose="02010701010101010101" pitchFamily="2" charset="-79"/>
                </a:rPr>
                <a:t>מְלֻמְּדֵי שִׁיר לַה' כָּל הַמֵּבִין</a:t>
              </a:r>
              <a:r>
                <a:rPr kumimoji="0" lang="he-IL" sz="12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כַּקָּטֹן כַּגָּדוֹל מֵבִין עִם תַּלְמִיד: וַיֵּצֵא הַגּוֹרָל הָרִאשׁוֹן </a:t>
              </a:r>
              <a:r>
                <a:rPr kumimoji="0" lang="he-IL" sz="1200" b="1" i="0" u="none" strike="noStrike" kern="1200" cap="none" spc="0" normalizeH="0" baseline="0" noProof="0" dirty="0">
                  <a:ln>
                    <a:noFill/>
                  </a:ln>
                  <a:solidFill>
                    <a:prstClr val="black"/>
                  </a:solidFill>
                  <a:effectLst/>
                  <a:highlight>
                    <a:srgbClr val="94EC9E"/>
                  </a:highlight>
                  <a:uLnTx/>
                  <a:uFillTx/>
                  <a:latin typeface="Guttman Keren" panose="02010701010101010101" pitchFamily="2" charset="-79"/>
                  <a:ea typeface="+mn-ea"/>
                  <a:cs typeface="Guttman Keren" panose="02010701010101010101" pitchFamily="2" charset="-79"/>
                </a:rPr>
                <a:t>לְאָסָף</a:t>
              </a:r>
              <a:r>
                <a:rPr kumimoji="0" lang="he-IL" sz="12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לְיוֹסֵף גְּדַלְיָהוּ הַשֵּׁנִי </a:t>
              </a:r>
              <a:r>
                <a:rPr kumimoji="0" lang="he-IL" sz="1200" b="1" i="0" u="none" strike="noStrike" kern="1200" cap="none" spc="0" normalizeH="0" baseline="0" noProof="0" dirty="0">
                  <a:ln>
                    <a:noFill/>
                  </a:ln>
                  <a:solidFill>
                    <a:srgbClr val="000000"/>
                  </a:solidFill>
                  <a:effectLst/>
                  <a:highlight>
                    <a:srgbClr val="C0C0C0"/>
                  </a:highlight>
                  <a:uLnTx/>
                  <a:uFillTx/>
                  <a:latin typeface="Guttman Keren" panose="02010701010101010101" pitchFamily="2" charset="-79"/>
                  <a:ea typeface="+mn-ea"/>
                  <a:cs typeface="Guttman Keren" panose="02010701010101010101" pitchFamily="2" charset="-79"/>
                </a:rPr>
                <a:t>הוּא וְאֶחָיו וּבָנָיו שְׁנֵים עָשָׂר</a:t>
              </a:r>
              <a:r>
                <a:rPr kumimoji="0" lang="he-IL" sz="12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a:t>
              </a:r>
            </a:p>
            <a:p>
              <a:pPr marL="0" marR="0" lvl="0" indent="0" algn="r" defTabSz="914400" rtl="1" eaLnBrk="1" fontAlgn="auto" latinLnBrk="0" hangingPunct="1">
                <a:lnSpc>
                  <a:spcPts val="1800"/>
                </a:lnSpc>
                <a:spcBef>
                  <a:spcPts val="0"/>
                </a:spcBef>
                <a:spcAft>
                  <a:spcPts val="1000"/>
                </a:spcAft>
                <a:buClrTx/>
                <a:buSzTx/>
                <a:buFontTx/>
                <a:buNone/>
                <a:tabLst/>
                <a:defRPr/>
              </a:pPr>
              <a:r>
                <a:rPr kumimoji="0" lang="he-IL" sz="1200" b="0" i="0" u="sng" strike="noStrike" kern="1200" cap="none" spc="0" normalizeH="0" baseline="0" noProof="0" dirty="0">
                  <a:ln>
                    <a:noFill/>
                  </a:ln>
                  <a:solidFill>
                    <a:srgbClr val="000000"/>
                  </a:solidFill>
                  <a:effectLst/>
                  <a:uLnTx/>
                  <a:uFillTx/>
                  <a:latin typeface="Narkisim" panose="020E0502050101010101" pitchFamily="34" charset="-79"/>
                  <a:ea typeface="+mn-ea"/>
                  <a:cs typeface="Narkisim" panose="020E0502050101010101" pitchFamily="34" charset="-79"/>
                </a:rPr>
                <a:t>משנה ערכין פ"ב מ"ו</a:t>
              </a:r>
              <a:r>
                <a:rPr kumimoji="0" lang="he-IL" sz="1200" b="0" i="0" u="none" strike="noStrike" kern="1200" cap="none" spc="0" normalizeH="0" baseline="0" noProof="0" dirty="0">
                  <a:ln>
                    <a:noFill/>
                  </a:ln>
                  <a:solidFill>
                    <a:srgbClr val="000000"/>
                  </a:solidFill>
                  <a:effectLst/>
                  <a:uLnTx/>
                  <a:uFillTx/>
                  <a:latin typeface="Narkisim" panose="020E0502050101010101" pitchFamily="34" charset="-79"/>
                  <a:ea typeface="+mn-ea"/>
                  <a:cs typeface="Narkisim" panose="020E0502050101010101" pitchFamily="34" charset="-79"/>
                </a:rPr>
                <a:t>: "אין פוחתין משנים עשר לוים עומדים על הדוכן"; תלמוד שם י"ג ע"ב על פי 12 בניו של אסף בדה"א כ"ה, ט.</a:t>
              </a:r>
              <a:endParaRPr kumimoji="0" lang="he-IL" sz="1200" b="0"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endParaRPr>
            </a:p>
          </p:txBody>
        </p:sp>
        <p:grpSp>
          <p:nvGrpSpPr>
            <p:cNvPr id="73" name="Group 72"/>
            <p:cNvGrpSpPr/>
            <p:nvPr/>
          </p:nvGrpSpPr>
          <p:grpSpPr>
            <a:xfrm>
              <a:off x="6064927" y="2490461"/>
              <a:ext cx="2395285" cy="1755400"/>
              <a:chOff x="2590800" y="838200"/>
              <a:chExt cx="4495800" cy="3200400"/>
            </a:xfrm>
          </p:grpSpPr>
          <p:sp>
            <p:nvSpPr>
              <p:cNvPr id="79" name="Block Arc 78"/>
              <p:cNvSpPr/>
              <p:nvPr/>
            </p:nvSpPr>
            <p:spPr bwMode="auto">
              <a:xfrm flipV="1">
                <a:off x="3200400" y="1422399"/>
                <a:ext cx="3276600" cy="2038448"/>
              </a:xfrm>
              <a:prstGeom prst="blockArc">
                <a:avLst>
                  <a:gd name="adj1" fmla="val 10800000"/>
                  <a:gd name="adj2" fmla="val 21562995"/>
                  <a:gd name="adj3" fmla="val 3194"/>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0" name="Block Arc 79"/>
              <p:cNvSpPr/>
              <p:nvPr/>
            </p:nvSpPr>
            <p:spPr bwMode="auto">
              <a:xfrm flipV="1">
                <a:off x="3048000" y="1236134"/>
                <a:ext cx="3581400" cy="2402514"/>
              </a:xfrm>
              <a:prstGeom prst="blockArc">
                <a:avLst>
                  <a:gd name="adj1" fmla="val 10800000"/>
                  <a:gd name="adj2" fmla="val 21583791"/>
                  <a:gd name="adj3" fmla="val 3013"/>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nvGrpSpPr>
              <p:cNvPr id="81" name="Group 80"/>
              <p:cNvGrpSpPr/>
              <p:nvPr/>
            </p:nvGrpSpPr>
            <p:grpSpPr>
              <a:xfrm>
                <a:off x="2734736" y="1011857"/>
                <a:ext cx="4199463" cy="2916000"/>
                <a:chOff x="3265648" y="1514226"/>
                <a:chExt cx="3376182" cy="2197571"/>
              </a:xfrm>
            </p:grpSpPr>
            <p:sp>
              <p:nvSpPr>
                <p:cNvPr id="85" name="Block Arc 84"/>
                <p:cNvSpPr/>
                <p:nvPr/>
              </p:nvSpPr>
              <p:spPr bwMode="auto">
                <a:xfrm flipV="1">
                  <a:off x="3379567" y="1562064"/>
                  <a:ext cx="3139741" cy="2043599"/>
                </a:xfrm>
                <a:prstGeom prst="blockArc">
                  <a:avLst>
                    <a:gd name="adj1" fmla="val 10800000"/>
                    <a:gd name="adj2" fmla="val 21571352"/>
                    <a:gd name="adj3" fmla="val 2258"/>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6" name="Block Arc 85"/>
                <p:cNvSpPr/>
                <p:nvPr/>
              </p:nvSpPr>
              <p:spPr bwMode="auto">
                <a:xfrm flipV="1">
                  <a:off x="3265648" y="1514226"/>
                  <a:ext cx="3376182" cy="2197571"/>
                </a:xfrm>
                <a:prstGeom prst="blockArc">
                  <a:avLst>
                    <a:gd name="adj1" fmla="val 10800000"/>
                    <a:gd name="adj2" fmla="val 1"/>
                    <a:gd name="adj3" fmla="val 2562"/>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sp>
            <p:nvSpPr>
              <p:cNvPr id="82" name="Block Arc 81"/>
              <p:cNvSpPr/>
              <p:nvPr/>
            </p:nvSpPr>
            <p:spPr bwMode="auto">
              <a:xfrm flipV="1">
                <a:off x="3386664" y="1617134"/>
                <a:ext cx="2937935" cy="1676400"/>
              </a:xfrm>
              <a:prstGeom prst="blockArc">
                <a:avLst>
                  <a:gd name="adj1" fmla="val 10800000"/>
                  <a:gd name="adj2" fmla="val 0"/>
                  <a:gd name="adj3" fmla="val 4444"/>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3" name="Block Arc 82"/>
              <p:cNvSpPr/>
              <p:nvPr/>
            </p:nvSpPr>
            <p:spPr bwMode="auto">
              <a:xfrm flipV="1">
                <a:off x="3564466" y="1769533"/>
                <a:ext cx="2599268" cy="1371600"/>
              </a:xfrm>
              <a:prstGeom prst="blockArc">
                <a:avLst>
                  <a:gd name="adj1" fmla="val 10800000"/>
                  <a:gd name="adj2" fmla="val 0"/>
                  <a:gd name="adj3" fmla="val 4444"/>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4" name="Block Arc 83"/>
              <p:cNvSpPr/>
              <p:nvPr/>
            </p:nvSpPr>
            <p:spPr bwMode="auto">
              <a:xfrm flipV="1">
                <a:off x="2590800" y="838200"/>
                <a:ext cx="4495800" cy="3200400"/>
              </a:xfrm>
              <a:prstGeom prst="blockArc">
                <a:avLst>
                  <a:gd name="adj1" fmla="val 10800000"/>
                  <a:gd name="adj2" fmla="val 2"/>
                  <a:gd name="adj3" fmla="val 2057"/>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sp>
          <p:nvSpPr>
            <p:cNvPr id="77" name="TextBox 76"/>
            <p:cNvSpPr txBox="1"/>
            <p:nvPr/>
          </p:nvSpPr>
          <p:spPr>
            <a:xfrm>
              <a:off x="8006710" y="2508384"/>
              <a:ext cx="516264" cy="517065"/>
            </a:xfrm>
            <a:prstGeom prst="rect">
              <a:avLst/>
            </a:prstGeom>
            <a:noFill/>
          </p:spPr>
          <p:txBody>
            <a:bodyPr wrap="square" rtlCol="1">
              <a:spAutoFit/>
            </a:bodyPr>
            <a:lstStyle/>
            <a:p>
              <a:pPr marL="0" marR="0" lvl="0" indent="0" algn="r" defTabSz="914400" rtl="1" eaLnBrk="1" fontAlgn="auto" latinLnBrk="0" hangingPunct="1">
                <a:lnSpc>
                  <a:spcPct val="115000"/>
                </a:lnSpc>
                <a:spcBef>
                  <a:spcPts val="0"/>
                </a:spcBef>
                <a:spcAft>
                  <a:spcPts val="100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sym typeface="Wingdings" panose="05000000000000000000" pitchFamily="2" charset="2"/>
                </a:rPr>
                <a:t></a:t>
              </a:r>
              <a:endParaRPr kumimoji="0" lang="he-IL" sz="1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endParaRPr>
            </a:p>
          </p:txBody>
        </p:sp>
        <p:sp>
          <p:nvSpPr>
            <p:cNvPr id="78" name="TextBox 77"/>
            <p:cNvSpPr txBox="1"/>
            <p:nvPr/>
          </p:nvSpPr>
          <p:spPr>
            <a:xfrm>
              <a:off x="6061571" y="2511021"/>
              <a:ext cx="516264" cy="517065"/>
            </a:xfrm>
            <a:prstGeom prst="rect">
              <a:avLst/>
            </a:prstGeom>
            <a:noFill/>
          </p:spPr>
          <p:txBody>
            <a:bodyPr wrap="square" rtlCol="1">
              <a:spAutoFit/>
            </a:bodyPr>
            <a:lstStyle/>
            <a:p>
              <a:pPr marL="0" marR="0" lvl="0" indent="0" algn="r" defTabSz="914400" rtl="1" eaLnBrk="1" fontAlgn="auto" latinLnBrk="0" hangingPunct="1">
                <a:lnSpc>
                  <a:spcPct val="115000"/>
                </a:lnSpc>
                <a:spcBef>
                  <a:spcPts val="0"/>
                </a:spcBef>
                <a:spcAft>
                  <a:spcPts val="100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sym typeface="Wingdings" panose="05000000000000000000" pitchFamily="2" charset="2"/>
                </a:rPr>
                <a:t></a:t>
              </a:r>
              <a:endParaRPr kumimoji="0" lang="he-IL" sz="1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endParaRPr>
            </a:p>
          </p:txBody>
        </p:sp>
      </p:grpSp>
      <p:grpSp>
        <p:nvGrpSpPr>
          <p:cNvPr id="99" name="Group 98"/>
          <p:cNvGrpSpPr/>
          <p:nvPr/>
        </p:nvGrpSpPr>
        <p:grpSpPr>
          <a:xfrm>
            <a:off x="24610" y="2655106"/>
            <a:ext cx="9424190" cy="3553989"/>
            <a:chOff x="24610" y="2498558"/>
            <a:chExt cx="9424190" cy="3553989"/>
          </a:xfrm>
        </p:grpSpPr>
        <p:sp>
          <p:nvSpPr>
            <p:cNvPr id="100" name="Rectangle 99"/>
            <p:cNvSpPr/>
            <p:nvPr/>
          </p:nvSpPr>
          <p:spPr>
            <a:xfrm flipH="1" flipV="1">
              <a:off x="152400" y="4965444"/>
              <a:ext cx="4320000" cy="324000"/>
            </a:xfrm>
            <a:prstGeom prst="rect">
              <a:avLst/>
            </a:prstGeom>
            <a:solidFill>
              <a:srgbClr val="94EC9E"/>
            </a:solidFill>
            <a:ln w="190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Narkisim" panose="020E0502050101010101" pitchFamily="34" charset="-79"/>
                <a:ea typeface="+mn-ea"/>
                <a:cs typeface="Narkisim" panose="020E0502050101010101" pitchFamily="34" charset="-79"/>
              </a:endParaRPr>
            </a:p>
          </p:txBody>
        </p:sp>
        <p:sp>
          <p:nvSpPr>
            <p:cNvPr id="101" name="TextBox 100"/>
            <p:cNvSpPr txBox="1"/>
            <p:nvPr/>
          </p:nvSpPr>
          <p:spPr>
            <a:xfrm>
              <a:off x="24610" y="4995263"/>
              <a:ext cx="4432796" cy="861774"/>
            </a:xfrm>
            <a:prstGeom prst="rect">
              <a:avLst/>
            </a:prstGeom>
            <a:noFill/>
          </p:spPr>
          <p:txBody>
            <a:bodyPr wrap="square" rtlCol="1">
              <a:spAutoFit/>
            </a:bodyPr>
            <a:lstStyle/>
            <a:p>
              <a:pPr marL="0" marR="0" lvl="0" indent="0" algn="r" defTabSz="914400" rtl="1" eaLnBrk="1" fontAlgn="auto" latinLnBrk="0" hangingPunct="1">
                <a:lnSpc>
                  <a:spcPts val="1800"/>
                </a:lnSpc>
                <a:spcBef>
                  <a:spcPts val="600"/>
                </a:spcBef>
                <a:spcAft>
                  <a:spcPts val="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sym typeface="Wingdings" panose="05000000000000000000" pitchFamily="2" charset="2"/>
                </a:rPr>
                <a:t> </a:t>
              </a:r>
              <a:r>
                <a:rPr kumimoji="0" lang="he-IL" sz="1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לבני קרח </a:t>
              </a:r>
              <a:r>
                <a:rPr kumimoji="0" lang="he-IL" sz="1800" b="1" i="0" u="none" strike="noStrike" kern="1200" cap="none" spc="0" normalizeH="0" baseline="0" noProof="0" dirty="0">
                  <a:ln>
                    <a:noFill/>
                  </a:ln>
                  <a:solidFill>
                    <a:prstClr val="black"/>
                  </a:solidFill>
                  <a:effectLst/>
                  <a:highlight>
                    <a:srgbClr val="94EC9E"/>
                  </a:highlight>
                  <a:uLnTx/>
                  <a:uFillTx/>
                  <a:latin typeface="Guttman Keren" panose="02010701010101010101" pitchFamily="2" charset="-79"/>
                  <a:ea typeface="+mn-ea"/>
                  <a:cs typeface="Arial" panose="020B0604020202020204" pitchFamily="34" charset="0"/>
                </a:rPr>
                <a:t>12</a:t>
              </a:r>
              <a:r>
                <a:rPr kumimoji="0" lang="he-IL" sz="1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השוערים במקדש</a:t>
              </a:r>
            </a:p>
            <a:p>
              <a:pPr marL="0" marR="0" lvl="0" indent="0" algn="r" defTabSz="914400" rtl="1" eaLnBrk="1" fontAlgn="auto" latinLnBrk="0" hangingPunct="1">
                <a:lnSpc>
                  <a:spcPts val="1800"/>
                </a:lnSpc>
                <a:spcBef>
                  <a:spcPts val="600"/>
                </a:spcBef>
                <a:spcAft>
                  <a:spcPts val="0"/>
                </a:spcAft>
                <a:buClrTx/>
                <a:buSzTx/>
                <a:buFontTx/>
                <a:buNone/>
                <a:tabLst/>
                <a:defRPr/>
              </a:pPr>
              <a:r>
                <a:rPr kumimoji="0" lang="he-IL" sz="1200" b="1"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דברי הימים א כ"ו, </a:t>
              </a:r>
              <a:r>
                <a:rPr kumimoji="0" lang="he-IL" sz="1200" b="1" i="0" u="sng"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א.יט</a:t>
              </a:r>
              <a:r>
                <a:rPr kumimoji="0" lang="he-IL" sz="12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לְמַחְלְקוֹת לְשֹׁעֲרִים לַקָּרְחִים </a:t>
              </a:r>
              <a:r>
                <a:rPr kumimoji="0" lang="he-IL" sz="120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מְשֶׁלֶמְיָהו</a:t>
              </a:r>
              <a:r>
                <a:rPr kumimoji="0" lang="he-IL" sz="12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בֶן קֹרֵא מִן בְּנֵי אָסָף... אֵלֶּה מַחְלְקוֹת הַשֹּׁעֲרִים לִבְנֵי </a:t>
              </a:r>
              <a:r>
                <a:rPr kumimoji="0" lang="he-IL" sz="1200" b="1" i="0" u="none" strike="noStrike" kern="1200" cap="none" spc="0" normalizeH="0" baseline="0" noProof="0" dirty="0">
                  <a:ln>
                    <a:noFill/>
                  </a:ln>
                  <a:solidFill>
                    <a:prstClr val="black"/>
                  </a:solidFill>
                  <a:effectLst/>
                  <a:highlight>
                    <a:srgbClr val="94EC9E"/>
                  </a:highlight>
                  <a:uLnTx/>
                  <a:uFillTx/>
                  <a:latin typeface="Guttman Keren" panose="02010701010101010101" pitchFamily="2" charset="-79"/>
                  <a:ea typeface="+mn-ea"/>
                  <a:cs typeface="Guttman Keren" panose="02010701010101010101" pitchFamily="2" charset="-79"/>
                </a:rPr>
                <a:t>הַקָּרְחִי</a:t>
              </a:r>
              <a:r>
                <a:rPr kumimoji="0" lang="he-IL" sz="12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וְלִבְנֵי מְרָרִי:</a:t>
              </a:r>
              <a:endParaRPr kumimoji="0" lang="he-IL" sz="1200" b="1"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endParaRPr>
            </a:p>
          </p:txBody>
        </p:sp>
        <p:sp>
          <p:nvSpPr>
            <p:cNvPr id="102" name="Rectangle 101"/>
            <p:cNvSpPr/>
            <p:nvPr/>
          </p:nvSpPr>
          <p:spPr bwMode="auto">
            <a:xfrm>
              <a:off x="9152878" y="4368320"/>
              <a:ext cx="90000" cy="1440000"/>
            </a:xfrm>
            <a:prstGeom prst="rect">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03" name="Rectangle 102"/>
            <p:cNvSpPr/>
            <p:nvPr/>
          </p:nvSpPr>
          <p:spPr bwMode="auto">
            <a:xfrm>
              <a:off x="5415553" y="4418320"/>
              <a:ext cx="90000" cy="1440000"/>
            </a:xfrm>
            <a:prstGeom prst="rect">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04" name="Rectangle 103"/>
            <p:cNvSpPr/>
            <p:nvPr/>
          </p:nvSpPr>
          <p:spPr bwMode="auto">
            <a:xfrm rot="5400000">
              <a:off x="8340436" y="4965111"/>
              <a:ext cx="98729" cy="1692000"/>
            </a:xfrm>
            <a:prstGeom prst="rect">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05" name="Rectangle 104"/>
            <p:cNvSpPr/>
            <p:nvPr/>
          </p:nvSpPr>
          <p:spPr bwMode="auto">
            <a:xfrm rot="5400000">
              <a:off x="6267435" y="4965111"/>
              <a:ext cx="98729" cy="1692000"/>
            </a:xfrm>
            <a:prstGeom prst="rect">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06" name="TextBox 105"/>
            <p:cNvSpPr txBox="1"/>
            <p:nvPr/>
          </p:nvSpPr>
          <p:spPr>
            <a:xfrm>
              <a:off x="5238541" y="2511021"/>
              <a:ext cx="476459" cy="503215"/>
            </a:xfrm>
            <a:prstGeom prst="rect">
              <a:avLst/>
            </a:prstGeom>
            <a:noFill/>
          </p:spPr>
          <p:txBody>
            <a:bodyPr wrap="square" rtlCol="1">
              <a:spAutoFit/>
            </a:bodyPr>
            <a:lstStyle/>
            <a:p>
              <a:pPr marL="0" marR="0" lvl="0" indent="0" algn="r" defTabSz="914400" rtl="1" eaLnBrk="1" fontAlgn="auto" latinLnBrk="0" hangingPunct="1">
                <a:lnSpc>
                  <a:spcPct val="115000"/>
                </a:lnSpc>
                <a:spcBef>
                  <a:spcPts val="0"/>
                </a:spcBef>
                <a:spcAft>
                  <a:spcPts val="100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sym typeface="Wingdings" panose="05000000000000000000" pitchFamily="2" charset="2"/>
                </a:rPr>
                <a:t></a:t>
              </a:r>
              <a:endParaRPr kumimoji="0" lang="he-IL" sz="1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endParaRPr>
            </a:p>
          </p:txBody>
        </p:sp>
        <p:sp>
          <p:nvSpPr>
            <p:cNvPr id="107" name="Rectangle 106"/>
            <p:cNvSpPr/>
            <p:nvPr/>
          </p:nvSpPr>
          <p:spPr bwMode="auto">
            <a:xfrm>
              <a:off x="9136486" y="3387829"/>
              <a:ext cx="90000" cy="756000"/>
            </a:xfrm>
            <a:prstGeom prst="rect">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08" name="Right Bracket 107"/>
            <p:cNvSpPr/>
            <p:nvPr/>
          </p:nvSpPr>
          <p:spPr bwMode="auto">
            <a:xfrm rot="5400000">
              <a:off x="7210652" y="5695852"/>
              <a:ext cx="281260" cy="432130"/>
            </a:xfrm>
            <a:prstGeom prst="rightBracket">
              <a:avLst/>
            </a:prstGeom>
            <a:noFill/>
            <a:ln w="76200" cap="flat" cmpd="sng" algn="ctr">
              <a:solidFill>
                <a:schemeClr val="tx1">
                  <a:lumMod val="95000"/>
                  <a:lumOff val="5000"/>
                </a:schemeClr>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09" name="Right Bracket 108"/>
            <p:cNvSpPr/>
            <p:nvPr/>
          </p:nvSpPr>
          <p:spPr bwMode="auto">
            <a:xfrm rot="5400000">
              <a:off x="7229768" y="5704318"/>
              <a:ext cx="247061" cy="381000"/>
            </a:xfrm>
            <a:prstGeom prst="rightBracket">
              <a:avLst/>
            </a:prstGeom>
            <a:noFill/>
            <a:ln w="76200" cap="flat" cmpd="sng" algn="ctr">
              <a:solidFill>
                <a:schemeClr val="tx1">
                  <a:lumMod val="95000"/>
                  <a:lumOff val="5000"/>
                </a:schemeClr>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10" name="TextBox 109"/>
            <p:cNvSpPr txBox="1"/>
            <p:nvPr/>
          </p:nvSpPr>
          <p:spPr>
            <a:xfrm>
              <a:off x="8972341" y="2498558"/>
              <a:ext cx="476459" cy="503215"/>
            </a:xfrm>
            <a:prstGeom prst="rect">
              <a:avLst/>
            </a:prstGeom>
            <a:noFill/>
          </p:spPr>
          <p:txBody>
            <a:bodyPr wrap="square" rtlCol="1">
              <a:spAutoFit/>
            </a:bodyPr>
            <a:lstStyle/>
            <a:p>
              <a:pPr marL="0" marR="0" lvl="0" indent="0" algn="r" defTabSz="914400" rtl="1" eaLnBrk="1" fontAlgn="auto" latinLnBrk="0" hangingPunct="1">
                <a:lnSpc>
                  <a:spcPct val="115000"/>
                </a:lnSpc>
                <a:spcBef>
                  <a:spcPts val="0"/>
                </a:spcBef>
                <a:spcAft>
                  <a:spcPts val="100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sym typeface="Wingdings" panose="05000000000000000000" pitchFamily="2" charset="2"/>
                </a:rPr>
                <a:t></a:t>
              </a:r>
              <a:endParaRPr kumimoji="0" lang="he-IL" sz="1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endParaRPr>
            </a:p>
          </p:txBody>
        </p:sp>
        <p:sp>
          <p:nvSpPr>
            <p:cNvPr id="111" name="Rectangle 110"/>
            <p:cNvSpPr/>
            <p:nvPr/>
          </p:nvSpPr>
          <p:spPr bwMode="auto">
            <a:xfrm>
              <a:off x="5396400" y="3373054"/>
              <a:ext cx="90000" cy="756000"/>
            </a:xfrm>
            <a:prstGeom prst="rect">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pic>
        <p:nvPicPr>
          <p:cNvPr id="112" name="Picture 4" descr="http://www.chabad.co.il/images/news/41721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74544" y="4544640"/>
            <a:ext cx="1888499" cy="1340835"/>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6" descr="http://res.cloudinary.com/dk-find-out/image/upload/q_80,w_1440/MA_00891599_o3zx9k.jpg"/>
          <p:cNvSpPr>
            <a:spLocks noChangeAspect="1" noChangeArrowheads="1"/>
          </p:cNvSpPr>
          <p:nvPr/>
        </p:nvSpPr>
        <p:spPr bwMode="auto">
          <a:xfrm>
            <a:off x="433967" y="-45943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Times New Roman" pitchFamily="18" charset="0"/>
            </a:endParaRPr>
          </a:p>
        </p:txBody>
      </p:sp>
      <p:grpSp>
        <p:nvGrpSpPr>
          <p:cNvPr id="19" name="Group 18"/>
          <p:cNvGrpSpPr/>
          <p:nvPr/>
        </p:nvGrpSpPr>
        <p:grpSpPr>
          <a:xfrm>
            <a:off x="1136577" y="7783356"/>
            <a:ext cx="2304256" cy="696928"/>
            <a:chOff x="129527" y="5908454"/>
            <a:chExt cx="3919094" cy="873346"/>
          </a:xfrm>
        </p:grpSpPr>
        <p:pic>
          <p:nvPicPr>
            <p:cNvPr id="14" name="Picture 13"/>
            <p:cNvPicPr>
              <a:picLocks noChangeAspect="1"/>
            </p:cNvPicPr>
            <p:nvPr/>
          </p:nvPicPr>
          <p:blipFill rotWithShape="1">
            <a:blip r:embed="rId5" cstate="email">
              <a:extLst>
                <a:ext uri="{28A0092B-C50C-407E-A947-70E740481C1C}">
                  <a14:useLocalDpi xmlns:a14="http://schemas.microsoft.com/office/drawing/2010/main"/>
                </a:ext>
              </a:extLst>
            </a:blip>
            <a:srcRect l="-576"/>
            <a:stretch/>
          </p:blipFill>
          <p:spPr>
            <a:xfrm>
              <a:off x="2057400" y="5908454"/>
              <a:ext cx="1991221" cy="873342"/>
            </a:xfrm>
            <a:prstGeom prst="rect">
              <a:avLst/>
            </a:prstGeom>
          </p:spPr>
        </p:pic>
        <p:pic>
          <p:nvPicPr>
            <p:cNvPr id="15" name="Picture 1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29527" y="5912180"/>
              <a:ext cx="1775474" cy="869620"/>
            </a:xfrm>
            <a:prstGeom prst="rect">
              <a:avLst/>
            </a:prstGeom>
          </p:spPr>
        </p:pic>
      </p:grpSp>
      <p:sp>
        <p:nvSpPr>
          <p:cNvPr id="65" name="Rectangle 64"/>
          <p:cNvSpPr/>
          <p:nvPr/>
        </p:nvSpPr>
        <p:spPr>
          <a:xfrm flipH="1" flipV="1">
            <a:off x="8451167" y="297820"/>
            <a:ext cx="1258398" cy="360000"/>
          </a:xfrm>
          <a:prstGeom prst="rect">
            <a:avLst/>
          </a:prstGeom>
          <a:solidFill>
            <a:schemeClr val="accent1">
              <a:lumMod val="60000"/>
              <a:lumOff val="40000"/>
            </a:schemeClr>
          </a:solidFill>
          <a:ln w="190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Narkisim" panose="020E0502050101010101" pitchFamily="34" charset="-79"/>
              <a:ea typeface="+mn-ea"/>
              <a:cs typeface="Narkisim" panose="020E0502050101010101" pitchFamily="34" charset="-79"/>
            </a:endParaRPr>
          </a:p>
        </p:txBody>
      </p:sp>
      <p:sp>
        <p:nvSpPr>
          <p:cNvPr id="66" name="Rectangle 65"/>
          <p:cNvSpPr/>
          <p:nvPr/>
        </p:nvSpPr>
        <p:spPr>
          <a:xfrm flipH="1" flipV="1">
            <a:off x="5219766" y="281092"/>
            <a:ext cx="540000" cy="360000"/>
          </a:xfrm>
          <a:prstGeom prst="rect">
            <a:avLst/>
          </a:prstGeom>
          <a:solidFill>
            <a:srgbClr val="90DCA2"/>
          </a:solidFill>
          <a:ln w="190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Narkisim" panose="020E0502050101010101" pitchFamily="34" charset="-79"/>
              <a:ea typeface="+mn-ea"/>
              <a:cs typeface="Narkisim" panose="020E0502050101010101" pitchFamily="34" charset="-79"/>
            </a:endParaRPr>
          </a:p>
        </p:txBody>
      </p:sp>
      <p:sp>
        <p:nvSpPr>
          <p:cNvPr id="67" name="Rectangle 66"/>
          <p:cNvSpPr/>
          <p:nvPr/>
        </p:nvSpPr>
        <p:spPr>
          <a:xfrm flipH="1" flipV="1">
            <a:off x="4009210" y="277648"/>
            <a:ext cx="1044000" cy="360000"/>
          </a:xfrm>
          <a:prstGeom prst="rect">
            <a:avLst/>
          </a:prstGeom>
          <a:solidFill>
            <a:srgbClr val="D5FFD5"/>
          </a:solidFill>
          <a:ln w="190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Narkisim" panose="020E0502050101010101" pitchFamily="34" charset="-79"/>
              <a:ea typeface="+mn-ea"/>
              <a:cs typeface="Narkisim" panose="020E0502050101010101" pitchFamily="34" charset="-79"/>
            </a:endParaRPr>
          </a:p>
        </p:txBody>
      </p:sp>
      <p:sp>
        <p:nvSpPr>
          <p:cNvPr id="68" name="Rectangle 67"/>
          <p:cNvSpPr/>
          <p:nvPr/>
        </p:nvSpPr>
        <p:spPr>
          <a:xfrm>
            <a:off x="4031200" y="252183"/>
            <a:ext cx="5719835" cy="461665"/>
          </a:xfrm>
          <a:prstGeom prst="rect">
            <a:avLst/>
          </a:prstGeom>
        </p:spPr>
        <p:txBody>
          <a:bodyPr wrap="non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sym typeface="Wingdings" panose="05000000000000000000" pitchFamily="2" charset="2"/>
              </a:rPr>
              <a:t>דוד המלך מוקף במקדש מהלויים אסף ובני קרח</a:t>
            </a:r>
            <a:endParaRPr kumimoji="0" lang="en-US" sz="24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sym typeface="Wingdings" panose="05000000000000000000" pitchFamily="2" charset="2"/>
            </a:endParaRPr>
          </a:p>
        </p:txBody>
      </p:sp>
      <p:sp>
        <p:nvSpPr>
          <p:cNvPr id="3" name="Rectangle: Rounded Corners 2"/>
          <p:cNvSpPr/>
          <p:nvPr/>
        </p:nvSpPr>
        <p:spPr>
          <a:xfrm>
            <a:off x="3944888" y="240141"/>
            <a:ext cx="5760640" cy="452555"/>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800" b="1" i="0" u="sng" strike="noStrike" kern="1200" cap="none" spc="0" normalizeH="0" baseline="0" noProof="0" dirty="0">
              <a:ln>
                <a:noFill/>
              </a:ln>
              <a:solidFill>
                <a:prstClr val="black"/>
              </a:solidFill>
              <a:effectLst/>
              <a:uLnTx/>
              <a:uFillTx/>
              <a:latin typeface="David" pitchFamily="34" charset="-79"/>
              <a:ea typeface="+mn-ea"/>
              <a:cs typeface="David" pitchFamily="34" charset="-79"/>
            </a:endParaRPr>
          </a:p>
        </p:txBody>
      </p:sp>
      <p:grpSp>
        <p:nvGrpSpPr>
          <p:cNvPr id="2" name="Group 1">
            <a:extLst>
              <a:ext uri="{FF2B5EF4-FFF2-40B4-BE49-F238E27FC236}">
                <a16:creationId xmlns:a16="http://schemas.microsoft.com/office/drawing/2014/main" id="{DC381738-1B33-4A32-ADD6-3B430E7FCF9F}"/>
              </a:ext>
            </a:extLst>
          </p:cNvPr>
          <p:cNvGrpSpPr/>
          <p:nvPr/>
        </p:nvGrpSpPr>
        <p:grpSpPr>
          <a:xfrm>
            <a:off x="5273457" y="4385058"/>
            <a:ext cx="4122543" cy="108000"/>
            <a:chOff x="5273457" y="3679068"/>
            <a:chExt cx="4122543" cy="108000"/>
          </a:xfrm>
        </p:grpSpPr>
        <p:sp>
          <p:nvSpPr>
            <p:cNvPr id="6" name="Arrow: Down 5">
              <a:extLst>
                <a:ext uri="{FF2B5EF4-FFF2-40B4-BE49-F238E27FC236}">
                  <a16:creationId xmlns:a16="http://schemas.microsoft.com/office/drawing/2014/main" id="{34E8559E-B7A5-44BE-A2C7-236DE3CAFF06}"/>
                </a:ext>
              </a:extLst>
            </p:cNvPr>
            <p:cNvSpPr/>
            <p:nvPr/>
          </p:nvSpPr>
          <p:spPr>
            <a:xfrm rot="5400000" flipH="1">
              <a:off x="5924106" y="3571068"/>
              <a:ext cx="108000" cy="324000"/>
            </a:xfrm>
            <a:prstGeom prst="downArrow">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prstClr val="black"/>
                </a:solidFill>
                <a:effectLst/>
                <a:uLnTx/>
                <a:uFillTx/>
                <a:latin typeface="David" pitchFamily="34" charset="-79"/>
                <a:ea typeface="+mn-ea"/>
                <a:cs typeface="David" pitchFamily="34" charset="-79"/>
              </a:endParaRPr>
            </a:p>
          </p:txBody>
        </p:sp>
        <p:sp>
          <p:nvSpPr>
            <p:cNvPr id="69" name="Arrow: Down 68">
              <a:extLst>
                <a:ext uri="{FF2B5EF4-FFF2-40B4-BE49-F238E27FC236}">
                  <a16:creationId xmlns:a16="http://schemas.microsoft.com/office/drawing/2014/main" id="{2C7B9165-9A7D-4EAD-948A-6BF1A1E04C4A}"/>
                </a:ext>
              </a:extLst>
            </p:cNvPr>
            <p:cNvSpPr/>
            <p:nvPr/>
          </p:nvSpPr>
          <p:spPr>
            <a:xfrm rot="5400000" flipH="1">
              <a:off x="6466755" y="3571068"/>
              <a:ext cx="108000" cy="324000"/>
            </a:xfrm>
            <a:prstGeom prst="downArrow">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prstClr val="black"/>
                </a:solidFill>
                <a:effectLst/>
                <a:uLnTx/>
                <a:uFillTx/>
                <a:latin typeface="David" pitchFamily="34" charset="-79"/>
                <a:ea typeface="+mn-ea"/>
                <a:cs typeface="David" pitchFamily="34" charset="-79"/>
              </a:endParaRPr>
            </a:p>
          </p:txBody>
        </p:sp>
        <p:sp>
          <p:nvSpPr>
            <p:cNvPr id="71" name="Arrow: Down 70">
              <a:extLst>
                <a:ext uri="{FF2B5EF4-FFF2-40B4-BE49-F238E27FC236}">
                  <a16:creationId xmlns:a16="http://schemas.microsoft.com/office/drawing/2014/main" id="{A982574F-ED8D-456F-A0AB-4B0214585756}"/>
                </a:ext>
              </a:extLst>
            </p:cNvPr>
            <p:cNvSpPr/>
            <p:nvPr/>
          </p:nvSpPr>
          <p:spPr>
            <a:xfrm rot="5400000" flipH="1">
              <a:off x="7009404" y="3571068"/>
              <a:ext cx="108000" cy="324000"/>
            </a:xfrm>
            <a:prstGeom prst="downArrow">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prstClr val="black"/>
                </a:solidFill>
                <a:effectLst/>
                <a:uLnTx/>
                <a:uFillTx/>
                <a:latin typeface="David" pitchFamily="34" charset="-79"/>
                <a:ea typeface="+mn-ea"/>
                <a:cs typeface="David" pitchFamily="34" charset="-79"/>
              </a:endParaRPr>
            </a:p>
          </p:txBody>
        </p:sp>
        <p:sp>
          <p:nvSpPr>
            <p:cNvPr id="74" name="Arrow: Down 73">
              <a:extLst>
                <a:ext uri="{FF2B5EF4-FFF2-40B4-BE49-F238E27FC236}">
                  <a16:creationId xmlns:a16="http://schemas.microsoft.com/office/drawing/2014/main" id="{20F9D8BC-874B-46A2-A5DD-93A0666616C4}"/>
                </a:ext>
              </a:extLst>
            </p:cNvPr>
            <p:cNvSpPr/>
            <p:nvPr/>
          </p:nvSpPr>
          <p:spPr>
            <a:xfrm rot="5400000" flipH="1">
              <a:off x="5381457" y="3571068"/>
              <a:ext cx="108000" cy="324000"/>
            </a:xfrm>
            <a:prstGeom prst="downArrow">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prstClr val="black"/>
                </a:solidFill>
                <a:effectLst/>
                <a:uLnTx/>
                <a:uFillTx/>
                <a:latin typeface="David" pitchFamily="34" charset="-79"/>
                <a:ea typeface="+mn-ea"/>
                <a:cs typeface="David" pitchFamily="34" charset="-79"/>
              </a:endParaRPr>
            </a:p>
          </p:txBody>
        </p:sp>
        <p:sp>
          <p:nvSpPr>
            <p:cNvPr id="75" name="Arrow: Down 74">
              <a:extLst>
                <a:ext uri="{FF2B5EF4-FFF2-40B4-BE49-F238E27FC236}">
                  <a16:creationId xmlns:a16="http://schemas.microsoft.com/office/drawing/2014/main" id="{CC25CF57-F1B1-4FFD-AFEB-F721C9C03318}"/>
                </a:ext>
              </a:extLst>
            </p:cNvPr>
            <p:cNvSpPr/>
            <p:nvPr/>
          </p:nvSpPr>
          <p:spPr>
            <a:xfrm rot="5400000" flipH="1">
              <a:off x="8094702" y="3571068"/>
              <a:ext cx="108000" cy="324000"/>
            </a:xfrm>
            <a:prstGeom prst="downArrow">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prstClr val="black"/>
                </a:solidFill>
                <a:effectLst/>
                <a:uLnTx/>
                <a:uFillTx/>
                <a:latin typeface="David" pitchFamily="34" charset="-79"/>
                <a:ea typeface="+mn-ea"/>
                <a:cs typeface="David" pitchFamily="34" charset="-79"/>
              </a:endParaRPr>
            </a:p>
          </p:txBody>
        </p:sp>
        <p:sp>
          <p:nvSpPr>
            <p:cNvPr id="87" name="Arrow: Down 86">
              <a:extLst>
                <a:ext uri="{FF2B5EF4-FFF2-40B4-BE49-F238E27FC236}">
                  <a16:creationId xmlns:a16="http://schemas.microsoft.com/office/drawing/2014/main" id="{13828E43-663E-4F6A-A6B8-D92C95BA787F}"/>
                </a:ext>
              </a:extLst>
            </p:cNvPr>
            <p:cNvSpPr/>
            <p:nvPr/>
          </p:nvSpPr>
          <p:spPr>
            <a:xfrm rot="5400000" flipH="1">
              <a:off x="8637351" y="3571068"/>
              <a:ext cx="108000" cy="324000"/>
            </a:xfrm>
            <a:prstGeom prst="downArrow">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prstClr val="black"/>
                </a:solidFill>
                <a:effectLst/>
                <a:uLnTx/>
                <a:uFillTx/>
                <a:latin typeface="David" pitchFamily="34" charset="-79"/>
                <a:ea typeface="+mn-ea"/>
                <a:cs typeface="David" pitchFamily="34" charset="-79"/>
              </a:endParaRPr>
            </a:p>
          </p:txBody>
        </p:sp>
        <p:sp>
          <p:nvSpPr>
            <p:cNvPr id="88" name="Arrow: Down 87">
              <a:extLst>
                <a:ext uri="{FF2B5EF4-FFF2-40B4-BE49-F238E27FC236}">
                  <a16:creationId xmlns:a16="http://schemas.microsoft.com/office/drawing/2014/main" id="{48C5A154-13B5-4E1E-A82A-19FAC5B62C35}"/>
                </a:ext>
              </a:extLst>
            </p:cNvPr>
            <p:cNvSpPr/>
            <p:nvPr/>
          </p:nvSpPr>
          <p:spPr>
            <a:xfrm rot="5400000" flipH="1">
              <a:off x="9180000" y="3571068"/>
              <a:ext cx="108000" cy="324000"/>
            </a:xfrm>
            <a:prstGeom prst="downArrow">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prstClr val="black"/>
                </a:solidFill>
                <a:effectLst/>
                <a:uLnTx/>
                <a:uFillTx/>
                <a:latin typeface="David" pitchFamily="34" charset="-79"/>
                <a:ea typeface="+mn-ea"/>
                <a:cs typeface="David" pitchFamily="34" charset="-79"/>
              </a:endParaRPr>
            </a:p>
          </p:txBody>
        </p:sp>
        <p:sp>
          <p:nvSpPr>
            <p:cNvPr id="89" name="Arrow: Down 88">
              <a:extLst>
                <a:ext uri="{FF2B5EF4-FFF2-40B4-BE49-F238E27FC236}">
                  <a16:creationId xmlns:a16="http://schemas.microsoft.com/office/drawing/2014/main" id="{90999DA6-1757-4896-8536-372881537E50}"/>
                </a:ext>
              </a:extLst>
            </p:cNvPr>
            <p:cNvSpPr/>
            <p:nvPr/>
          </p:nvSpPr>
          <p:spPr>
            <a:xfrm rot="5400000" flipH="1">
              <a:off x="7552053" y="3571068"/>
              <a:ext cx="108000" cy="324000"/>
            </a:xfrm>
            <a:prstGeom prst="downArrow">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prstClr val="black"/>
                </a:solidFill>
                <a:effectLst/>
                <a:uLnTx/>
                <a:uFillTx/>
                <a:latin typeface="David" pitchFamily="34" charset="-79"/>
                <a:ea typeface="+mn-ea"/>
                <a:cs typeface="David" pitchFamily="34" charset="-79"/>
              </a:endParaRPr>
            </a:p>
          </p:txBody>
        </p:sp>
      </p:grpSp>
      <p:grpSp>
        <p:nvGrpSpPr>
          <p:cNvPr id="21" name="Group 20">
            <a:extLst>
              <a:ext uri="{FF2B5EF4-FFF2-40B4-BE49-F238E27FC236}">
                <a16:creationId xmlns:a16="http://schemas.microsoft.com/office/drawing/2014/main" id="{53B0E50C-924E-4996-AB0B-01EA10875B09}"/>
              </a:ext>
            </a:extLst>
          </p:cNvPr>
          <p:cNvGrpSpPr/>
          <p:nvPr/>
        </p:nvGrpSpPr>
        <p:grpSpPr>
          <a:xfrm>
            <a:off x="4789647" y="980728"/>
            <a:ext cx="4915881" cy="1716843"/>
            <a:chOff x="4793085" y="980728"/>
            <a:chExt cx="4915881" cy="1716843"/>
          </a:xfrm>
        </p:grpSpPr>
        <p:pic>
          <p:nvPicPr>
            <p:cNvPr id="20" name="Picture 1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793085" y="1391790"/>
              <a:ext cx="4915881" cy="1305781"/>
            </a:xfrm>
            <a:prstGeom prst="rect">
              <a:avLst/>
            </a:prstGeom>
            <a:ln>
              <a:noFill/>
            </a:ln>
          </p:spPr>
        </p:pic>
        <p:sp>
          <p:nvSpPr>
            <p:cNvPr id="9" name="TextBox 8">
              <a:extLst>
                <a:ext uri="{FF2B5EF4-FFF2-40B4-BE49-F238E27FC236}">
                  <a16:creationId xmlns:a16="http://schemas.microsoft.com/office/drawing/2014/main" id="{BABBFB85-0558-40D0-8C71-176986D03043}"/>
                </a:ext>
              </a:extLst>
            </p:cNvPr>
            <p:cNvSpPr txBox="1"/>
            <p:nvPr/>
          </p:nvSpPr>
          <p:spPr>
            <a:xfrm>
              <a:off x="6177136" y="980728"/>
              <a:ext cx="2520280"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(“Sitz in der </a:t>
              </a:r>
              <a:r>
                <a:rPr kumimoji="0" lang="en-US"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Literatur</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grpSp>
      <p:sp>
        <p:nvSpPr>
          <p:cNvPr id="11" name="Rectangle 10">
            <a:extLst>
              <a:ext uri="{FF2B5EF4-FFF2-40B4-BE49-F238E27FC236}">
                <a16:creationId xmlns:a16="http://schemas.microsoft.com/office/drawing/2014/main" id="{D9FCD07F-8B4C-4F62-B455-90DA3EB4AC0F}"/>
              </a:ext>
            </a:extLst>
          </p:cNvPr>
          <p:cNvSpPr/>
          <p:nvPr/>
        </p:nvSpPr>
        <p:spPr>
          <a:xfrm>
            <a:off x="3584848" y="7495321"/>
            <a:ext cx="6168752" cy="1118255"/>
          </a:xfrm>
          <a:prstGeom prst="rect">
            <a:avLst/>
          </a:prstGeom>
        </p:spPr>
        <p:txBody>
          <a:bodyPr wrap="square">
            <a:spAutoFit/>
          </a:bodyPr>
          <a:lstStyle/>
          <a:p>
            <a:pPr marL="269875" marR="0" lvl="0" indent="-269875" algn="r" defTabSz="914400" rtl="1" eaLnBrk="1" fontAlgn="auto" latinLnBrk="0" hangingPunct="1">
              <a:lnSpc>
                <a:spcPts val="2000"/>
              </a:lnSpc>
              <a:spcBef>
                <a:spcPts val="0"/>
              </a:spcBef>
              <a:spcAft>
                <a:spcPts val="0"/>
              </a:spcAft>
              <a:buClrTx/>
              <a:buSzTx/>
              <a:buFontTx/>
              <a:buNone/>
              <a:tabLst>
                <a:tab pos="2152650" algn="dec"/>
                <a:tab pos="2781300" algn="dec"/>
              </a:tabLst>
              <a:defRPr/>
            </a:pPr>
            <a:r>
              <a:rPr kumimoji="0" lang="he-IL" sz="1800" b="1" i="0" u="none" strike="noStrike" kern="1200" cap="none" spc="0" normalizeH="0" baseline="0" noProof="0" dirty="0">
                <a:ln>
                  <a:noFill/>
                </a:ln>
                <a:solidFill>
                  <a:prstClr val="white"/>
                </a:solidFill>
                <a:effectLst/>
                <a:highlight>
                  <a:srgbClr val="0000FF"/>
                </a:highlight>
                <a:uLnTx/>
                <a:uFillTx/>
                <a:latin typeface="Guttman Keren" panose="02010701010101010101" pitchFamily="2" charset="-79"/>
                <a:ea typeface="+mn-ea"/>
                <a:cs typeface="Guttman Keren" panose="02010701010101010101" pitchFamily="2" charset="-79"/>
                <a:sym typeface="Wingdings" panose="05000000000000000000" pitchFamily="2" charset="2"/>
              </a:rPr>
              <a:t></a:t>
            </a:r>
            <a:r>
              <a:rPr kumimoji="0" lang="he-IL" sz="1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500" b="0"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מזמור נ"א, כ-כא</a:t>
            </a:r>
            <a:r>
              <a:rPr kumimoji="0" lang="he-IL" sz="15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הֵיטיבָה בִרְצוֹנְךָ אֶת צִיּוֹן תִּבְנֶה חוֹמוֹת יְרוּשָׁלִָם:</a:t>
            </a:r>
            <a:r>
              <a:rPr kumimoji="0" lang="en-US" sz="15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5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אָז תַּחְפֹּץ זִבְחֵי צֶדֶק עוֹלָה וְכָלִיל אָז יַעֲלוּ עַל מִזְבַּחֲךָ פָרִים:</a:t>
            </a:r>
            <a:endParaRPr kumimoji="0" lang="en-US" sz="15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endParaRPr>
          </a:p>
          <a:p>
            <a:pPr marL="269875" marR="0" lvl="0" indent="-269875" algn="r" defTabSz="914400" rtl="1" eaLnBrk="1" fontAlgn="auto" latinLnBrk="0" hangingPunct="1">
              <a:lnSpc>
                <a:spcPts val="2000"/>
              </a:lnSpc>
              <a:spcBef>
                <a:spcPts val="0"/>
              </a:spcBef>
              <a:spcAft>
                <a:spcPts val="0"/>
              </a:spcAft>
              <a:buClrTx/>
              <a:buSzTx/>
              <a:buFontTx/>
              <a:buNone/>
              <a:tabLst>
                <a:tab pos="2152650" algn="dec"/>
                <a:tab pos="2781300" algn="dec"/>
              </a:tabLst>
              <a:defRPr/>
            </a:pPr>
            <a:r>
              <a:rPr kumimoji="0" lang="he-IL" sz="14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ראב"ע: אמר אחד מחכמי ספרד כי אלה השנים פסוקים הוסיפם אחד מהחסידים שהיה בבבל שהיה מתנפל לפני השם ומתפלל המזמור הזה...</a:t>
            </a:r>
          </a:p>
        </p:txBody>
      </p:sp>
      <p:pic>
        <p:nvPicPr>
          <p:cNvPr id="17" name="Picture 16">
            <a:extLst>
              <a:ext uri="{FF2B5EF4-FFF2-40B4-BE49-F238E27FC236}">
                <a16:creationId xmlns:a16="http://schemas.microsoft.com/office/drawing/2014/main" id="{CA1CC232-463D-4C5E-BA30-905ED8589707}"/>
              </a:ext>
            </a:extLst>
          </p:cNvPr>
          <p:cNvPicPr>
            <a:picLocks noChangeAspect="1"/>
          </p:cNvPicPr>
          <p:nvPr/>
        </p:nvPicPr>
        <p:blipFill rotWithShape="1">
          <a:blip r:embed="rId8"/>
          <a:srcRect l="58550" t="27625" r="27950" b="43504"/>
          <a:stretch/>
        </p:blipFill>
        <p:spPr>
          <a:xfrm>
            <a:off x="0" y="-20109"/>
            <a:ext cx="1138979" cy="1288869"/>
          </a:xfrm>
          <a:prstGeom prst="rect">
            <a:avLst/>
          </a:prstGeom>
        </p:spPr>
      </p:pic>
      <p:sp>
        <p:nvSpPr>
          <p:cNvPr id="18" name="TextBox 17">
            <a:extLst>
              <a:ext uri="{FF2B5EF4-FFF2-40B4-BE49-F238E27FC236}">
                <a16:creationId xmlns:a16="http://schemas.microsoft.com/office/drawing/2014/main" id="{5222BA59-639A-43F6-8A5A-9D00937CF5EF}"/>
              </a:ext>
            </a:extLst>
          </p:cNvPr>
          <p:cNvSpPr txBox="1"/>
          <p:nvPr/>
        </p:nvSpPr>
        <p:spPr>
          <a:xfrm>
            <a:off x="776536" y="260648"/>
            <a:ext cx="2520280"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(“Sitz </a:t>
            </a:r>
            <a:r>
              <a:rPr kumimoji="0" lang="en-US"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im</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Leben”)</a:t>
            </a:r>
          </a:p>
        </p:txBody>
      </p:sp>
      <p:grpSp>
        <p:nvGrpSpPr>
          <p:cNvPr id="96" name="Group 95">
            <a:extLst>
              <a:ext uri="{FF2B5EF4-FFF2-40B4-BE49-F238E27FC236}">
                <a16:creationId xmlns:a16="http://schemas.microsoft.com/office/drawing/2014/main" id="{02E9B4A8-D94D-452B-B2D9-5A9822970C00}"/>
              </a:ext>
            </a:extLst>
          </p:cNvPr>
          <p:cNvGrpSpPr/>
          <p:nvPr/>
        </p:nvGrpSpPr>
        <p:grpSpPr>
          <a:xfrm>
            <a:off x="7444817" y="2512650"/>
            <a:ext cx="576064" cy="1080120"/>
            <a:chOff x="6519758" y="2636912"/>
            <a:chExt cx="576064" cy="1080120"/>
          </a:xfrm>
        </p:grpSpPr>
        <p:sp>
          <p:nvSpPr>
            <p:cNvPr id="97" name="Arrow: Down 96">
              <a:extLst>
                <a:ext uri="{FF2B5EF4-FFF2-40B4-BE49-F238E27FC236}">
                  <a16:creationId xmlns:a16="http://schemas.microsoft.com/office/drawing/2014/main" id="{45BC1624-6B4B-4319-8B47-ADB54AAE1212}"/>
                </a:ext>
              </a:extLst>
            </p:cNvPr>
            <p:cNvSpPr/>
            <p:nvPr/>
          </p:nvSpPr>
          <p:spPr bwMode="auto">
            <a:xfrm flipV="1">
              <a:off x="6589430" y="2636912"/>
              <a:ext cx="432048" cy="1080120"/>
            </a:xfrm>
            <a:prstGeom prst="downArrow">
              <a:avLst>
                <a:gd name="adj1" fmla="val 21780"/>
                <a:gd name="adj2" fmla="val 60078"/>
              </a:avLst>
            </a:prstGeom>
            <a:solidFill>
              <a:srgbClr val="618FFD">
                <a:lumMod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8" name="TextBox 97">
              <a:extLst>
                <a:ext uri="{FF2B5EF4-FFF2-40B4-BE49-F238E27FC236}">
                  <a16:creationId xmlns:a16="http://schemas.microsoft.com/office/drawing/2014/main" id="{C6FC46C4-06FD-4200-846A-1438EE80F83E}"/>
                </a:ext>
              </a:extLst>
            </p:cNvPr>
            <p:cNvSpPr txBox="1"/>
            <p:nvPr/>
          </p:nvSpPr>
          <p:spPr>
            <a:xfrm>
              <a:off x="6519758" y="2671748"/>
              <a:ext cx="57606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51</a:t>
              </a:r>
            </a:p>
          </p:txBody>
        </p:sp>
      </p:grpSp>
      <p:sp>
        <p:nvSpPr>
          <p:cNvPr id="7" name="TextBox 6">
            <a:extLst>
              <a:ext uri="{FF2B5EF4-FFF2-40B4-BE49-F238E27FC236}">
                <a16:creationId xmlns:a16="http://schemas.microsoft.com/office/drawing/2014/main" id="{38A5420E-4CA9-4332-87E1-0AD9221D0180}"/>
              </a:ext>
            </a:extLst>
          </p:cNvPr>
          <p:cNvSpPr txBox="1"/>
          <p:nvPr/>
        </p:nvSpPr>
        <p:spPr>
          <a:xfrm>
            <a:off x="6737648" y="1977795"/>
            <a:ext cx="1599728" cy="461665"/>
          </a:xfrm>
          <a:prstGeom prst="rect">
            <a:avLst/>
          </a:prstGeom>
          <a:noFill/>
        </p:spPr>
        <p:txBody>
          <a:bodyPr wrap="square" rtlCol="0">
            <a:spAutoFit/>
          </a:bodyPr>
          <a:lstStyle/>
          <a:p>
            <a:pPr algn="l" rtl="1"/>
            <a:r>
              <a:rPr lang="en-US" sz="2400" dirty="0">
                <a:solidFill>
                  <a:srgbClr val="FF0000"/>
                </a:solidFill>
                <a:latin typeface="Arial" panose="020B0604020202020204" pitchFamily="34" charset="0"/>
                <a:cs typeface="Arial" panose="020B0604020202020204" pitchFamily="34" charset="0"/>
              </a:rPr>
              <a:t>?      </a:t>
            </a:r>
            <a:r>
              <a:rPr lang="en-US" sz="800" dirty="0">
                <a:solidFill>
                  <a:srgbClr val="FF0000"/>
                </a:solidFill>
                <a:latin typeface="Arial" panose="020B0604020202020204" pitchFamily="34" charset="0"/>
                <a:cs typeface="Arial" panose="020B0604020202020204" pitchFamily="34" charset="0"/>
              </a:rPr>
              <a:t>    </a:t>
            </a:r>
            <a:r>
              <a:rPr lang="en-US" sz="2400"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377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30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9"/>
          <p:cNvSpPr/>
          <p:nvPr/>
        </p:nvSpPr>
        <p:spPr bwMode="auto">
          <a:xfrm>
            <a:off x="4787284" y="1396705"/>
            <a:ext cx="4921683" cy="4968000"/>
          </a:xfrm>
          <a:prstGeom prst="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nvGrpSpPr>
          <p:cNvPr id="4" name="Group 3"/>
          <p:cNvGrpSpPr/>
          <p:nvPr/>
        </p:nvGrpSpPr>
        <p:grpSpPr>
          <a:xfrm>
            <a:off x="128464" y="1268760"/>
            <a:ext cx="7533307" cy="2534135"/>
            <a:chOff x="128464" y="638970"/>
            <a:chExt cx="7533307" cy="2534135"/>
          </a:xfrm>
        </p:grpSpPr>
        <p:sp>
          <p:nvSpPr>
            <p:cNvPr id="76" name="Rectangle 75"/>
            <p:cNvSpPr/>
            <p:nvPr/>
          </p:nvSpPr>
          <p:spPr>
            <a:xfrm flipH="1" flipV="1">
              <a:off x="381000" y="1130968"/>
              <a:ext cx="4025285" cy="324000"/>
            </a:xfrm>
            <a:prstGeom prst="rect">
              <a:avLst/>
            </a:prstGeom>
            <a:solidFill>
              <a:schemeClr val="accent1">
                <a:lumMod val="60000"/>
                <a:lumOff val="40000"/>
              </a:schemeClr>
            </a:solidFill>
            <a:ln w="190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Narkisim" panose="020E0502050101010101" pitchFamily="34" charset="-79"/>
                <a:ea typeface="+mn-ea"/>
                <a:cs typeface="Narkisim" panose="020E0502050101010101" pitchFamily="34" charset="-79"/>
              </a:endParaRPr>
            </a:p>
          </p:txBody>
        </p:sp>
        <p:sp>
          <p:nvSpPr>
            <p:cNvPr id="5" name="TextBox 4"/>
            <p:cNvSpPr txBox="1"/>
            <p:nvPr/>
          </p:nvSpPr>
          <p:spPr>
            <a:xfrm>
              <a:off x="128464" y="638970"/>
              <a:ext cx="4428000" cy="1477328"/>
            </a:xfrm>
            <a:prstGeom prst="rect">
              <a:avLst/>
            </a:prstGeom>
            <a:solidFill>
              <a:schemeClr val="bg1"/>
            </a:solidFill>
          </p:spPr>
          <p:txBody>
            <a:bodyPr wrap="square" rtlCol="1">
              <a:spAutoFit/>
            </a:bodyPr>
            <a:lstStyle/>
            <a:p>
              <a:pPr marL="0" marR="0" lvl="0" indent="0" algn="l" defTabSz="914400" eaLnBrk="1" fontAlgn="auto" latinLnBrk="0" hangingPunct="1">
                <a:spcBef>
                  <a:spcPts val="0"/>
                </a:spcBef>
                <a:spcAft>
                  <a:spcPts val="0"/>
                </a:spcAft>
                <a:buClrTx/>
                <a:buSzTx/>
                <a:buFontTx/>
                <a:buNone/>
                <a:tabLst/>
                <a:defRPr/>
              </a:pPr>
              <a:r>
                <a:rPr kumimoji="0" lang="he-IL" sz="2000" i="0" u="none" strike="noStrike" kern="1200" cap="none" spc="0" normalizeH="0" baseline="0" noProof="0" dirty="0">
                  <a:ln>
                    <a:noFill/>
                  </a:ln>
                  <a:solidFill>
                    <a:prstClr val="black"/>
                  </a:solidFill>
                  <a:effectLst/>
                  <a:uLnTx/>
                  <a:uFillTx/>
                  <a:latin typeface="Guttman Keren" panose="02010701010101010101" pitchFamily="2" charset="-79"/>
                  <a:ea typeface="+mn-ea"/>
                  <a:cs typeface="+mn-cs"/>
                  <a:sym typeface="Wingdings" panose="05000000000000000000" pitchFamily="2" charset="2"/>
                </a:rPr>
                <a:t></a:t>
              </a:r>
              <a:r>
                <a:rPr kumimoji="0" lang="en-US" sz="2000" i="0" u="none" strike="noStrike" kern="1200" cap="none" spc="0" normalizeH="0" baseline="0" noProof="0" dirty="0">
                  <a:ln>
                    <a:noFill/>
                  </a:ln>
                  <a:solidFill>
                    <a:prstClr val="black"/>
                  </a:solidFill>
                  <a:effectLst/>
                  <a:uLnTx/>
                  <a:uFillTx/>
                  <a:latin typeface="Guttman Keren" panose="02010701010101010101" pitchFamily="2" charset="-79"/>
                  <a:ea typeface="+mn-ea"/>
                  <a:cs typeface="+mn-cs"/>
                  <a:sym typeface="Wingdings" panose="05000000000000000000" pitchFamily="2" charset="2"/>
                </a:rPr>
                <a:t> </a:t>
              </a:r>
              <a:r>
                <a:rPr lang="en-US" sz="1400" b="0" dirty="0">
                  <a:solidFill>
                    <a:prstClr val="black"/>
                  </a:solidFill>
                  <a:highlight>
                    <a:srgbClr val="BDD7EE"/>
                  </a:highlight>
                  <a:latin typeface="Arial" panose="020B0604020202020204" pitchFamily="34" charset="0"/>
                  <a:cs typeface="Arial" panose="020B0604020202020204" pitchFamily="34" charset="0"/>
                  <a:sym typeface="Wingdings" panose="05000000000000000000" pitchFamily="2" charset="2"/>
                </a:rPr>
                <a:t>King David </a:t>
              </a:r>
              <a:r>
                <a:rPr kumimoji="0" lang="en-US" sz="1400" b="1" i="0" u="none" strike="noStrike" kern="1200" cap="none" spc="0" normalizeH="0" baseline="0" noProof="0" dirty="0">
                  <a:ln>
                    <a:noFill/>
                  </a:ln>
                  <a:solidFill>
                    <a:prstClr val="white"/>
                  </a:solidFill>
                  <a:effectLst/>
                  <a:highlight>
                    <a:srgbClr val="0000FF"/>
                  </a:highlight>
                  <a:uLnTx/>
                  <a:uFillTx/>
                  <a:latin typeface="Arial" panose="020B0604020202020204" pitchFamily="34" charset="0"/>
                  <a:cs typeface="Arial" panose="020B0604020202020204" pitchFamily="34" charset="0"/>
                  <a:sym typeface="Wingdings" panose="05000000000000000000" pitchFamily="2" charset="2"/>
                </a:rPr>
                <a:t>(2</a:t>
              </a:r>
              <a:r>
                <a:rPr kumimoji="0" lang="he-IL" sz="1400" b="1" i="0" u="none" strike="noStrike" kern="1200" cap="none" spc="0" normalizeH="0" baseline="0" noProof="0" dirty="0">
                  <a:ln>
                    <a:noFill/>
                  </a:ln>
                  <a:solidFill>
                    <a:prstClr val="white"/>
                  </a:solidFill>
                  <a:effectLst/>
                  <a:highlight>
                    <a:srgbClr val="0000FF"/>
                  </a:highlight>
                  <a:uLnTx/>
                  <a:uFillTx/>
                  <a:latin typeface="Arial" panose="020B0604020202020204" pitchFamily="34" charset="0"/>
                  <a:cs typeface="Arial" panose="020B0604020202020204" pitchFamily="34" charset="0"/>
                  <a:sym typeface="Wingdings" panose="05000000000000000000" pitchFamily="2" charset="2"/>
                </a:rPr>
                <a:t>4</a:t>
              </a:r>
              <a:r>
                <a:rPr kumimoji="0" lang="en-US" sz="1400" b="1" i="0" u="none" strike="noStrike" kern="1200" cap="none" spc="0" normalizeH="0" baseline="0" noProof="0" dirty="0">
                  <a:ln>
                    <a:noFill/>
                  </a:ln>
                  <a:solidFill>
                    <a:prstClr val="white"/>
                  </a:solidFill>
                  <a:effectLst/>
                  <a:highlight>
                    <a:srgbClr val="0000FF"/>
                  </a:highlight>
                  <a:uLnTx/>
                  <a:uFillTx/>
                  <a:latin typeface="Arial" panose="020B0604020202020204" pitchFamily="34" charset="0"/>
                  <a:cs typeface="Arial" panose="020B0604020202020204" pitchFamily="34" charset="0"/>
                  <a:sym typeface="Wingdings" panose="05000000000000000000" pitchFamily="2" charset="2"/>
                </a:rPr>
                <a:t>)</a:t>
              </a:r>
              <a:r>
                <a:rPr kumimoji="0" lang="en-US" sz="1400" b="1" i="0" u="none" strike="noStrike" kern="1200" cap="none" spc="0" normalizeH="0" baseline="0" noProof="0" dirty="0">
                  <a:ln>
                    <a:noFill/>
                  </a:ln>
                  <a:solidFill>
                    <a:prstClr val="white"/>
                  </a:solidFill>
                  <a:effectLst/>
                  <a:highlight>
                    <a:srgbClr val="BDD7EE"/>
                  </a:highlight>
                  <a:uLnTx/>
                  <a:uFillTx/>
                  <a:latin typeface="Arial" panose="020B0604020202020204" pitchFamily="34" charset="0"/>
                  <a:cs typeface="Arial" panose="020B0604020202020204" pitchFamily="34" charset="0"/>
                  <a:sym typeface="Wingdings" panose="05000000000000000000" pitchFamily="2" charset="2"/>
                </a:rPr>
                <a:t> </a:t>
              </a:r>
              <a:r>
                <a:rPr lang="en-US" sz="1400" b="0" dirty="0">
                  <a:highlight>
                    <a:srgbClr val="BDD7EE"/>
                  </a:highlight>
                  <a:latin typeface="Arial" panose="020B0604020202020204" pitchFamily="34" charset="0"/>
                  <a:cs typeface="Arial" panose="020B0604020202020204" pitchFamily="34" charset="0"/>
                  <a:sym typeface="Wingdings" panose="05000000000000000000" pitchFamily="2" charset="2"/>
                </a:rPr>
                <a:t>Solomon his son build the Temple</a:t>
              </a:r>
            </a:p>
            <a:p>
              <a:pPr marL="0" marR="0" lvl="0" indent="0" algn="l" defTabSz="914400" eaLnBrk="1" fontAlgn="auto" latinLnBrk="0" hangingPunct="1">
                <a:spcBef>
                  <a:spcPts val="0"/>
                </a:spcBef>
                <a:spcAft>
                  <a:spcPts val="0"/>
                </a:spcAft>
                <a:buClrTx/>
                <a:buSzTx/>
                <a:buFontTx/>
                <a:buNone/>
                <a:tabLst/>
                <a:defRPr/>
              </a:pPr>
              <a:r>
                <a:rPr kumimoji="0" lang="en-US" sz="1400" b="0"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David will not build the Temple because of the sin with Bat Sheva </a:t>
              </a:r>
              <a:r>
                <a:rPr kumimoji="0" lang="en-US" sz="1400" b="0" i="0" strike="noStrike" kern="1200" cap="none" spc="0" normalizeH="0" baseline="0" noProof="0" dirty="0">
                  <a:ln>
                    <a:noFill/>
                  </a:ln>
                  <a:solidFill>
                    <a:prstClr val="black"/>
                  </a:solidFill>
                  <a:effectLst/>
                  <a:uLnTx/>
                  <a:uFillTx/>
                  <a:latin typeface="Arial" panose="020B0604020202020204" pitchFamily="34" charset="0"/>
                  <a:cs typeface="+mn-cs"/>
                </a:rPr>
                <a:t>and the killing of many people; Solomon his son will build the Temple that David prepared for him (II </a:t>
              </a:r>
              <a:r>
                <a:rPr kumimoji="0" lang="en-US" sz="1400" b="0"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Samuel 7; I Chronicles 22, 5-19) </a:t>
              </a:r>
            </a:p>
            <a:p>
              <a:pPr marL="0" marR="0" lvl="0" indent="0" defTabSz="914400" eaLnBrk="1" fontAlgn="auto" latinLnBrk="0" hangingPunct="1">
                <a:spcBef>
                  <a:spcPts val="0"/>
                </a:spcBef>
                <a:spcAft>
                  <a:spcPts val="0"/>
                </a:spcAft>
                <a:buClrTx/>
                <a:buSzTx/>
                <a:buFontTx/>
                <a:buNone/>
                <a:tabLst/>
                <a:defRPr/>
              </a:pPr>
              <a:r>
                <a:rPr kumimoji="0" lang="en-US" sz="1400"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David = Penitent Baal Teshuva</a:t>
              </a:r>
              <a:endParaRPr kumimoji="0" lang="he-IL" sz="1400"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60" name="Picture 23" descr="http://biblewalks.com/Photos30/DavidHarp8.jpg">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86410" y="2317742"/>
              <a:ext cx="747213" cy="806458"/>
            </a:xfrm>
            <a:prstGeom prst="rect">
              <a:avLst/>
            </a:prstGeom>
            <a:noFill/>
          </p:spPr>
        </p:pic>
        <p:sp>
          <p:nvSpPr>
            <p:cNvPr id="61" name="Freeform 60"/>
            <p:cNvSpPr/>
            <p:nvPr/>
          </p:nvSpPr>
          <p:spPr bwMode="auto">
            <a:xfrm>
              <a:off x="7225145" y="2392988"/>
              <a:ext cx="436626" cy="618768"/>
            </a:xfrm>
            <a:custGeom>
              <a:avLst/>
              <a:gdLst>
                <a:gd name="connsiteX0" fmla="*/ 54766 w 761564"/>
                <a:gd name="connsiteY0" fmla="*/ 274320 h 1493520"/>
                <a:gd name="connsiteX1" fmla="*/ 77626 w 761564"/>
                <a:gd name="connsiteY1" fmla="*/ 262890 h 1493520"/>
                <a:gd name="connsiteX2" fmla="*/ 81436 w 761564"/>
                <a:gd name="connsiteY2" fmla="*/ 251460 h 1493520"/>
                <a:gd name="connsiteX3" fmla="*/ 108106 w 761564"/>
                <a:gd name="connsiteY3" fmla="*/ 240030 h 1493520"/>
                <a:gd name="connsiteX4" fmla="*/ 115726 w 761564"/>
                <a:gd name="connsiteY4" fmla="*/ 228600 h 1493520"/>
                <a:gd name="connsiteX5" fmla="*/ 119536 w 761564"/>
                <a:gd name="connsiteY5" fmla="*/ 217170 h 1493520"/>
                <a:gd name="connsiteX6" fmla="*/ 142396 w 761564"/>
                <a:gd name="connsiteY6" fmla="*/ 213360 h 1493520"/>
                <a:gd name="connsiteX7" fmla="*/ 172876 w 761564"/>
                <a:gd name="connsiteY7" fmla="*/ 217170 h 1493520"/>
                <a:gd name="connsiteX8" fmla="*/ 176686 w 761564"/>
                <a:gd name="connsiteY8" fmla="*/ 228600 h 1493520"/>
                <a:gd name="connsiteX9" fmla="*/ 210976 w 761564"/>
                <a:gd name="connsiteY9" fmla="*/ 240030 h 1493520"/>
                <a:gd name="connsiteX10" fmla="*/ 230026 w 761564"/>
                <a:gd name="connsiteY10" fmla="*/ 255270 h 1493520"/>
                <a:gd name="connsiteX11" fmla="*/ 233836 w 761564"/>
                <a:gd name="connsiteY11" fmla="*/ 266700 h 1493520"/>
                <a:gd name="connsiteX12" fmla="*/ 237646 w 761564"/>
                <a:gd name="connsiteY12" fmla="*/ 281940 h 1493520"/>
                <a:gd name="connsiteX13" fmla="*/ 241456 w 761564"/>
                <a:gd name="connsiteY13" fmla="*/ 300990 h 1493520"/>
                <a:gd name="connsiteX14" fmla="*/ 245266 w 761564"/>
                <a:gd name="connsiteY14" fmla="*/ 312420 h 1493520"/>
                <a:gd name="connsiteX15" fmla="*/ 249076 w 761564"/>
                <a:gd name="connsiteY15" fmla="*/ 331470 h 1493520"/>
                <a:gd name="connsiteX16" fmla="*/ 256696 w 761564"/>
                <a:gd name="connsiteY16" fmla="*/ 342900 h 1493520"/>
                <a:gd name="connsiteX17" fmla="*/ 260506 w 761564"/>
                <a:gd name="connsiteY17" fmla="*/ 373380 h 1493520"/>
                <a:gd name="connsiteX18" fmla="*/ 264316 w 761564"/>
                <a:gd name="connsiteY18" fmla="*/ 392430 h 1493520"/>
                <a:gd name="connsiteX19" fmla="*/ 260506 w 761564"/>
                <a:gd name="connsiteY19" fmla="*/ 457200 h 1493520"/>
                <a:gd name="connsiteX20" fmla="*/ 252886 w 761564"/>
                <a:gd name="connsiteY20" fmla="*/ 468630 h 1493520"/>
                <a:gd name="connsiteX21" fmla="*/ 264316 w 761564"/>
                <a:gd name="connsiteY21" fmla="*/ 480060 h 1493520"/>
                <a:gd name="connsiteX22" fmla="*/ 283366 w 761564"/>
                <a:gd name="connsiteY22" fmla="*/ 483870 h 1493520"/>
                <a:gd name="connsiteX23" fmla="*/ 287176 w 761564"/>
                <a:gd name="connsiteY23" fmla="*/ 495300 h 1493520"/>
                <a:gd name="connsiteX24" fmla="*/ 310036 w 761564"/>
                <a:gd name="connsiteY24" fmla="*/ 502920 h 1493520"/>
                <a:gd name="connsiteX25" fmla="*/ 321466 w 761564"/>
                <a:gd name="connsiteY25" fmla="*/ 506730 h 1493520"/>
                <a:gd name="connsiteX26" fmla="*/ 351946 w 761564"/>
                <a:gd name="connsiteY26" fmla="*/ 533400 h 1493520"/>
                <a:gd name="connsiteX27" fmla="*/ 363376 w 761564"/>
                <a:gd name="connsiteY27" fmla="*/ 541020 h 1493520"/>
                <a:gd name="connsiteX28" fmla="*/ 370996 w 761564"/>
                <a:gd name="connsiteY28" fmla="*/ 552450 h 1493520"/>
                <a:gd name="connsiteX29" fmla="*/ 401476 w 761564"/>
                <a:gd name="connsiteY29" fmla="*/ 560070 h 1493520"/>
                <a:gd name="connsiteX30" fmla="*/ 412906 w 761564"/>
                <a:gd name="connsiteY30" fmla="*/ 601980 h 1493520"/>
                <a:gd name="connsiteX31" fmla="*/ 420526 w 761564"/>
                <a:gd name="connsiteY31" fmla="*/ 613410 h 1493520"/>
                <a:gd name="connsiteX32" fmla="*/ 431956 w 761564"/>
                <a:gd name="connsiteY32" fmla="*/ 636270 h 1493520"/>
                <a:gd name="connsiteX33" fmla="*/ 435766 w 761564"/>
                <a:gd name="connsiteY33" fmla="*/ 659130 h 1493520"/>
                <a:gd name="connsiteX34" fmla="*/ 439576 w 761564"/>
                <a:gd name="connsiteY34" fmla="*/ 674370 h 1493520"/>
                <a:gd name="connsiteX35" fmla="*/ 447196 w 761564"/>
                <a:gd name="connsiteY35" fmla="*/ 735330 h 1493520"/>
                <a:gd name="connsiteX36" fmla="*/ 451006 w 761564"/>
                <a:gd name="connsiteY36" fmla="*/ 754380 h 1493520"/>
                <a:gd name="connsiteX37" fmla="*/ 458626 w 761564"/>
                <a:gd name="connsiteY37" fmla="*/ 853440 h 1493520"/>
                <a:gd name="connsiteX38" fmla="*/ 451006 w 761564"/>
                <a:gd name="connsiteY38" fmla="*/ 1005840 h 1493520"/>
                <a:gd name="connsiteX39" fmla="*/ 443386 w 761564"/>
                <a:gd name="connsiteY39" fmla="*/ 1089660 h 1493520"/>
                <a:gd name="connsiteX40" fmla="*/ 439576 w 761564"/>
                <a:gd name="connsiteY40" fmla="*/ 1108710 h 1493520"/>
                <a:gd name="connsiteX41" fmla="*/ 431956 w 761564"/>
                <a:gd name="connsiteY41" fmla="*/ 1131570 h 1493520"/>
                <a:gd name="connsiteX42" fmla="*/ 435766 w 761564"/>
                <a:gd name="connsiteY42" fmla="*/ 1143000 h 1493520"/>
                <a:gd name="connsiteX43" fmla="*/ 462436 w 761564"/>
                <a:gd name="connsiteY43" fmla="*/ 1146810 h 1493520"/>
                <a:gd name="connsiteX44" fmla="*/ 485296 w 761564"/>
                <a:gd name="connsiteY44" fmla="*/ 1158240 h 1493520"/>
                <a:gd name="connsiteX45" fmla="*/ 500536 w 761564"/>
                <a:gd name="connsiteY45" fmla="*/ 1162050 h 1493520"/>
                <a:gd name="connsiteX46" fmla="*/ 519586 w 761564"/>
                <a:gd name="connsiteY46" fmla="*/ 1181100 h 1493520"/>
                <a:gd name="connsiteX47" fmla="*/ 523396 w 761564"/>
                <a:gd name="connsiteY47" fmla="*/ 1192530 h 1493520"/>
                <a:gd name="connsiteX48" fmla="*/ 527206 w 761564"/>
                <a:gd name="connsiteY48" fmla="*/ 1211580 h 1493520"/>
                <a:gd name="connsiteX49" fmla="*/ 538636 w 761564"/>
                <a:gd name="connsiteY49" fmla="*/ 1215390 h 1493520"/>
                <a:gd name="connsiteX50" fmla="*/ 550066 w 761564"/>
                <a:gd name="connsiteY50" fmla="*/ 1226820 h 1493520"/>
                <a:gd name="connsiteX51" fmla="*/ 561496 w 761564"/>
                <a:gd name="connsiteY51" fmla="*/ 1234440 h 1493520"/>
                <a:gd name="connsiteX52" fmla="*/ 565306 w 761564"/>
                <a:gd name="connsiteY52" fmla="*/ 1245870 h 1493520"/>
                <a:gd name="connsiteX53" fmla="*/ 561496 w 761564"/>
                <a:gd name="connsiteY53" fmla="*/ 1268730 h 1493520"/>
                <a:gd name="connsiteX54" fmla="*/ 553876 w 761564"/>
                <a:gd name="connsiteY54" fmla="*/ 1280160 h 1493520"/>
                <a:gd name="connsiteX55" fmla="*/ 550066 w 761564"/>
                <a:gd name="connsiteY55" fmla="*/ 1291590 h 1493520"/>
                <a:gd name="connsiteX56" fmla="*/ 542446 w 761564"/>
                <a:gd name="connsiteY56" fmla="*/ 1322070 h 1493520"/>
                <a:gd name="connsiteX57" fmla="*/ 519586 w 761564"/>
                <a:gd name="connsiteY57" fmla="*/ 1337310 h 1493520"/>
                <a:gd name="connsiteX58" fmla="*/ 508156 w 761564"/>
                <a:gd name="connsiteY58" fmla="*/ 1344930 h 1493520"/>
                <a:gd name="connsiteX59" fmla="*/ 508156 w 761564"/>
                <a:gd name="connsiteY59" fmla="*/ 1421130 h 1493520"/>
                <a:gd name="connsiteX60" fmla="*/ 511966 w 761564"/>
                <a:gd name="connsiteY60" fmla="*/ 1443990 h 1493520"/>
                <a:gd name="connsiteX61" fmla="*/ 523396 w 761564"/>
                <a:gd name="connsiteY61" fmla="*/ 1451610 h 1493520"/>
                <a:gd name="connsiteX62" fmla="*/ 534826 w 761564"/>
                <a:gd name="connsiteY62" fmla="*/ 1463040 h 1493520"/>
                <a:gd name="connsiteX63" fmla="*/ 546256 w 761564"/>
                <a:gd name="connsiteY63" fmla="*/ 1478280 h 1493520"/>
                <a:gd name="connsiteX64" fmla="*/ 572926 w 761564"/>
                <a:gd name="connsiteY64" fmla="*/ 1485900 h 1493520"/>
                <a:gd name="connsiteX65" fmla="*/ 588166 w 761564"/>
                <a:gd name="connsiteY65" fmla="*/ 1493520 h 1493520"/>
                <a:gd name="connsiteX66" fmla="*/ 652936 w 761564"/>
                <a:gd name="connsiteY66" fmla="*/ 1466850 h 1493520"/>
                <a:gd name="connsiteX67" fmla="*/ 652936 w 761564"/>
                <a:gd name="connsiteY67" fmla="*/ 1466850 h 1493520"/>
                <a:gd name="connsiteX68" fmla="*/ 687226 w 761564"/>
                <a:gd name="connsiteY68" fmla="*/ 1451610 h 1493520"/>
                <a:gd name="connsiteX69" fmla="*/ 691036 w 761564"/>
                <a:gd name="connsiteY69" fmla="*/ 1424940 h 1493520"/>
                <a:gd name="connsiteX70" fmla="*/ 702466 w 761564"/>
                <a:gd name="connsiteY70" fmla="*/ 1417320 h 1493520"/>
                <a:gd name="connsiteX71" fmla="*/ 725326 w 761564"/>
                <a:gd name="connsiteY71" fmla="*/ 1379220 h 1493520"/>
                <a:gd name="connsiteX72" fmla="*/ 729136 w 761564"/>
                <a:gd name="connsiteY72" fmla="*/ 1363980 h 1493520"/>
                <a:gd name="connsiteX73" fmla="*/ 725326 w 761564"/>
                <a:gd name="connsiteY73" fmla="*/ 1306830 h 1493520"/>
                <a:gd name="connsiteX74" fmla="*/ 732946 w 761564"/>
                <a:gd name="connsiteY74" fmla="*/ 1154430 h 1493520"/>
                <a:gd name="connsiteX75" fmla="*/ 736756 w 761564"/>
                <a:gd name="connsiteY75" fmla="*/ 1143000 h 1493520"/>
                <a:gd name="connsiteX76" fmla="*/ 740566 w 761564"/>
                <a:gd name="connsiteY76" fmla="*/ 731520 h 1493520"/>
                <a:gd name="connsiteX77" fmla="*/ 729136 w 761564"/>
                <a:gd name="connsiteY77" fmla="*/ 152400 h 1493520"/>
                <a:gd name="connsiteX78" fmla="*/ 725326 w 761564"/>
                <a:gd name="connsiteY78" fmla="*/ 95250 h 1493520"/>
                <a:gd name="connsiteX79" fmla="*/ 717706 w 761564"/>
                <a:gd name="connsiteY79" fmla="*/ 49530 h 1493520"/>
                <a:gd name="connsiteX80" fmla="*/ 713896 w 761564"/>
                <a:gd name="connsiteY80" fmla="*/ 34290 h 1493520"/>
                <a:gd name="connsiteX81" fmla="*/ 706276 w 761564"/>
                <a:gd name="connsiteY81" fmla="*/ 19050 h 1493520"/>
                <a:gd name="connsiteX82" fmla="*/ 691036 w 761564"/>
                <a:gd name="connsiteY82" fmla="*/ 3810 h 1493520"/>
                <a:gd name="connsiteX83" fmla="*/ 671986 w 761564"/>
                <a:gd name="connsiteY83" fmla="*/ 0 h 1493520"/>
                <a:gd name="connsiteX84" fmla="*/ 546256 w 761564"/>
                <a:gd name="connsiteY84" fmla="*/ 11430 h 1493520"/>
                <a:gd name="connsiteX85" fmla="*/ 508156 w 761564"/>
                <a:gd name="connsiteY85" fmla="*/ 30480 h 1493520"/>
                <a:gd name="connsiteX86" fmla="*/ 397666 w 761564"/>
                <a:gd name="connsiteY86" fmla="*/ 53340 h 1493520"/>
                <a:gd name="connsiteX87" fmla="*/ 386236 w 761564"/>
                <a:gd name="connsiteY87" fmla="*/ 60960 h 1493520"/>
                <a:gd name="connsiteX88" fmla="*/ 370996 w 761564"/>
                <a:gd name="connsiteY88" fmla="*/ 99060 h 1493520"/>
                <a:gd name="connsiteX89" fmla="*/ 195736 w 761564"/>
                <a:gd name="connsiteY89" fmla="*/ 129540 h 1493520"/>
                <a:gd name="connsiteX90" fmla="*/ 119536 w 761564"/>
                <a:gd name="connsiteY90" fmla="*/ 140970 h 1493520"/>
                <a:gd name="connsiteX91" fmla="*/ 54766 w 761564"/>
                <a:gd name="connsiteY91" fmla="*/ 156210 h 1493520"/>
                <a:gd name="connsiteX92" fmla="*/ 9046 w 761564"/>
                <a:gd name="connsiteY92" fmla="*/ 167640 h 1493520"/>
                <a:gd name="connsiteX93" fmla="*/ 1426 w 761564"/>
                <a:gd name="connsiteY93" fmla="*/ 152400 h 1493520"/>
                <a:gd name="connsiteX94" fmla="*/ 5236 w 761564"/>
                <a:gd name="connsiteY94" fmla="*/ 137160 h 1493520"/>
                <a:gd name="connsiteX95" fmla="*/ 9046 w 761564"/>
                <a:gd name="connsiteY95" fmla="*/ 152400 h 1493520"/>
                <a:gd name="connsiteX96" fmla="*/ 12856 w 761564"/>
                <a:gd name="connsiteY96" fmla="*/ 251460 h 1493520"/>
                <a:gd name="connsiteX97" fmla="*/ 24286 w 761564"/>
                <a:gd name="connsiteY97" fmla="*/ 274320 h 1493520"/>
                <a:gd name="connsiteX98" fmla="*/ 54766 w 761564"/>
                <a:gd name="connsiteY98" fmla="*/ 274320 h 149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61564" h="1493520">
                  <a:moveTo>
                    <a:pt x="54766" y="274320"/>
                  </a:moveTo>
                  <a:cubicBezTo>
                    <a:pt x="63656" y="272415"/>
                    <a:pt x="72255" y="269604"/>
                    <a:pt x="77626" y="262890"/>
                  </a:cubicBezTo>
                  <a:cubicBezTo>
                    <a:pt x="80135" y="259754"/>
                    <a:pt x="78927" y="254596"/>
                    <a:pt x="81436" y="251460"/>
                  </a:cubicBezTo>
                  <a:cubicBezTo>
                    <a:pt x="88014" y="243238"/>
                    <a:pt x="98955" y="242318"/>
                    <a:pt x="108106" y="240030"/>
                  </a:cubicBezTo>
                  <a:cubicBezTo>
                    <a:pt x="110646" y="236220"/>
                    <a:pt x="113678" y="232696"/>
                    <a:pt x="115726" y="228600"/>
                  </a:cubicBezTo>
                  <a:cubicBezTo>
                    <a:pt x="117522" y="225008"/>
                    <a:pt x="116049" y="219163"/>
                    <a:pt x="119536" y="217170"/>
                  </a:cubicBezTo>
                  <a:cubicBezTo>
                    <a:pt x="126243" y="213337"/>
                    <a:pt x="134776" y="214630"/>
                    <a:pt x="142396" y="213360"/>
                  </a:cubicBezTo>
                  <a:cubicBezTo>
                    <a:pt x="152556" y="214630"/>
                    <a:pt x="163519" y="213012"/>
                    <a:pt x="172876" y="217170"/>
                  </a:cubicBezTo>
                  <a:cubicBezTo>
                    <a:pt x="176546" y="218801"/>
                    <a:pt x="174177" y="225464"/>
                    <a:pt x="176686" y="228600"/>
                  </a:cubicBezTo>
                  <a:cubicBezTo>
                    <a:pt x="184928" y="238903"/>
                    <a:pt x="199821" y="238171"/>
                    <a:pt x="210976" y="240030"/>
                  </a:cubicBezTo>
                  <a:cubicBezTo>
                    <a:pt x="220111" y="267435"/>
                    <a:pt x="206106" y="236134"/>
                    <a:pt x="230026" y="255270"/>
                  </a:cubicBezTo>
                  <a:cubicBezTo>
                    <a:pt x="233162" y="257779"/>
                    <a:pt x="232733" y="262838"/>
                    <a:pt x="233836" y="266700"/>
                  </a:cubicBezTo>
                  <a:cubicBezTo>
                    <a:pt x="235275" y="271735"/>
                    <a:pt x="236510" y="276828"/>
                    <a:pt x="237646" y="281940"/>
                  </a:cubicBezTo>
                  <a:cubicBezTo>
                    <a:pt x="239051" y="288262"/>
                    <a:pt x="239885" y="294708"/>
                    <a:pt x="241456" y="300990"/>
                  </a:cubicBezTo>
                  <a:cubicBezTo>
                    <a:pt x="242430" y="304886"/>
                    <a:pt x="244292" y="308524"/>
                    <a:pt x="245266" y="312420"/>
                  </a:cubicBezTo>
                  <a:cubicBezTo>
                    <a:pt x="246837" y="318702"/>
                    <a:pt x="246802" y="325407"/>
                    <a:pt x="249076" y="331470"/>
                  </a:cubicBezTo>
                  <a:cubicBezTo>
                    <a:pt x="250684" y="335757"/>
                    <a:pt x="254156" y="339090"/>
                    <a:pt x="256696" y="342900"/>
                  </a:cubicBezTo>
                  <a:cubicBezTo>
                    <a:pt x="257966" y="353060"/>
                    <a:pt x="258949" y="363260"/>
                    <a:pt x="260506" y="373380"/>
                  </a:cubicBezTo>
                  <a:cubicBezTo>
                    <a:pt x="261491" y="379780"/>
                    <a:pt x="264316" y="385954"/>
                    <a:pt x="264316" y="392430"/>
                  </a:cubicBezTo>
                  <a:cubicBezTo>
                    <a:pt x="264316" y="414057"/>
                    <a:pt x="263714" y="435812"/>
                    <a:pt x="260506" y="457200"/>
                  </a:cubicBezTo>
                  <a:cubicBezTo>
                    <a:pt x="259827" y="461728"/>
                    <a:pt x="255426" y="464820"/>
                    <a:pt x="252886" y="468630"/>
                  </a:cubicBezTo>
                  <a:cubicBezTo>
                    <a:pt x="256696" y="472440"/>
                    <a:pt x="259497" y="477650"/>
                    <a:pt x="264316" y="480060"/>
                  </a:cubicBezTo>
                  <a:cubicBezTo>
                    <a:pt x="270108" y="482956"/>
                    <a:pt x="277978" y="480278"/>
                    <a:pt x="283366" y="483870"/>
                  </a:cubicBezTo>
                  <a:cubicBezTo>
                    <a:pt x="286708" y="486098"/>
                    <a:pt x="283908" y="492966"/>
                    <a:pt x="287176" y="495300"/>
                  </a:cubicBezTo>
                  <a:cubicBezTo>
                    <a:pt x="293712" y="499969"/>
                    <a:pt x="302416" y="500380"/>
                    <a:pt x="310036" y="502920"/>
                  </a:cubicBezTo>
                  <a:lnTo>
                    <a:pt x="321466" y="506730"/>
                  </a:lnTo>
                  <a:cubicBezTo>
                    <a:pt x="334166" y="525780"/>
                    <a:pt x="325276" y="515620"/>
                    <a:pt x="351946" y="533400"/>
                  </a:cubicBezTo>
                  <a:lnTo>
                    <a:pt x="363376" y="541020"/>
                  </a:lnTo>
                  <a:cubicBezTo>
                    <a:pt x="365916" y="544830"/>
                    <a:pt x="366900" y="550402"/>
                    <a:pt x="370996" y="552450"/>
                  </a:cubicBezTo>
                  <a:cubicBezTo>
                    <a:pt x="380363" y="557134"/>
                    <a:pt x="401476" y="560070"/>
                    <a:pt x="401476" y="560070"/>
                  </a:cubicBezTo>
                  <a:cubicBezTo>
                    <a:pt x="403521" y="570294"/>
                    <a:pt x="407382" y="593693"/>
                    <a:pt x="412906" y="601980"/>
                  </a:cubicBezTo>
                  <a:cubicBezTo>
                    <a:pt x="415446" y="605790"/>
                    <a:pt x="418478" y="609314"/>
                    <a:pt x="420526" y="613410"/>
                  </a:cubicBezTo>
                  <a:cubicBezTo>
                    <a:pt x="436300" y="644958"/>
                    <a:pt x="410118" y="603513"/>
                    <a:pt x="431956" y="636270"/>
                  </a:cubicBezTo>
                  <a:cubicBezTo>
                    <a:pt x="433226" y="643890"/>
                    <a:pt x="434251" y="651555"/>
                    <a:pt x="435766" y="659130"/>
                  </a:cubicBezTo>
                  <a:cubicBezTo>
                    <a:pt x="436793" y="664265"/>
                    <a:pt x="438639" y="669218"/>
                    <a:pt x="439576" y="674370"/>
                  </a:cubicBezTo>
                  <a:cubicBezTo>
                    <a:pt x="444575" y="701866"/>
                    <a:pt x="442954" y="705636"/>
                    <a:pt x="447196" y="735330"/>
                  </a:cubicBezTo>
                  <a:cubicBezTo>
                    <a:pt x="448112" y="741741"/>
                    <a:pt x="449736" y="748030"/>
                    <a:pt x="451006" y="754380"/>
                  </a:cubicBezTo>
                  <a:cubicBezTo>
                    <a:pt x="453060" y="776970"/>
                    <a:pt x="458626" y="834468"/>
                    <a:pt x="458626" y="853440"/>
                  </a:cubicBezTo>
                  <a:cubicBezTo>
                    <a:pt x="458626" y="986669"/>
                    <a:pt x="469346" y="950819"/>
                    <a:pt x="451006" y="1005840"/>
                  </a:cubicBezTo>
                  <a:cubicBezTo>
                    <a:pt x="449685" y="1021690"/>
                    <a:pt x="445756" y="1071888"/>
                    <a:pt x="443386" y="1089660"/>
                  </a:cubicBezTo>
                  <a:cubicBezTo>
                    <a:pt x="442530" y="1096079"/>
                    <a:pt x="441280" y="1102462"/>
                    <a:pt x="439576" y="1108710"/>
                  </a:cubicBezTo>
                  <a:cubicBezTo>
                    <a:pt x="437463" y="1116459"/>
                    <a:pt x="431956" y="1131570"/>
                    <a:pt x="431956" y="1131570"/>
                  </a:cubicBezTo>
                  <a:cubicBezTo>
                    <a:pt x="433226" y="1135380"/>
                    <a:pt x="432174" y="1141204"/>
                    <a:pt x="435766" y="1143000"/>
                  </a:cubicBezTo>
                  <a:cubicBezTo>
                    <a:pt x="443798" y="1147016"/>
                    <a:pt x="453630" y="1145049"/>
                    <a:pt x="462436" y="1146810"/>
                  </a:cubicBezTo>
                  <a:cubicBezTo>
                    <a:pt x="482504" y="1150824"/>
                    <a:pt x="465629" y="1149811"/>
                    <a:pt x="485296" y="1158240"/>
                  </a:cubicBezTo>
                  <a:cubicBezTo>
                    <a:pt x="490109" y="1160303"/>
                    <a:pt x="495456" y="1160780"/>
                    <a:pt x="500536" y="1162050"/>
                  </a:cubicBezTo>
                  <a:cubicBezTo>
                    <a:pt x="511966" y="1169670"/>
                    <a:pt x="513236" y="1168400"/>
                    <a:pt x="519586" y="1181100"/>
                  </a:cubicBezTo>
                  <a:cubicBezTo>
                    <a:pt x="521382" y="1184692"/>
                    <a:pt x="522422" y="1188634"/>
                    <a:pt x="523396" y="1192530"/>
                  </a:cubicBezTo>
                  <a:cubicBezTo>
                    <a:pt x="524967" y="1198812"/>
                    <a:pt x="523614" y="1206192"/>
                    <a:pt x="527206" y="1211580"/>
                  </a:cubicBezTo>
                  <a:cubicBezTo>
                    <a:pt x="529434" y="1214922"/>
                    <a:pt x="534826" y="1214120"/>
                    <a:pt x="538636" y="1215390"/>
                  </a:cubicBezTo>
                  <a:cubicBezTo>
                    <a:pt x="542446" y="1219200"/>
                    <a:pt x="545927" y="1223371"/>
                    <a:pt x="550066" y="1226820"/>
                  </a:cubicBezTo>
                  <a:cubicBezTo>
                    <a:pt x="553584" y="1229751"/>
                    <a:pt x="558635" y="1230864"/>
                    <a:pt x="561496" y="1234440"/>
                  </a:cubicBezTo>
                  <a:cubicBezTo>
                    <a:pt x="564005" y="1237576"/>
                    <a:pt x="564036" y="1242060"/>
                    <a:pt x="565306" y="1245870"/>
                  </a:cubicBezTo>
                  <a:cubicBezTo>
                    <a:pt x="564036" y="1253490"/>
                    <a:pt x="563939" y="1261401"/>
                    <a:pt x="561496" y="1268730"/>
                  </a:cubicBezTo>
                  <a:cubicBezTo>
                    <a:pt x="560048" y="1273074"/>
                    <a:pt x="555924" y="1276064"/>
                    <a:pt x="553876" y="1280160"/>
                  </a:cubicBezTo>
                  <a:cubicBezTo>
                    <a:pt x="552080" y="1283752"/>
                    <a:pt x="551123" y="1287715"/>
                    <a:pt x="550066" y="1291590"/>
                  </a:cubicBezTo>
                  <a:cubicBezTo>
                    <a:pt x="547310" y="1301694"/>
                    <a:pt x="551160" y="1316261"/>
                    <a:pt x="542446" y="1322070"/>
                  </a:cubicBezTo>
                  <a:lnTo>
                    <a:pt x="519586" y="1337310"/>
                  </a:lnTo>
                  <a:lnTo>
                    <a:pt x="508156" y="1344930"/>
                  </a:lnTo>
                  <a:cubicBezTo>
                    <a:pt x="497792" y="1376023"/>
                    <a:pt x="502576" y="1356955"/>
                    <a:pt x="508156" y="1421130"/>
                  </a:cubicBezTo>
                  <a:cubicBezTo>
                    <a:pt x="508825" y="1428826"/>
                    <a:pt x="508511" y="1437080"/>
                    <a:pt x="511966" y="1443990"/>
                  </a:cubicBezTo>
                  <a:cubicBezTo>
                    <a:pt x="514014" y="1448086"/>
                    <a:pt x="519878" y="1448679"/>
                    <a:pt x="523396" y="1451610"/>
                  </a:cubicBezTo>
                  <a:cubicBezTo>
                    <a:pt x="527535" y="1455059"/>
                    <a:pt x="531319" y="1458949"/>
                    <a:pt x="534826" y="1463040"/>
                  </a:cubicBezTo>
                  <a:cubicBezTo>
                    <a:pt x="538959" y="1467861"/>
                    <a:pt x="541378" y="1474215"/>
                    <a:pt x="546256" y="1478280"/>
                  </a:cubicBezTo>
                  <a:cubicBezTo>
                    <a:pt x="548768" y="1480373"/>
                    <a:pt x="571894" y="1485513"/>
                    <a:pt x="572926" y="1485900"/>
                  </a:cubicBezTo>
                  <a:cubicBezTo>
                    <a:pt x="578244" y="1487894"/>
                    <a:pt x="583086" y="1490980"/>
                    <a:pt x="588166" y="1493520"/>
                  </a:cubicBezTo>
                  <a:cubicBezTo>
                    <a:pt x="638911" y="1479680"/>
                    <a:pt x="618028" y="1490122"/>
                    <a:pt x="652936" y="1466850"/>
                  </a:cubicBezTo>
                  <a:lnTo>
                    <a:pt x="652936" y="1466850"/>
                  </a:lnTo>
                  <a:cubicBezTo>
                    <a:pt x="680140" y="1457782"/>
                    <a:pt x="669113" y="1463685"/>
                    <a:pt x="687226" y="1451610"/>
                  </a:cubicBezTo>
                  <a:cubicBezTo>
                    <a:pt x="688496" y="1442720"/>
                    <a:pt x="687389" y="1433146"/>
                    <a:pt x="691036" y="1424940"/>
                  </a:cubicBezTo>
                  <a:cubicBezTo>
                    <a:pt x="692896" y="1420756"/>
                    <a:pt x="699451" y="1420766"/>
                    <a:pt x="702466" y="1417320"/>
                  </a:cubicBezTo>
                  <a:cubicBezTo>
                    <a:pt x="708281" y="1410674"/>
                    <a:pt x="721409" y="1389665"/>
                    <a:pt x="725326" y="1379220"/>
                  </a:cubicBezTo>
                  <a:cubicBezTo>
                    <a:pt x="727165" y="1374317"/>
                    <a:pt x="727866" y="1369060"/>
                    <a:pt x="729136" y="1363980"/>
                  </a:cubicBezTo>
                  <a:cubicBezTo>
                    <a:pt x="727866" y="1344930"/>
                    <a:pt x="725326" y="1325922"/>
                    <a:pt x="725326" y="1306830"/>
                  </a:cubicBezTo>
                  <a:cubicBezTo>
                    <a:pt x="725326" y="1269035"/>
                    <a:pt x="720997" y="1202227"/>
                    <a:pt x="732946" y="1154430"/>
                  </a:cubicBezTo>
                  <a:cubicBezTo>
                    <a:pt x="733920" y="1150534"/>
                    <a:pt x="735486" y="1146810"/>
                    <a:pt x="736756" y="1143000"/>
                  </a:cubicBezTo>
                  <a:cubicBezTo>
                    <a:pt x="726995" y="889204"/>
                    <a:pt x="738280" y="1236620"/>
                    <a:pt x="740566" y="731520"/>
                  </a:cubicBezTo>
                  <a:cubicBezTo>
                    <a:pt x="741643" y="493422"/>
                    <a:pt x="761564" y="346965"/>
                    <a:pt x="729136" y="152400"/>
                  </a:cubicBezTo>
                  <a:cubicBezTo>
                    <a:pt x="727866" y="133350"/>
                    <a:pt x="727434" y="114226"/>
                    <a:pt x="725326" y="95250"/>
                  </a:cubicBezTo>
                  <a:cubicBezTo>
                    <a:pt x="723620" y="79894"/>
                    <a:pt x="721453" y="64519"/>
                    <a:pt x="717706" y="49530"/>
                  </a:cubicBezTo>
                  <a:cubicBezTo>
                    <a:pt x="716436" y="44450"/>
                    <a:pt x="715735" y="39193"/>
                    <a:pt x="713896" y="34290"/>
                  </a:cubicBezTo>
                  <a:cubicBezTo>
                    <a:pt x="711902" y="28972"/>
                    <a:pt x="709684" y="23594"/>
                    <a:pt x="706276" y="19050"/>
                  </a:cubicBezTo>
                  <a:cubicBezTo>
                    <a:pt x="701965" y="13303"/>
                    <a:pt x="697316" y="7299"/>
                    <a:pt x="691036" y="3810"/>
                  </a:cubicBezTo>
                  <a:cubicBezTo>
                    <a:pt x="685375" y="665"/>
                    <a:pt x="678336" y="1270"/>
                    <a:pt x="671986" y="0"/>
                  </a:cubicBezTo>
                  <a:cubicBezTo>
                    <a:pt x="630076" y="3810"/>
                    <a:pt x="588081" y="6783"/>
                    <a:pt x="546256" y="11430"/>
                  </a:cubicBezTo>
                  <a:cubicBezTo>
                    <a:pt x="534654" y="12719"/>
                    <a:pt x="513985" y="27930"/>
                    <a:pt x="508156" y="30480"/>
                  </a:cubicBezTo>
                  <a:cubicBezTo>
                    <a:pt x="470752" y="46844"/>
                    <a:pt x="440476" y="46918"/>
                    <a:pt x="397666" y="53340"/>
                  </a:cubicBezTo>
                  <a:cubicBezTo>
                    <a:pt x="393856" y="55880"/>
                    <a:pt x="388096" y="56776"/>
                    <a:pt x="386236" y="60960"/>
                  </a:cubicBezTo>
                  <a:cubicBezTo>
                    <a:pt x="376042" y="83896"/>
                    <a:pt x="392149" y="86721"/>
                    <a:pt x="370996" y="99060"/>
                  </a:cubicBezTo>
                  <a:cubicBezTo>
                    <a:pt x="316138" y="131061"/>
                    <a:pt x="263660" y="122157"/>
                    <a:pt x="195736" y="129540"/>
                  </a:cubicBezTo>
                  <a:cubicBezTo>
                    <a:pt x="166986" y="132665"/>
                    <a:pt x="148497" y="134074"/>
                    <a:pt x="119536" y="140970"/>
                  </a:cubicBezTo>
                  <a:cubicBezTo>
                    <a:pt x="42478" y="159317"/>
                    <a:pt x="115122" y="147588"/>
                    <a:pt x="54766" y="156210"/>
                  </a:cubicBezTo>
                  <a:cubicBezTo>
                    <a:pt x="43915" y="160550"/>
                    <a:pt x="20772" y="171549"/>
                    <a:pt x="9046" y="167640"/>
                  </a:cubicBezTo>
                  <a:cubicBezTo>
                    <a:pt x="3658" y="165844"/>
                    <a:pt x="3966" y="157480"/>
                    <a:pt x="1426" y="152400"/>
                  </a:cubicBezTo>
                  <a:cubicBezTo>
                    <a:pt x="2696" y="147320"/>
                    <a:pt x="0" y="137160"/>
                    <a:pt x="5236" y="137160"/>
                  </a:cubicBezTo>
                  <a:cubicBezTo>
                    <a:pt x="10472" y="137160"/>
                    <a:pt x="8698" y="147175"/>
                    <a:pt x="9046" y="152400"/>
                  </a:cubicBezTo>
                  <a:cubicBezTo>
                    <a:pt x="11244" y="185371"/>
                    <a:pt x="10582" y="218494"/>
                    <a:pt x="12856" y="251460"/>
                  </a:cubicBezTo>
                  <a:cubicBezTo>
                    <a:pt x="13134" y="255498"/>
                    <a:pt x="20116" y="272930"/>
                    <a:pt x="24286" y="274320"/>
                  </a:cubicBezTo>
                  <a:cubicBezTo>
                    <a:pt x="32720" y="277131"/>
                    <a:pt x="45876" y="276225"/>
                    <a:pt x="54766" y="274320"/>
                  </a:cubicBezTo>
                  <a:close/>
                </a:path>
              </a:pathLst>
            </a:cu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0" name="Freeform 49"/>
            <p:cNvSpPr/>
            <p:nvPr/>
          </p:nvSpPr>
          <p:spPr bwMode="auto">
            <a:xfrm>
              <a:off x="7516000" y="2949666"/>
              <a:ext cx="135018" cy="223439"/>
            </a:xfrm>
            <a:custGeom>
              <a:avLst/>
              <a:gdLst>
                <a:gd name="connsiteX0" fmla="*/ 239978 w 273079"/>
                <a:gd name="connsiteY0" fmla="*/ 228119 h 468097"/>
                <a:gd name="connsiteX1" fmla="*/ 231703 w 273079"/>
                <a:gd name="connsiteY1" fmla="*/ 149505 h 468097"/>
                <a:gd name="connsiteX2" fmla="*/ 223428 w 273079"/>
                <a:gd name="connsiteY2" fmla="*/ 124680 h 468097"/>
                <a:gd name="connsiteX3" fmla="*/ 202740 w 273079"/>
                <a:gd name="connsiteY3" fmla="*/ 103992 h 468097"/>
                <a:gd name="connsiteX4" fmla="*/ 173778 w 273079"/>
                <a:gd name="connsiteY4" fmla="*/ 70892 h 468097"/>
                <a:gd name="connsiteX5" fmla="*/ 165502 w 273079"/>
                <a:gd name="connsiteY5" fmla="*/ 58479 h 468097"/>
                <a:gd name="connsiteX6" fmla="*/ 128264 w 273079"/>
                <a:gd name="connsiteY6" fmla="*/ 33654 h 468097"/>
                <a:gd name="connsiteX7" fmla="*/ 115852 w 273079"/>
                <a:gd name="connsiteY7" fmla="*/ 25379 h 468097"/>
                <a:gd name="connsiteX8" fmla="*/ 91026 w 273079"/>
                <a:gd name="connsiteY8" fmla="*/ 21241 h 468097"/>
                <a:gd name="connsiteX9" fmla="*/ 45513 w 273079"/>
                <a:gd name="connsiteY9" fmla="*/ 25379 h 468097"/>
                <a:gd name="connsiteX10" fmla="*/ 16550 w 273079"/>
                <a:gd name="connsiteY10" fmla="*/ 33654 h 468097"/>
                <a:gd name="connsiteX11" fmla="*/ 8275 w 273079"/>
                <a:gd name="connsiteY11" fmla="*/ 103992 h 468097"/>
                <a:gd name="connsiteX12" fmla="*/ 0 w 273079"/>
                <a:gd name="connsiteY12" fmla="*/ 116405 h 468097"/>
                <a:gd name="connsiteX13" fmla="*/ 4138 w 273079"/>
                <a:gd name="connsiteY13" fmla="*/ 149505 h 468097"/>
                <a:gd name="connsiteX14" fmla="*/ 12413 w 273079"/>
                <a:gd name="connsiteY14" fmla="*/ 161918 h 468097"/>
                <a:gd name="connsiteX15" fmla="*/ 16550 w 273079"/>
                <a:gd name="connsiteY15" fmla="*/ 174331 h 468097"/>
                <a:gd name="connsiteX16" fmla="*/ 12413 w 273079"/>
                <a:gd name="connsiteY16" fmla="*/ 348108 h 468097"/>
                <a:gd name="connsiteX17" fmla="*/ 4138 w 273079"/>
                <a:gd name="connsiteY17" fmla="*/ 385346 h 468097"/>
                <a:gd name="connsiteX18" fmla="*/ 8275 w 273079"/>
                <a:gd name="connsiteY18" fmla="*/ 439134 h 468097"/>
                <a:gd name="connsiteX19" fmla="*/ 33101 w 273079"/>
                <a:gd name="connsiteY19" fmla="*/ 443272 h 468097"/>
                <a:gd name="connsiteX20" fmla="*/ 74476 w 273079"/>
                <a:gd name="connsiteY20" fmla="*/ 451547 h 468097"/>
                <a:gd name="connsiteX21" fmla="*/ 95164 w 273079"/>
                <a:gd name="connsiteY21" fmla="*/ 455685 h 468097"/>
                <a:gd name="connsiteX22" fmla="*/ 140677 w 273079"/>
                <a:gd name="connsiteY22" fmla="*/ 459822 h 468097"/>
                <a:gd name="connsiteX23" fmla="*/ 165502 w 273079"/>
                <a:gd name="connsiteY23" fmla="*/ 463960 h 468097"/>
                <a:gd name="connsiteX24" fmla="*/ 198603 w 273079"/>
                <a:gd name="connsiteY24" fmla="*/ 468097 h 468097"/>
                <a:gd name="connsiteX25" fmla="*/ 223428 w 273079"/>
                <a:gd name="connsiteY25" fmla="*/ 463960 h 468097"/>
                <a:gd name="connsiteX26" fmla="*/ 231703 w 273079"/>
                <a:gd name="connsiteY26" fmla="*/ 451547 h 468097"/>
                <a:gd name="connsiteX27" fmla="*/ 244116 w 273079"/>
                <a:gd name="connsiteY27" fmla="*/ 443272 h 468097"/>
                <a:gd name="connsiteX28" fmla="*/ 268941 w 273079"/>
                <a:gd name="connsiteY28" fmla="*/ 393621 h 468097"/>
                <a:gd name="connsiteX29" fmla="*/ 273079 w 273079"/>
                <a:gd name="connsiteY29" fmla="*/ 381209 h 468097"/>
                <a:gd name="connsiteX30" fmla="*/ 268941 w 273079"/>
                <a:gd name="connsiteY30" fmla="*/ 343971 h 468097"/>
                <a:gd name="connsiteX31" fmla="*/ 260666 w 273079"/>
                <a:gd name="connsiteY31" fmla="*/ 319145 h 468097"/>
                <a:gd name="connsiteX32" fmla="*/ 248254 w 273079"/>
                <a:gd name="connsiteY32" fmla="*/ 294320 h 468097"/>
                <a:gd name="connsiteX33" fmla="*/ 244116 w 273079"/>
                <a:gd name="connsiteY33" fmla="*/ 211569 h 468097"/>
                <a:gd name="connsiteX34" fmla="*/ 239978 w 273079"/>
                <a:gd name="connsiteY34" fmla="*/ 199156 h 468097"/>
                <a:gd name="connsiteX35" fmla="*/ 231703 w 273079"/>
                <a:gd name="connsiteY35" fmla="*/ 186743 h 468097"/>
                <a:gd name="connsiteX36" fmla="*/ 227566 w 273079"/>
                <a:gd name="connsiteY36" fmla="*/ 170193 h 46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73079" h="468097">
                  <a:moveTo>
                    <a:pt x="239978" y="228119"/>
                  </a:moveTo>
                  <a:cubicBezTo>
                    <a:pt x="238157" y="202620"/>
                    <a:pt x="238614" y="174846"/>
                    <a:pt x="231703" y="149505"/>
                  </a:cubicBezTo>
                  <a:cubicBezTo>
                    <a:pt x="229408" y="141090"/>
                    <a:pt x="229596" y="130848"/>
                    <a:pt x="223428" y="124680"/>
                  </a:cubicBezTo>
                  <a:cubicBezTo>
                    <a:pt x="216532" y="117784"/>
                    <a:pt x="208150" y="112107"/>
                    <a:pt x="202740" y="103992"/>
                  </a:cubicBezTo>
                  <a:cubicBezTo>
                    <a:pt x="183432" y="75030"/>
                    <a:pt x="194465" y="84684"/>
                    <a:pt x="173778" y="70892"/>
                  </a:cubicBezTo>
                  <a:cubicBezTo>
                    <a:pt x="171019" y="66754"/>
                    <a:pt x="169245" y="61754"/>
                    <a:pt x="165502" y="58479"/>
                  </a:cubicBezTo>
                  <a:cubicBezTo>
                    <a:pt x="165497" y="58474"/>
                    <a:pt x="134473" y="37793"/>
                    <a:pt x="128264" y="33654"/>
                  </a:cubicBezTo>
                  <a:cubicBezTo>
                    <a:pt x="124127" y="30896"/>
                    <a:pt x="120757" y="26197"/>
                    <a:pt x="115852" y="25379"/>
                  </a:cubicBezTo>
                  <a:lnTo>
                    <a:pt x="91026" y="21241"/>
                  </a:lnTo>
                  <a:cubicBezTo>
                    <a:pt x="75855" y="22620"/>
                    <a:pt x="60613" y="23366"/>
                    <a:pt x="45513" y="25379"/>
                  </a:cubicBezTo>
                  <a:cubicBezTo>
                    <a:pt x="36849" y="26534"/>
                    <a:pt x="25063" y="30816"/>
                    <a:pt x="16550" y="33654"/>
                  </a:cubicBezTo>
                  <a:cubicBezTo>
                    <a:pt x="3160" y="73831"/>
                    <a:pt x="26627" y="0"/>
                    <a:pt x="8275" y="103992"/>
                  </a:cubicBezTo>
                  <a:cubicBezTo>
                    <a:pt x="7411" y="108889"/>
                    <a:pt x="2758" y="112267"/>
                    <a:pt x="0" y="116405"/>
                  </a:cubicBezTo>
                  <a:cubicBezTo>
                    <a:pt x="1379" y="127438"/>
                    <a:pt x="1212" y="138778"/>
                    <a:pt x="4138" y="149505"/>
                  </a:cubicBezTo>
                  <a:cubicBezTo>
                    <a:pt x="5446" y="154303"/>
                    <a:pt x="10189" y="157470"/>
                    <a:pt x="12413" y="161918"/>
                  </a:cubicBezTo>
                  <a:cubicBezTo>
                    <a:pt x="14363" y="165819"/>
                    <a:pt x="15171" y="170193"/>
                    <a:pt x="16550" y="174331"/>
                  </a:cubicBezTo>
                  <a:cubicBezTo>
                    <a:pt x="15171" y="232257"/>
                    <a:pt x="14876" y="290218"/>
                    <a:pt x="12413" y="348108"/>
                  </a:cubicBezTo>
                  <a:cubicBezTo>
                    <a:pt x="12144" y="354433"/>
                    <a:pt x="5950" y="378096"/>
                    <a:pt x="4138" y="385346"/>
                  </a:cubicBezTo>
                  <a:cubicBezTo>
                    <a:pt x="5517" y="403275"/>
                    <a:pt x="233" y="423050"/>
                    <a:pt x="8275" y="439134"/>
                  </a:cubicBezTo>
                  <a:cubicBezTo>
                    <a:pt x="12027" y="446638"/>
                    <a:pt x="24855" y="441726"/>
                    <a:pt x="33101" y="443272"/>
                  </a:cubicBezTo>
                  <a:cubicBezTo>
                    <a:pt x="46925" y="445864"/>
                    <a:pt x="60684" y="448789"/>
                    <a:pt x="74476" y="451547"/>
                  </a:cubicBezTo>
                  <a:cubicBezTo>
                    <a:pt x="81372" y="452926"/>
                    <a:pt x="88160" y="455048"/>
                    <a:pt x="95164" y="455685"/>
                  </a:cubicBezTo>
                  <a:cubicBezTo>
                    <a:pt x="110335" y="457064"/>
                    <a:pt x="125548" y="458042"/>
                    <a:pt x="140677" y="459822"/>
                  </a:cubicBezTo>
                  <a:cubicBezTo>
                    <a:pt x="149009" y="460802"/>
                    <a:pt x="157197" y="462774"/>
                    <a:pt x="165502" y="463960"/>
                  </a:cubicBezTo>
                  <a:cubicBezTo>
                    <a:pt x="176510" y="465533"/>
                    <a:pt x="187569" y="466718"/>
                    <a:pt x="198603" y="468097"/>
                  </a:cubicBezTo>
                  <a:cubicBezTo>
                    <a:pt x="206878" y="466718"/>
                    <a:pt x="215925" y="467712"/>
                    <a:pt x="223428" y="463960"/>
                  </a:cubicBezTo>
                  <a:cubicBezTo>
                    <a:pt x="227876" y="461736"/>
                    <a:pt x="228187" y="455063"/>
                    <a:pt x="231703" y="451547"/>
                  </a:cubicBezTo>
                  <a:cubicBezTo>
                    <a:pt x="235219" y="448031"/>
                    <a:pt x="239978" y="446030"/>
                    <a:pt x="244116" y="443272"/>
                  </a:cubicBezTo>
                  <a:cubicBezTo>
                    <a:pt x="265506" y="411186"/>
                    <a:pt x="257520" y="427884"/>
                    <a:pt x="268941" y="393621"/>
                  </a:cubicBezTo>
                  <a:lnTo>
                    <a:pt x="273079" y="381209"/>
                  </a:lnTo>
                  <a:cubicBezTo>
                    <a:pt x="271700" y="368796"/>
                    <a:pt x="271390" y="356218"/>
                    <a:pt x="268941" y="343971"/>
                  </a:cubicBezTo>
                  <a:cubicBezTo>
                    <a:pt x="267230" y="335417"/>
                    <a:pt x="263424" y="327420"/>
                    <a:pt x="260666" y="319145"/>
                  </a:cubicBezTo>
                  <a:cubicBezTo>
                    <a:pt x="254956" y="302015"/>
                    <a:pt x="258948" y="310362"/>
                    <a:pt x="248254" y="294320"/>
                  </a:cubicBezTo>
                  <a:cubicBezTo>
                    <a:pt x="246875" y="266736"/>
                    <a:pt x="246509" y="239083"/>
                    <a:pt x="244116" y="211569"/>
                  </a:cubicBezTo>
                  <a:cubicBezTo>
                    <a:pt x="243738" y="207224"/>
                    <a:pt x="241929" y="203057"/>
                    <a:pt x="239978" y="199156"/>
                  </a:cubicBezTo>
                  <a:cubicBezTo>
                    <a:pt x="237754" y="194708"/>
                    <a:pt x="234461" y="190881"/>
                    <a:pt x="231703" y="186743"/>
                  </a:cubicBezTo>
                  <a:cubicBezTo>
                    <a:pt x="227130" y="173022"/>
                    <a:pt x="227566" y="178692"/>
                    <a:pt x="227566" y="170193"/>
                  </a:cubicBezTo>
                </a:path>
              </a:pathLst>
            </a:cu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1" name="Freeform 50"/>
            <p:cNvSpPr/>
            <p:nvPr/>
          </p:nvSpPr>
          <p:spPr bwMode="auto">
            <a:xfrm>
              <a:off x="6823571" y="2618494"/>
              <a:ext cx="318282" cy="551109"/>
            </a:xfrm>
            <a:custGeom>
              <a:avLst/>
              <a:gdLst>
                <a:gd name="connsiteX0" fmla="*/ 102412 w 643737"/>
                <a:gd name="connsiteY0" fmla="*/ 0 h 1476243"/>
                <a:gd name="connsiteX1" fmla="*/ 117043 w 643737"/>
                <a:gd name="connsiteY1" fmla="*/ 3657 h 1476243"/>
                <a:gd name="connsiteX2" fmla="*/ 128016 w 643737"/>
                <a:gd name="connsiteY2" fmla="*/ 10972 h 1476243"/>
                <a:gd name="connsiteX3" fmla="*/ 138988 w 643737"/>
                <a:gd name="connsiteY3" fmla="*/ 14630 h 1476243"/>
                <a:gd name="connsiteX4" fmla="*/ 157276 w 643737"/>
                <a:gd name="connsiteY4" fmla="*/ 25603 h 1476243"/>
                <a:gd name="connsiteX5" fmla="*/ 164592 w 643737"/>
                <a:gd name="connsiteY5" fmla="*/ 32918 h 1476243"/>
                <a:gd name="connsiteX6" fmla="*/ 186537 w 643737"/>
                <a:gd name="connsiteY6" fmla="*/ 40233 h 1476243"/>
                <a:gd name="connsiteX7" fmla="*/ 197510 w 643737"/>
                <a:gd name="connsiteY7" fmla="*/ 43891 h 1476243"/>
                <a:gd name="connsiteX8" fmla="*/ 208483 w 643737"/>
                <a:gd name="connsiteY8" fmla="*/ 47548 h 1476243"/>
                <a:gd name="connsiteX9" fmla="*/ 230428 w 643737"/>
                <a:gd name="connsiteY9" fmla="*/ 62179 h 1476243"/>
                <a:gd name="connsiteX10" fmla="*/ 237744 w 643737"/>
                <a:gd name="connsiteY10" fmla="*/ 69494 h 1476243"/>
                <a:gd name="connsiteX11" fmla="*/ 248716 w 643737"/>
                <a:gd name="connsiteY11" fmla="*/ 73152 h 1476243"/>
                <a:gd name="connsiteX12" fmla="*/ 263347 w 643737"/>
                <a:gd name="connsiteY12" fmla="*/ 91440 h 1476243"/>
                <a:gd name="connsiteX13" fmla="*/ 267004 w 643737"/>
                <a:gd name="connsiteY13" fmla="*/ 102412 h 1476243"/>
                <a:gd name="connsiteX14" fmla="*/ 274320 w 643737"/>
                <a:gd name="connsiteY14" fmla="*/ 138988 h 1476243"/>
                <a:gd name="connsiteX15" fmla="*/ 288950 w 643737"/>
                <a:gd name="connsiteY15" fmla="*/ 160934 h 1476243"/>
                <a:gd name="connsiteX16" fmla="*/ 296265 w 643737"/>
                <a:gd name="connsiteY16" fmla="*/ 186537 h 1476243"/>
                <a:gd name="connsiteX17" fmla="*/ 303580 w 643737"/>
                <a:gd name="connsiteY17" fmla="*/ 208483 h 1476243"/>
                <a:gd name="connsiteX18" fmla="*/ 307238 w 643737"/>
                <a:gd name="connsiteY18" fmla="*/ 219456 h 1476243"/>
                <a:gd name="connsiteX19" fmla="*/ 321868 w 643737"/>
                <a:gd name="connsiteY19" fmla="*/ 241401 h 1476243"/>
                <a:gd name="connsiteX20" fmla="*/ 332841 w 643737"/>
                <a:gd name="connsiteY20" fmla="*/ 288950 h 1476243"/>
                <a:gd name="connsiteX21" fmla="*/ 347472 w 643737"/>
                <a:gd name="connsiteY21" fmla="*/ 310896 h 1476243"/>
                <a:gd name="connsiteX22" fmla="*/ 365760 w 643737"/>
                <a:gd name="connsiteY22" fmla="*/ 343814 h 1476243"/>
                <a:gd name="connsiteX23" fmla="*/ 373075 w 643737"/>
                <a:gd name="connsiteY23" fmla="*/ 365760 h 1476243"/>
                <a:gd name="connsiteX24" fmla="*/ 376732 w 643737"/>
                <a:gd name="connsiteY24" fmla="*/ 376732 h 1476243"/>
                <a:gd name="connsiteX25" fmla="*/ 384048 w 643737"/>
                <a:gd name="connsiteY25" fmla="*/ 384048 h 1476243"/>
                <a:gd name="connsiteX26" fmla="*/ 402336 w 643737"/>
                <a:gd name="connsiteY26" fmla="*/ 398678 h 1476243"/>
                <a:gd name="connsiteX27" fmla="*/ 420624 w 643737"/>
                <a:gd name="connsiteY27" fmla="*/ 420624 h 1476243"/>
                <a:gd name="connsiteX28" fmla="*/ 427939 w 643737"/>
                <a:gd name="connsiteY28" fmla="*/ 442569 h 1476243"/>
                <a:gd name="connsiteX29" fmla="*/ 435254 w 643737"/>
                <a:gd name="connsiteY29" fmla="*/ 453542 h 1476243"/>
                <a:gd name="connsiteX30" fmla="*/ 446227 w 643737"/>
                <a:gd name="connsiteY30" fmla="*/ 475488 h 1476243"/>
                <a:gd name="connsiteX31" fmla="*/ 457200 w 643737"/>
                <a:gd name="connsiteY31" fmla="*/ 497433 h 1476243"/>
                <a:gd name="connsiteX32" fmla="*/ 460857 w 643737"/>
                <a:gd name="connsiteY32" fmla="*/ 508406 h 1476243"/>
                <a:gd name="connsiteX33" fmla="*/ 475488 w 643737"/>
                <a:gd name="connsiteY33" fmla="*/ 530352 h 1476243"/>
                <a:gd name="connsiteX34" fmla="*/ 490118 w 643737"/>
                <a:gd name="connsiteY34" fmla="*/ 552297 h 1476243"/>
                <a:gd name="connsiteX35" fmla="*/ 504748 w 643737"/>
                <a:gd name="connsiteY35" fmla="*/ 585216 h 1476243"/>
                <a:gd name="connsiteX36" fmla="*/ 515721 w 643737"/>
                <a:gd name="connsiteY36" fmla="*/ 592531 h 1476243"/>
                <a:gd name="connsiteX37" fmla="*/ 523036 w 643737"/>
                <a:gd name="connsiteY37" fmla="*/ 603504 h 1476243"/>
                <a:gd name="connsiteX38" fmla="*/ 526694 w 643737"/>
                <a:gd name="connsiteY38" fmla="*/ 614476 h 1476243"/>
                <a:gd name="connsiteX39" fmla="*/ 534009 w 643737"/>
                <a:gd name="connsiteY39" fmla="*/ 621792 h 1476243"/>
                <a:gd name="connsiteX40" fmla="*/ 548640 w 643737"/>
                <a:gd name="connsiteY40" fmla="*/ 640080 h 1476243"/>
                <a:gd name="connsiteX41" fmla="*/ 559612 w 643737"/>
                <a:gd name="connsiteY41" fmla="*/ 658368 h 1476243"/>
                <a:gd name="connsiteX42" fmla="*/ 570585 w 643737"/>
                <a:gd name="connsiteY42" fmla="*/ 676656 h 1476243"/>
                <a:gd name="connsiteX43" fmla="*/ 574243 w 643737"/>
                <a:gd name="connsiteY43" fmla="*/ 687628 h 1476243"/>
                <a:gd name="connsiteX44" fmla="*/ 596188 w 643737"/>
                <a:gd name="connsiteY44" fmla="*/ 698601 h 1476243"/>
                <a:gd name="connsiteX45" fmla="*/ 621792 w 643737"/>
                <a:gd name="connsiteY45" fmla="*/ 709574 h 1476243"/>
                <a:gd name="connsiteX46" fmla="*/ 643737 w 643737"/>
                <a:gd name="connsiteY46" fmla="*/ 716889 h 1476243"/>
                <a:gd name="connsiteX47" fmla="*/ 636422 w 643737"/>
                <a:gd name="connsiteY47" fmla="*/ 727862 h 1476243"/>
                <a:gd name="connsiteX48" fmla="*/ 625449 w 643737"/>
                <a:gd name="connsiteY48" fmla="*/ 731520 h 1476243"/>
                <a:gd name="connsiteX49" fmla="*/ 614476 w 643737"/>
                <a:gd name="connsiteY49" fmla="*/ 738835 h 1476243"/>
                <a:gd name="connsiteX50" fmla="*/ 599846 w 643737"/>
                <a:gd name="connsiteY50" fmla="*/ 742492 h 1476243"/>
                <a:gd name="connsiteX51" fmla="*/ 588873 w 643737"/>
                <a:gd name="connsiteY51" fmla="*/ 746150 h 1476243"/>
                <a:gd name="connsiteX52" fmla="*/ 570585 w 643737"/>
                <a:gd name="connsiteY52" fmla="*/ 768096 h 1476243"/>
                <a:gd name="connsiteX53" fmla="*/ 552297 w 643737"/>
                <a:gd name="connsiteY53" fmla="*/ 786384 h 1476243"/>
                <a:gd name="connsiteX54" fmla="*/ 544982 w 643737"/>
                <a:gd name="connsiteY54" fmla="*/ 797356 h 1476243"/>
                <a:gd name="connsiteX55" fmla="*/ 534009 w 643737"/>
                <a:gd name="connsiteY55" fmla="*/ 819302 h 1476243"/>
                <a:gd name="connsiteX56" fmla="*/ 526694 w 643737"/>
                <a:gd name="connsiteY56" fmla="*/ 841248 h 1476243"/>
                <a:gd name="connsiteX57" fmla="*/ 523036 w 643737"/>
                <a:gd name="connsiteY57" fmla="*/ 863193 h 1476243"/>
                <a:gd name="connsiteX58" fmla="*/ 519379 w 643737"/>
                <a:gd name="connsiteY58" fmla="*/ 888796 h 1476243"/>
                <a:gd name="connsiteX59" fmla="*/ 512064 w 643737"/>
                <a:gd name="connsiteY59" fmla="*/ 910742 h 1476243"/>
                <a:gd name="connsiteX60" fmla="*/ 508406 w 643737"/>
                <a:gd name="connsiteY60" fmla="*/ 921715 h 1476243"/>
                <a:gd name="connsiteX61" fmla="*/ 515721 w 643737"/>
                <a:gd name="connsiteY61" fmla="*/ 1024128 h 1476243"/>
                <a:gd name="connsiteX62" fmla="*/ 526694 w 643737"/>
                <a:gd name="connsiteY62" fmla="*/ 1060704 h 1476243"/>
                <a:gd name="connsiteX63" fmla="*/ 534009 w 643737"/>
                <a:gd name="connsiteY63" fmla="*/ 1082649 h 1476243"/>
                <a:gd name="connsiteX64" fmla="*/ 544982 w 643737"/>
                <a:gd name="connsiteY64" fmla="*/ 1115568 h 1476243"/>
                <a:gd name="connsiteX65" fmla="*/ 548640 w 643737"/>
                <a:gd name="connsiteY65" fmla="*/ 1126540 h 1476243"/>
                <a:gd name="connsiteX66" fmla="*/ 555955 w 643737"/>
                <a:gd name="connsiteY66" fmla="*/ 1133856 h 1476243"/>
                <a:gd name="connsiteX67" fmla="*/ 559612 w 643737"/>
                <a:gd name="connsiteY67" fmla="*/ 1144828 h 1476243"/>
                <a:gd name="connsiteX68" fmla="*/ 566928 w 643737"/>
                <a:gd name="connsiteY68" fmla="*/ 1152144 h 1476243"/>
                <a:gd name="connsiteX69" fmla="*/ 574243 w 643737"/>
                <a:gd name="connsiteY69" fmla="*/ 1174089 h 1476243"/>
                <a:gd name="connsiteX70" fmla="*/ 577900 w 643737"/>
                <a:gd name="connsiteY70" fmla="*/ 1221638 h 1476243"/>
                <a:gd name="connsiteX71" fmla="*/ 574243 w 643737"/>
                <a:gd name="connsiteY71" fmla="*/ 1265529 h 1476243"/>
                <a:gd name="connsiteX72" fmla="*/ 559612 w 643737"/>
                <a:gd name="connsiteY72" fmla="*/ 1283817 h 1476243"/>
                <a:gd name="connsiteX73" fmla="*/ 548640 w 643737"/>
                <a:gd name="connsiteY73" fmla="*/ 1291132 h 1476243"/>
                <a:gd name="connsiteX74" fmla="*/ 541324 w 643737"/>
                <a:gd name="connsiteY74" fmla="*/ 1298448 h 1476243"/>
                <a:gd name="connsiteX75" fmla="*/ 515721 w 643737"/>
                <a:gd name="connsiteY75" fmla="*/ 1305763 h 1476243"/>
                <a:gd name="connsiteX76" fmla="*/ 380390 w 643737"/>
                <a:gd name="connsiteY76" fmla="*/ 1309420 h 1476243"/>
                <a:gd name="connsiteX77" fmla="*/ 373075 w 643737"/>
                <a:gd name="connsiteY77" fmla="*/ 1378915 h 1476243"/>
                <a:gd name="connsiteX78" fmla="*/ 365760 w 643737"/>
                <a:gd name="connsiteY78" fmla="*/ 1400860 h 1476243"/>
                <a:gd name="connsiteX79" fmla="*/ 362102 w 643737"/>
                <a:gd name="connsiteY79" fmla="*/ 1437436 h 1476243"/>
                <a:gd name="connsiteX80" fmla="*/ 281635 w 643737"/>
                <a:gd name="connsiteY80" fmla="*/ 1430121 h 1476243"/>
                <a:gd name="connsiteX81" fmla="*/ 226771 w 643737"/>
                <a:gd name="connsiteY81" fmla="*/ 1426464 h 1476243"/>
                <a:gd name="connsiteX82" fmla="*/ 208483 w 643737"/>
                <a:gd name="connsiteY82" fmla="*/ 1422806 h 1476243"/>
                <a:gd name="connsiteX83" fmla="*/ 164592 w 643737"/>
                <a:gd name="connsiteY83" fmla="*/ 1433779 h 1476243"/>
                <a:gd name="connsiteX84" fmla="*/ 149961 w 643737"/>
                <a:gd name="connsiteY84" fmla="*/ 1437436 h 1476243"/>
                <a:gd name="connsiteX85" fmla="*/ 106070 w 643737"/>
                <a:gd name="connsiteY85" fmla="*/ 1433779 h 1476243"/>
                <a:gd name="connsiteX86" fmla="*/ 76809 w 643737"/>
                <a:gd name="connsiteY86" fmla="*/ 1426464 h 1476243"/>
                <a:gd name="connsiteX87" fmla="*/ 62179 w 643737"/>
                <a:gd name="connsiteY87" fmla="*/ 1422806 h 1476243"/>
                <a:gd name="connsiteX88" fmla="*/ 62179 w 643737"/>
                <a:gd name="connsiteY88" fmla="*/ 1375257 h 1476243"/>
                <a:gd name="connsiteX89" fmla="*/ 69494 w 643737"/>
                <a:gd name="connsiteY89" fmla="*/ 1324051 h 1476243"/>
                <a:gd name="connsiteX90" fmla="*/ 65836 w 643737"/>
                <a:gd name="connsiteY90" fmla="*/ 1185062 h 1476243"/>
                <a:gd name="connsiteX91" fmla="*/ 62179 w 643737"/>
                <a:gd name="connsiteY91" fmla="*/ 1170432 h 1476243"/>
                <a:gd name="connsiteX92" fmla="*/ 54864 w 643737"/>
                <a:gd name="connsiteY92" fmla="*/ 1148486 h 1476243"/>
                <a:gd name="connsiteX93" fmla="*/ 51206 w 643737"/>
                <a:gd name="connsiteY93" fmla="*/ 1137513 h 1476243"/>
                <a:gd name="connsiteX94" fmla="*/ 40233 w 643737"/>
                <a:gd name="connsiteY94" fmla="*/ 1100937 h 1476243"/>
                <a:gd name="connsiteX95" fmla="*/ 32918 w 643737"/>
                <a:gd name="connsiteY95" fmla="*/ 1089964 h 1476243"/>
                <a:gd name="connsiteX96" fmla="*/ 25603 w 643737"/>
                <a:gd name="connsiteY96" fmla="*/ 1042416 h 1476243"/>
                <a:gd name="connsiteX97" fmla="*/ 29260 w 643737"/>
                <a:gd name="connsiteY97" fmla="*/ 991209 h 1476243"/>
                <a:gd name="connsiteX98" fmla="*/ 40233 w 643737"/>
                <a:gd name="connsiteY98" fmla="*/ 969264 h 1476243"/>
                <a:gd name="connsiteX99" fmla="*/ 43891 w 643737"/>
                <a:gd name="connsiteY99" fmla="*/ 958291 h 1476243"/>
                <a:gd name="connsiteX100" fmla="*/ 54864 w 643737"/>
                <a:gd name="connsiteY100" fmla="*/ 903427 h 1476243"/>
                <a:gd name="connsiteX101" fmla="*/ 51206 w 643737"/>
                <a:gd name="connsiteY101" fmla="*/ 855878 h 1476243"/>
                <a:gd name="connsiteX102" fmla="*/ 47548 w 643737"/>
                <a:gd name="connsiteY102" fmla="*/ 844905 h 1476243"/>
                <a:gd name="connsiteX103" fmla="*/ 36576 w 643737"/>
                <a:gd name="connsiteY103" fmla="*/ 808329 h 1476243"/>
                <a:gd name="connsiteX104" fmla="*/ 29260 w 643737"/>
                <a:gd name="connsiteY104" fmla="*/ 786384 h 1476243"/>
                <a:gd name="connsiteX105" fmla="*/ 14630 w 643737"/>
                <a:gd name="connsiteY105" fmla="*/ 768096 h 1476243"/>
                <a:gd name="connsiteX106" fmla="*/ 3657 w 643737"/>
                <a:gd name="connsiteY106" fmla="*/ 724204 h 1476243"/>
                <a:gd name="connsiteX107" fmla="*/ 0 w 643737"/>
                <a:gd name="connsiteY107" fmla="*/ 713232 h 1476243"/>
                <a:gd name="connsiteX108" fmla="*/ 3657 w 643737"/>
                <a:gd name="connsiteY108" fmla="*/ 621792 h 1476243"/>
                <a:gd name="connsiteX109" fmla="*/ 10972 w 643737"/>
                <a:gd name="connsiteY109" fmla="*/ 541324 h 1476243"/>
                <a:gd name="connsiteX110" fmla="*/ 14630 w 643737"/>
                <a:gd name="connsiteY110" fmla="*/ 530352 h 1476243"/>
                <a:gd name="connsiteX111" fmla="*/ 25603 w 643737"/>
                <a:gd name="connsiteY111" fmla="*/ 501091 h 1476243"/>
                <a:gd name="connsiteX112" fmla="*/ 32918 w 643737"/>
                <a:gd name="connsiteY112" fmla="*/ 479145 h 1476243"/>
                <a:gd name="connsiteX113" fmla="*/ 36576 w 643737"/>
                <a:gd name="connsiteY113" fmla="*/ 468172 h 1476243"/>
                <a:gd name="connsiteX114" fmla="*/ 36576 w 643737"/>
                <a:gd name="connsiteY114" fmla="*/ 387705 h 1476243"/>
                <a:gd name="connsiteX115" fmla="*/ 32918 w 643737"/>
                <a:gd name="connsiteY115" fmla="*/ 376732 h 1476243"/>
                <a:gd name="connsiteX116" fmla="*/ 29260 w 643737"/>
                <a:gd name="connsiteY116" fmla="*/ 362102 h 1476243"/>
                <a:gd name="connsiteX117" fmla="*/ 21945 w 643737"/>
                <a:gd name="connsiteY117" fmla="*/ 340156 h 1476243"/>
                <a:gd name="connsiteX118" fmla="*/ 25603 w 643737"/>
                <a:gd name="connsiteY118" fmla="*/ 270662 h 1476243"/>
                <a:gd name="connsiteX119" fmla="*/ 36576 w 643737"/>
                <a:gd name="connsiteY119" fmla="*/ 234086 h 1476243"/>
                <a:gd name="connsiteX120" fmla="*/ 43891 w 643737"/>
                <a:gd name="connsiteY120" fmla="*/ 212140 h 1476243"/>
                <a:gd name="connsiteX121" fmla="*/ 51206 w 643737"/>
                <a:gd name="connsiteY121" fmla="*/ 201168 h 1476243"/>
                <a:gd name="connsiteX122" fmla="*/ 58521 w 643737"/>
                <a:gd name="connsiteY122" fmla="*/ 179222 h 1476243"/>
                <a:gd name="connsiteX123" fmla="*/ 69494 w 643737"/>
                <a:gd name="connsiteY123" fmla="*/ 157276 h 1476243"/>
                <a:gd name="connsiteX124" fmla="*/ 80467 w 643737"/>
                <a:gd name="connsiteY124" fmla="*/ 135331 h 1476243"/>
                <a:gd name="connsiteX125" fmla="*/ 84124 w 643737"/>
                <a:gd name="connsiteY125" fmla="*/ 32918 h 1476243"/>
                <a:gd name="connsiteX126" fmla="*/ 91440 w 643737"/>
                <a:gd name="connsiteY126" fmla="*/ 10972 h 1476243"/>
                <a:gd name="connsiteX127" fmla="*/ 102412 w 643737"/>
                <a:gd name="connsiteY127" fmla="*/ 0 h 147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43737" h="1476243">
                  <a:moveTo>
                    <a:pt x="102412" y="0"/>
                  </a:moveTo>
                  <a:cubicBezTo>
                    <a:pt x="107289" y="1219"/>
                    <a:pt x="112422" y="1677"/>
                    <a:pt x="117043" y="3657"/>
                  </a:cubicBezTo>
                  <a:cubicBezTo>
                    <a:pt x="121084" y="5388"/>
                    <a:pt x="124084" y="9006"/>
                    <a:pt x="128016" y="10972"/>
                  </a:cubicBezTo>
                  <a:cubicBezTo>
                    <a:pt x="131464" y="12696"/>
                    <a:pt x="135331" y="13411"/>
                    <a:pt x="138988" y="14630"/>
                  </a:cubicBezTo>
                  <a:cubicBezTo>
                    <a:pt x="157526" y="33165"/>
                    <a:pt x="133535" y="11358"/>
                    <a:pt x="157276" y="25603"/>
                  </a:cubicBezTo>
                  <a:cubicBezTo>
                    <a:pt x="160233" y="27377"/>
                    <a:pt x="161507" y="31376"/>
                    <a:pt x="164592" y="32918"/>
                  </a:cubicBezTo>
                  <a:cubicBezTo>
                    <a:pt x="171489" y="36366"/>
                    <a:pt x="179222" y="37795"/>
                    <a:pt x="186537" y="40233"/>
                  </a:cubicBezTo>
                  <a:lnTo>
                    <a:pt x="197510" y="43891"/>
                  </a:lnTo>
                  <a:lnTo>
                    <a:pt x="208483" y="47548"/>
                  </a:lnTo>
                  <a:cubicBezTo>
                    <a:pt x="215798" y="52425"/>
                    <a:pt x="224211" y="55963"/>
                    <a:pt x="230428" y="62179"/>
                  </a:cubicBezTo>
                  <a:cubicBezTo>
                    <a:pt x="232867" y="64617"/>
                    <a:pt x="234787" y="67720"/>
                    <a:pt x="237744" y="69494"/>
                  </a:cubicBezTo>
                  <a:cubicBezTo>
                    <a:pt x="241050" y="71478"/>
                    <a:pt x="245059" y="71933"/>
                    <a:pt x="248716" y="73152"/>
                  </a:cubicBezTo>
                  <a:cubicBezTo>
                    <a:pt x="255522" y="79957"/>
                    <a:pt x="258732" y="82210"/>
                    <a:pt x="263347" y="91440"/>
                  </a:cubicBezTo>
                  <a:cubicBezTo>
                    <a:pt x="265071" y="94888"/>
                    <a:pt x="265785" y="98755"/>
                    <a:pt x="267004" y="102412"/>
                  </a:cubicBezTo>
                  <a:cubicBezTo>
                    <a:pt x="267913" y="108778"/>
                    <a:pt x="269408" y="130147"/>
                    <a:pt x="274320" y="138988"/>
                  </a:cubicBezTo>
                  <a:cubicBezTo>
                    <a:pt x="278590" y="146673"/>
                    <a:pt x="286170" y="152593"/>
                    <a:pt x="288950" y="160934"/>
                  </a:cubicBezTo>
                  <a:cubicBezTo>
                    <a:pt x="301234" y="197783"/>
                    <a:pt x="282499" y="140647"/>
                    <a:pt x="296265" y="186537"/>
                  </a:cubicBezTo>
                  <a:cubicBezTo>
                    <a:pt x="298481" y="193923"/>
                    <a:pt x="301142" y="201168"/>
                    <a:pt x="303580" y="208483"/>
                  </a:cubicBezTo>
                  <a:cubicBezTo>
                    <a:pt x="304799" y="212141"/>
                    <a:pt x="305099" y="216248"/>
                    <a:pt x="307238" y="219456"/>
                  </a:cubicBezTo>
                  <a:lnTo>
                    <a:pt x="321868" y="241401"/>
                  </a:lnTo>
                  <a:cubicBezTo>
                    <a:pt x="323554" y="253203"/>
                    <a:pt x="325539" y="277997"/>
                    <a:pt x="332841" y="288950"/>
                  </a:cubicBezTo>
                  <a:lnTo>
                    <a:pt x="347472" y="310896"/>
                  </a:lnTo>
                  <a:cubicBezTo>
                    <a:pt x="356423" y="337748"/>
                    <a:pt x="349335" y="327389"/>
                    <a:pt x="365760" y="343814"/>
                  </a:cubicBezTo>
                  <a:lnTo>
                    <a:pt x="373075" y="365760"/>
                  </a:lnTo>
                  <a:cubicBezTo>
                    <a:pt x="374294" y="369417"/>
                    <a:pt x="374006" y="374006"/>
                    <a:pt x="376732" y="376732"/>
                  </a:cubicBezTo>
                  <a:cubicBezTo>
                    <a:pt x="379171" y="379171"/>
                    <a:pt x="381355" y="381894"/>
                    <a:pt x="384048" y="384048"/>
                  </a:cubicBezTo>
                  <a:cubicBezTo>
                    <a:pt x="394606" y="392494"/>
                    <a:pt x="394488" y="388868"/>
                    <a:pt x="402336" y="398678"/>
                  </a:cubicBezTo>
                  <a:cubicBezTo>
                    <a:pt x="422711" y="424146"/>
                    <a:pt x="394551" y="394551"/>
                    <a:pt x="420624" y="420624"/>
                  </a:cubicBezTo>
                  <a:cubicBezTo>
                    <a:pt x="423062" y="427939"/>
                    <a:pt x="423662" y="436153"/>
                    <a:pt x="427939" y="442569"/>
                  </a:cubicBezTo>
                  <a:cubicBezTo>
                    <a:pt x="430377" y="446227"/>
                    <a:pt x="433288" y="449610"/>
                    <a:pt x="435254" y="453542"/>
                  </a:cubicBezTo>
                  <a:cubicBezTo>
                    <a:pt x="450397" y="483829"/>
                    <a:pt x="425264" y="444041"/>
                    <a:pt x="446227" y="475488"/>
                  </a:cubicBezTo>
                  <a:cubicBezTo>
                    <a:pt x="455420" y="503068"/>
                    <a:pt x="443018" y="469069"/>
                    <a:pt x="457200" y="497433"/>
                  </a:cubicBezTo>
                  <a:cubicBezTo>
                    <a:pt x="458924" y="500881"/>
                    <a:pt x="458985" y="505036"/>
                    <a:pt x="460857" y="508406"/>
                  </a:cubicBezTo>
                  <a:cubicBezTo>
                    <a:pt x="465127" y="516092"/>
                    <a:pt x="470611" y="523037"/>
                    <a:pt x="475488" y="530352"/>
                  </a:cubicBezTo>
                  <a:lnTo>
                    <a:pt x="490118" y="552297"/>
                  </a:lnTo>
                  <a:cubicBezTo>
                    <a:pt x="493739" y="563161"/>
                    <a:pt x="496054" y="576522"/>
                    <a:pt x="504748" y="585216"/>
                  </a:cubicBezTo>
                  <a:cubicBezTo>
                    <a:pt x="507856" y="588324"/>
                    <a:pt x="512063" y="590093"/>
                    <a:pt x="515721" y="592531"/>
                  </a:cubicBezTo>
                  <a:cubicBezTo>
                    <a:pt x="518159" y="596189"/>
                    <a:pt x="521070" y="599572"/>
                    <a:pt x="523036" y="603504"/>
                  </a:cubicBezTo>
                  <a:cubicBezTo>
                    <a:pt x="524760" y="606952"/>
                    <a:pt x="524710" y="611170"/>
                    <a:pt x="526694" y="614476"/>
                  </a:cubicBezTo>
                  <a:cubicBezTo>
                    <a:pt x="528468" y="617433"/>
                    <a:pt x="531855" y="619099"/>
                    <a:pt x="534009" y="621792"/>
                  </a:cubicBezTo>
                  <a:cubicBezTo>
                    <a:pt x="552460" y="644857"/>
                    <a:pt x="530979" y="622419"/>
                    <a:pt x="548640" y="640080"/>
                  </a:cubicBezTo>
                  <a:cubicBezTo>
                    <a:pt x="558997" y="671154"/>
                    <a:pt x="544553" y="633270"/>
                    <a:pt x="559612" y="658368"/>
                  </a:cubicBezTo>
                  <a:cubicBezTo>
                    <a:pt x="573857" y="682109"/>
                    <a:pt x="552050" y="658118"/>
                    <a:pt x="570585" y="676656"/>
                  </a:cubicBezTo>
                  <a:cubicBezTo>
                    <a:pt x="571804" y="680313"/>
                    <a:pt x="571835" y="684618"/>
                    <a:pt x="574243" y="687628"/>
                  </a:cubicBezTo>
                  <a:cubicBezTo>
                    <a:pt x="579401" y="694075"/>
                    <a:pt x="588958" y="696191"/>
                    <a:pt x="596188" y="698601"/>
                  </a:cubicBezTo>
                  <a:cubicBezTo>
                    <a:pt x="613597" y="710206"/>
                    <a:pt x="600320" y="703132"/>
                    <a:pt x="621792" y="709574"/>
                  </a:cubicBezTo>
                  <a:cubicBezTo>
                    <a:pt x="629177" y="711790"/>
                    <a:pt x="643737" y="716889"/>
                    <a:pt x="643737" y="716889"/>
                  </a:cubicBezTo>
                  <a:cubicBezTo>
                    <a:pt x="641299" y="720547"/>
                    <a:pt x="639855" y="725116"/>
                    <a:pt x="636422" y="727862"/>
                  </a:cubicBezTo>
                  <a:cubicBezTo>
                    <a:pt x="633411" y="730271"/>
                    <a:pt x="628898" y="729796"/>
                    <a:pt x="625449" y="731520"/>
                  </a:cubicBezTo>
                  <a:cubicBezTo>
                    <a:pt x="621517" y="733486"/>
                    <a:pt x="618517" y="737103"/>
                    <a:pt x="614476" y="738835"/>
                  </a:cubicBezTo>
                  <a:cubicBezTo>
                    <a:pt x="609856" y="740815"/>
                    <a:pt x="604679" y="741111"/>
                    <a:pt x="599846" y="742492"/>
                  </a:cubicBezTo>
                  <a:cubicBezTo>
                    <a:pt x="596139" y="743551"/>
                    <a:pt x="592531" y="744931"/>
                    <a:pt x="588873" y="746150"/>
                  </a:cubicBezTo>
                  <a:cubicBezTo>
                    <a:pt x="570715" y="773388"/>
                    <a:pt x="594049" y="739940"/>
                    <a:pt x="570585" y="768096"/>
                  </a:cubicBezTo>
                  <a:cubicBezTo>
                    <a:pt x="555345" y="786384"/>
                    <a:pt x="572415" y="772971"/>
                    <a:pt x="552297" y="786384"/>
                  </a:cubicBezTo>
                  <a:cubicBezTo>
                    <a:pt x="549859" y="790041"/>
                    <a:pt x="546948" y="793424"/>
                    <a:pt x="544982" y="797356"/>
                  </a:cubicBezTo>
                  <a:cubicBezTo>
                    <a:pt x="529836" y="827647"/>
                    <a:pt x="554976" y="787851"/>
                    <a:pt x="534009" y="819302"/>
                  </a:cubicBezTo>
                  <a:cubicBezTo>
                    <a:pt x="531571" y="826617"/>
                    <a:pt x="527962" y="833642"/>
                    <a:pt x="526694" y="841248"/>
                  </a:cubicBezTo>
                  <a:cubicBezTo>
                    <a:pt x="525475" y="848563"/>
                    <a:pt x="524164" y="855863"/>
                    <a:pt x="523036" y="863193"/>
                  </a:cubicBezTo>
                  <a:cubicBezTo>
                    <a:pt x="521725" y="871714"/>
                    <a:pt x="521317" y="880396"/>
                    <a:pt x="519379" y="888796"/>
                  </a:cubicBezTo>
                  <a:cubicBezTo>
                    <a:pt x="517645" y="896310"/>
                    <a:pt x="514502" y="903427"/>
                    <a:pt x="512064" y="910742"/>
                  </a:cubicBezTo>
                  <a:lnTo>
                    <a:pt x="508406" y="921715"/>
                  </a:lnTo>
                  <a:cubicBezTo>
                    <a:pt x="510377" y="963105"/>
                    <a:pt x="509145" y="987959"/>
                    <a:pt x="515721" y="1024128"/>
                  </a:cubicBezTo>
                  <a:cubicBezTo>
                    <a:pt x="517931" y="1036281"/>
                    <a:pt x="522881" y="1049264"/>
                    <a:pt x="526694" y="1060704"/>
                  </a:cubicBezTo>
                  <a:lnTo>
                    <a:pt x="534009" y="1082649"/>
                  </a:lnTo>
                  <a:lnTo>
                    <a:pt x="544982" y="1115568"/>
                  </a:lnTo>
                  <a:cubicBezTo>
                    <a:pt x="546201" y="1119225"/>
                    <a:pt x="545914" y="1123814"/>
                    <a:pt x="548640" y="1126540"/>
                  </a:cubicBezTo>
                  <a:lnTo>
                    <a:pt x="555955" y="1133856"/>
                  </a:lnTo>
                  <a:cubicBezTo>
                    <a:pt x="557174" y="1137513"/>
                    <a:pt x="557629" y="1141522"/>
                    <a:pt x="559612" y="1144828"/>
                  </a:cubicBezTo>
                  <a:cubicBezTo>
                    <a:pt x="561386" y="1147785"/>
                    <a:pt x="565386" y="1149059"/>
                    <a:pt x="566928" y="1152144"/>
                  </a:cubicBezTo>
                  <a:cubicBezTo>
                    <a:pt x="570376" y="1159041"/>
                    <a:pt x="574243" y="1174089"/>
                    <a:pt x="574243" y="1174089"/>
                  </a:cubicBezTo>
                  <a:cubicBezTo>
                    <a:pt x="575462" y="1189939"/>
                    <a:pt x="577900" y="1205742"/>
                    <a:pt x="577900" y="1221638"/>
                  </a:cubicBezTo>
                  <a:cubicBezTo>
                    <a:pt x="577900" y="1236319"/>
                    <a:pt x="577122" y="1251133"/>
                    <a:pt x="574243" y="1265529"/>
                  </a:cubicBezTo>
                  <a:cubicBezTo>
                    <a:pt x="573337" y="1270058"/>
                    <a:pt x="563508" y="1280700"/>
                    <a:pt x="559612" y="1283817"/>
                  </a:cubicBezTo>
                  <a:cubicBezTo>
                    <a:pt x="556180" y="1286563"/>
                    <a:pt x="552072" y="1288386"/>
                    <a:pt x="548640" y="1291132"/>
                  </a:cubicBezTo>
                  <a:cubicBezTo>
                    <a:pt x="545947" y="1293286"/>
                    <a:pt x="544281" y="1296674"/>
                    <a:pt x="541324" y="1298448"/>
                  </a:cubicBezTo>
                  <a:cubicBezTo>
                    <a:pt x="538342" y="1300237"/>
                    <a:pt x="517454" y="1305678"/>
                    <a:pt x="515721" y="1305763"/>
                  </a:cubicBezTo>
                  <a:cubicBezTo>
                    <a:pt x="470648" y="1307962"/>
                    <a:pt x="425500" y="1308201"/>
                    <a:pt x="380390" y="1309420"/>
                  </a:cubicBezTo>
                  <a:cubicBezTo>
                    <a:pt x="369013" y="1343548"/>
                    <a:pt x="384768" y="1293161"/>
                    <a:pt x="373075" y="1378915"/>
                  </a:cubicBezTo>
                  <a:cubicBezTo>
                    <a:pt x="372033" y="1386555"/>
                    <a:pt x="365760" y="1400860"/>
                    <a:pt x="365760" y="1400860"/>
                  </a:cubicBezTo>
                  <a:cubicBezTo>
                    <a:pt x="364541" y="1413052"/>
                    <a:pt x="373276" y="1432408"/>
                    <a:pt x="362102" y="1437436"/>
                  </a:cubicBezTo>
                  <a:cubicBezTo>
                    <a:pt x="275865" y="1476243"/>
                    <a:pt x="316757" y="1434023"/>
                    <a:pt x="281635" y="1430121"/>
                  </a:cubicBezTo>
                  <a:cubicBezTo>
                    <a:pt x="263419" y="1428097"/>
                    <a:pt x="245059" y="1427683"/>
                    <a:pt x="226771" y="1426464"/>
                  </a:cubicBezTo>
                  <a:cubicBezTo>
                    <a:pt x="220675" y="1425245"/>
                    <a:pt x="214700" y="1422806"/>
                    <a:pt x="208483" y="1422806"/>
                  </a:cubicBezTo>
                  <a:cubicBezTo>
                    <a:pt x="189339" y="1422806"/>
                    <a:pt x="182751" y="1429240"/>
                    <a:pt x="164592" y="1433779"/>
                  </a:cubicBezTo>
                  <a:lnTo>
                    <a:pt x="149961" y="1437436"/>
                  </a:lnTo>
                  <a:cubicBezTo>
                    <a:pt x="135331" y="1436217"/>
                    <a:pt x="120589" y="1435957"/>
                    <a:pt x="106070" y="1433779"/>
                  </a:cubicBezTo>
                  <a:cubicBezTo>
                    <a:pt x="96127" y="1432288"/>
                    <a:pt x="86563" y="1428902"/>
                    <a:pt x="76809" y="1426464"/>
                  </a:cubicBezTo>
                  <a:lnTo>
                    <a:pt x="62179" y="1422806"/>
                  </a:lnTo>
                  <a:cubicBezTo>
                    <a:pt x="54752" y="1400527"/>
                    <a:pt x="57801" y="1414660"/>
                    <a:pt x="62179" y="1375257"/>
                  </a:cubicBezTo>
                  <a:cubicBezTo>
                    <a:pt x="65232" y="1347776"/>
                    <a:pt x="65369" y="1348797"/>
                    <a:pt x="69494" y="1324051"/>
                  </a:cubicBezTo>
                  <a:cubicBezTo>
                    <a:pt x="68275" y="1277721"/>
                    <a:pt x="68040" y="1231355"/>
                    <a:pt x="65836" y="1185062"/>
                  </a:cubicBezTo>
                  <a:cubicBezTo>
                    <a:pt x="65597" y="1180041"/>
                    <a:pt x="63623" y="1175247"/>
                    <a:pt x="62179" y="1170432"/>
                  </a:cubicBezTo>
                  <a:cubicBezTo>
                    <a:pt x="59963" y="1163046"/>
                    <a:pt x="57302" y="1155801"/>
                    <a:pt x="54864" y="1148486"/>
                  </a:cubicBezTo>
                  <a:cubicBezTo>
                    <a:pt x="53645" y="1144828"/>
                    <a:pt x="52141" y="1141253"/>
                    <a:pt x="51206" y="1137513"/>
                  </a:cubicBezTo>
                  <a:cubicBezTo>
                    <a:pt x="49161" y="1129336"/>
                    <a:pt x="43793" y="1106278"/>
                    <a:pt x="40233" y="1100937"/>
                  </a:cubicBezTo>
                  <a:lnTo>
                    <a:pt x="32918" y="1089964"/>
                  </a:lnTo>
                  <a:cubicBezTo>
                    <a:pt x="28500" y="1072294"/>
                    <a:pt x="25603" y="1063484"/>
                    <a:pt x="25603" y="1042416"/>
                  </a:cubicBezTo>
                  <a:cubicBezTo>
                    <a:pt x="25603" y="1025304"/>
                    <a:pt x="27261" y="1008204"/>
                    <a:pt x="29260" y="991209"/>
                  </a:cubicBezTo>
                  <a:cubicBezTo>
                    <a:pt x="30674" y="979188"/>
                    <a:pt x="34922" y="979885"/>
                    <a:pt x="40233" y="969264"/>
                  </a:cubicBezTo>
                  <a:cubicBezTo>
                    <a:pt x="41957" y="965816"/>
                    <a:pt x="42832" y="961998"/>
                    <a:pt x="43891" y="958291"/>
                  </a:cubicBezTo>
                  <a:cubicBezTo>
                    <a:pt x="49022" y="940330"/>
                    <a:pt x="51799" y="921812"/>
                    <a:pt x="54864" y="903427"/>
                  </a:cubicBezTo>
                  <a:cubicBezTo>
                    <a:pt x="53645" y="887577"/>
                    <a:pt x="53178" y="871652"/>
                    <a:pt x="51206" y="855878"/>
                  </a:cubicBezTo>
                  <a:cubicBezTo>
                    <a:pt x="50728" y="852052"/>
                    <a:pt x="48607" y="848612"/>
                    <a:pt x="47548" y="844905"/>
                  </a:cubicBezTo>
                  <a:cubicBezTo>
                    <a:pt x="36491" y="806205"/>
                    <a:pt x="53963" y="860491"/>
                    <a:pt x="36576" y="808329"/>
                  </a:cubicBezTo>
                  <a:lnTo>
                    <a:pt x="29260" y="786384"/>
                  </a:lnTo>
                  <a:cubicBezTo>
                    <a:pt x="23182" y="780305"/>
                    <a:pt x="18320" y="776399"/>
                    <a:pt x="14630" y="768096"/>
                  </a:cubicBezTo>
                  <a:cubicBezTo>
                    <a:pt x="4777" y="745927"/>
                    <a:pt x="8768" y="747204"/>
                    <a:pt x="3657" y="724204"/>
                  </a:cubicBezTo>
                  <a:cubicBezTo>
                    <a:pt x="2821" y="720441"/>
                    <a:pt x="1219" y="716889"/>
                    <a:pt x="0" y="713232"/>
                  </a:cubicBezTo>
                  <a:cubicBezTo>
                    <a:pt x="1219" y="682752"/>
                    <a:pt x="2171" y="652260"/>
                    <a:pt x="3657" y="621792"/>
                  </a:cubicBezTo>
                  <a:cubicBezTo>
                    <a:pt x="4920" y="595905"/>
                    <a:pt x="5187" y="567358"/>
                    <a:pt x="10972" y="541324"/>
                  </a:cubicBezTo>
                  <a:cubicBezTo>
                    <a:pt x="11808" y="537561"/>
                    <a:pt x="13695" y="534092"/>
                    <a:pt x="14630" y="530352"/>
                  </a:cubicBezTo>
                  <a:cubicBezTo>
                    <a:pt x="20959" y="505041"/>
                    <a:pt x="13561" y="519155"/>
                    <a:pt x="25603" y="501091"/>
                  </a:cubicBezTo>
                  <a:lnTo>
                    <a:pt x="32918" y="479145"/>
                  </a:lnTo>
                  <a:lnTo>
                    <a:pt x="36576" y="468172"/>
                  </a:lnTo>
                  <a:cubicBezTo>
                    <a:pt x="42790" y="430882"/>
                    <a:pt x="42424" y="443259"/>
                    <a:pt x="36576" y="387705"/>
                  </a:cubicBezTo>
                  <a:cubicBezTo>
                    <a:pt x="36172" y="383871"/>
                    <a:pt x="33977" y="380439"/>
                    <a:pt x="32918" y="376732"/>
                  </a:cubicBezTo>
                  <a:cubicBezTo>
                    <a:pt x="31537" y="371899"/>
                    <a:pt x="30704" y="366917"/>
                    <a:pt x="29260" y="362102"/>
                  </a:cubicBezTo>
                  <a:cubicBezTo>
                    <a:pt x="27044" y="354716"/>
                    <a:pt x="21945" y="340156"/>
                    <a:pt x="21945" y="340156"/>
                  </a:cubicBezTo>
                  <a:cubicBezTo>
                    <a:pt x="23164" y="316991"/>
                    <a:pt x="23594" y="293772"/>
                    <a:pt x="25603" y="270662"/>
                  </a:cubicBezTo>
                  <a:cubicBezTo>
                    <a:pt x="26254" y="263178"/>
                    <a:pt x="35151" y="238362"/>
                    <a:pt x="36576" y="234086"/>
                  </a:cubicBezTo>
                  <a:cubicBezTo>
                    <a:pt x="36578" y="234081"/>
                    <a:pt x="43888" y="212144"/>
                    <a:pt x="43891" y="212140"/>
                  </a:cubicBezTo>
                  <a:cubicBezTo>
                    <a:pt x="46329" y="208483"/>
                    <a:pt x="49421" y="205185"/>
                    <a:pt x="51206" y="201168"/>
                  </a:cubicBezTo>
                  <a:cubicBezTo>
                    <a:pt x="54338" y="194122"/>
                    <a:pt x="54244" y="185638"/>
                    <a:pt x="58521" y="179222"/>
                  </a:cubicBezTo>
                  <a:cubicBezTo>
                    <a:pt x="79488" y="147771"/>
                    <a:pt x="54348" y="187567"/>
                    <a:pt x="69494" y="157276"/>
                  </a:cubicBezTo>
                  <a:cubicBezTo>
                    <a:pt x="83675" y="128915"/>
                    <a:pt x="71272" y="162913"/>
                    <a:pt x="80467" y="135331"/>
                  </a:cubicBezTo>
                  <a:cubicBezTo>
                    <a:pt x="81686" y="101193"/>
                    <a:pt x="81122" y="66945"/>
                    <a:pt x="84124" y="32918"/>
                  </a:cubicBezTo>
                  <a:cubicBezTo>
                    <a:pt x="84802" y="25237"/>
                    <a:pt x="89928" y="18533"/>
                    <a:pt x="91440" y="10972"/>
                  </a:cubicBezTo>
                  <a:lnTo>
                    <a:pt x="102412" y="0"/>
                  </a:lnTo>
                  <a:close/>
                </a:path>
              </a:pathLst>
            </a:cu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2" name="Freeform 51"/>
            <p:cNvSpPr/>
            <p:nvPr/>
          </p:nvSpPr>
          <p:spPr bwMode="auto">
            <a:xfrm>
              <a:off x="6982712" y="2304856"/>
              <a:ext cx="663978" cy="301349"/>
            </a:xfrm>
            <a:custGeom>
              <a:avLst/>
              <a:gdLst>
                <a:gd name="connsiteX0" fmla="*/ 566928 w 1342920"/>
                <a:gd name="connsiteY0" fmla="*/ 536555 h 807217"/>
                <a:gd name="connsiteX1" fmla="*/ 559613 w 1342920"/>
                <a:gd name="connsiteY1" fmla="*/ 591419 h 807217"/>
                <a:gd name="connsiteX2" fmla="*/ 552298 w 1342920"/>
                <a:gd name="connsiteY2" fmla="*/ 613364 h 807217"/>
                <a:gd name="connsiteX3" fmla="*/ 548640 w 1342920"/>
                <a:gd name="connsiteY3" fmla="*/ 624337 h 807217"/>
                <a:gd name="connsiteX4" fmla="*/ 552298 w 1342920"/>
                <a:gd name="connsiteY4" fmla="*/ 646283 h 807217"/>
                <a:gd name="connsiteX5" fmla="*/ 559613 w 1342920"/>
                <a:gd name="connsiteY5" fmla="*/ 715777 h 807217"/>
                <a:gd name="connsiteX6" fmla="*/ 555956 w 1342920"/>
                <a:gd name="connsiteY6" fmla="*/ 741380 h 807217"/>
                <a:gd name="connsiteX7" fmla="*/ 552298 w 1342920"/>
                <a:gd name="connsiteY7" fmla="*/ 792587 h 807217"/>
                <a:gd name="connsiteX8" fmla="*/ 544983 w 1342920"/>
                <a:gd name="connsiteY8" fmla="*/ 803560 h 807217"/>
                <a:gd name="connsiteX9" fmla="*/ 519380 w 1342920"/>
                <a:gd name="connsiteY9" fmla="*/ 807217 h 807217"/>
                <a:gd name="connsiteX10" fmla="*/ 479146 w 1342920"/>
                <a:gd name="connsiteY10" fmla="*/ 803560 h 807217"/>
                <a:gd name="connsiteX11" fmla="*/ 468173 w 1342920"/>
                <a:gd name="connsiteY11" fmla="*/ 799902 h 807217"/>
                <a:gd name="connsiteX12" fmla="*/ 453543 w 1342920"/>
                <a:gd name="connsiteY12" fmla="*/ 785272 h 807217"/>
                <a:gd name="connsiteX13" fmla="*/ 442570 w 1342920"/>
                <a:gd name="connsiteY13" fmla="*/ 777956 h 807217"/>
                <a:gd name="connsiteX14" fmla="*/ 420624 w 1342920"/>
                <a:gd name="connsiteY14" fmla="*/ 770641 h 807217"/>
                <a:gd name="connsiteX15" fmla="*/ 409652 w 1342920"/>
                <a:gd name="connsiteY15" fmla="*/ 763326 h 807217"/>
                <a:gd name="connsiteX16" fmla="*/ 402336 w 1342920"/>
                <a:gd name="connsiteY16" fmla="*/ 756011 h 807217"/>
                <a:gd name="connsiteX17" fmla="*/ 376733 w 1342920"/>
                <a:gd name="connsiteY17" fmla="*/ 752353 h 807217"/>
                <a:gd name="connsiteX18" fmla="*/ 387706 w 1342920"/>
                <a:gd name="connsiteY18" fmla="*/ 745038 h 807217"/>
                <a:gd name="connsiteX19" fmla="*/ 391364 w 1342920"/>
                <a:gd name="connsiteY19" fmla="*/ 734065 h 807217"/>
                <a:gd name="connsiteX20" fmla="*/ 387706 w 1342920"/>
                <a:gd name="connsiteY20" fmla="*/ 686516 h 807217"/>
                <a:gd name="connsiteX21" fmla="*/ 384048 w 1342920"/>
                <a:gd name="connsiteY21" fmla="*/ 627995 h 807217"/>
                <a:gd name="connsiteX22" fmla="*/ 387706 w 1342920"/>
                <a:gd name="connsiteY22" fmla="*/ 584104 h 807217"/>
                <a:gd name="connsiteX23" fmla="*/ 391364 w 1342920"/>
                <a:gd name="connsiteY23" fmla="*/ 514609 h 807217"/>
                <a:gd name="connsiteX24" fmla="*/ 395021 w 1342920"/>
                <a:gd name="connsiteY24" fmla="*/ 503636 h 807217"/>
                <a:gd name="connsiteX25" fmla="*/ 405994 w 1342920"/>
                <a:gd name="connsiteY25" fmla="*/ 492664 h 807217"/>
                <a:gd name="connsiteX26" fmla="*/ 413309 w 1342920"/>
                <a:gd name="connsiteY26" fmla="*/ 470718 h 807217"/>
                <a:gd name="connsiteX27" fmla="*/ 416967 w 1342920"/>
                <a:gd name="connsiteY27" fmla="*/ 459745 h 807217"/>
                <a:gd name="connsiteX28" fmla="*/ 413309 w 1342920"/>
                <a:gd name="connsiteY28" fmla="*/ 437800 h 807217"/>
                <a:gd name="connsiteX29" fmla="*/ 420624 w 1342920"/>
                <a:gd name="connsiteY29" fmla="*/ 430484 h 807217"/>
                <a:gd name="connsiteX30" fmla="*/ 427940 w 1342920"/>
                <a:gd name="connsiteY30" fmla="*/ 419512 h 807217"/>
                <a:gd name="connsiteX31" fmla="*/ 446228 w 1342920"/>
                <a:gd name="connsiteY31" fmla="*/ 404881 h 807217"/>
                <a:gd name="connsiteX32" fmla="*/ 449885 w 1342920"/>
                <a:gd name="connsiteY32" fmla="*/ 393908 h 807217"/>
                <a:gd name="connsiteX33" fmla="*/ 460858 w 1342920"/>
                <a:gd name="connsiteY33" fmla="*/ 371963 h 807217"/>
                <a:gd name="connsiteX34" fmla="*/ 457200 w 1342920"/>
                <a:gd name="connsiteY34" fmla="*/ 335387 h 807217"/>
                <a:gd name="connsiteX35" fmla="*/ 446228 w 1342920"/>
                <a:gd name="connsiteY35" fmla="*/ 331729 h 807217"/>
                <a:gd name="connsiteX36" fmla="*/ 427940 w 1342920"/>
                <a:gd name="connsiteY36" fmla="*/ 313441 h 807217"/>
                <a:gd name="connsiteX37" fmla="*/ 413309 w 1342920"/>
                <a:gd name="connsiteY37" fmla="*/ 295153 h 807217"/>
                <a:gd name="connsiteX38" fmla="*/ 398679 w 1342920"/>
                <a:gd name="connsiteY38" fmla="*/ 276865 h 807217"/>
                <a:gd name="connsiteX39" fmla="*/ 391364 w 1342920"/>
                <a:gd name="connsiteY39" fmla="*/ 265892 h 807217"/>
                <a:gd name="connsiteX40" fmla="*/ 384048 w 1342920"/>
                <a:gd name="connsiteY40" fmla="*/ 258577 h 807217"/>
                <a:gd name="connsiteX41" fmla="*/ 365760 w 1342920"/>
                <a:gd name="connsiteY41" fmla="*/ 236632 h 807217"/>
                <a:gd name="connsiteX42" fmla="*/ 358445 w 1342920"/>
                <a:gd name="connsiteY42" fmla="*/ 247604 h 807217"/>
                <a:gd name="connsiteX43" fmla="*/ 351130 w 1342920"/>
                <a:gd name="connsiteY43" fmla="*/ 276865 h 807217"/>
                <a:gd name="connsiteX44" fmla="*/ 347472 w 1342920"/>
                <a:gd name="connsiteY44" fmla="*/ 287838 h 807217"/>
                <a:gd name="connsiteX45" fmla="*/ 336500 w 1342920"/>
                <a:gd name="connsiteY45" fmla="*/ 298811 h 807217"/>
                <a:gd name="connsiteX46" fmla="*/ 314554 w 1342920"/>
                <a:gd name="connsiteY46" fmla="*/ 328072 h 807217"/>
                <a:gd name="connsiteX47" fmla="*/ 310896 w 1342920"/>
                <a:gd name="connsiteY47" fmla="*/ 339044 h 807217"/>
                <a:gd name="connsiteX48" fmla="*/ 296266 w 1342920"/>
                <a:gd name="connsiteY48" fmla="*/ 357332 h 807217"/>
                <a:gd name="connsiteX49" fmla="*/ 288951 w 1342920"/>
                <a:gd name="connsiteY49" fmla="*/ 379278 h 807217"/>
                <a:gd name="connsiteX50" fmla="*/ 267005 w 1342920"/>
                <a:gd name="connsiteY50" fmla="*/ 386593 h 807217"/>
                <a:gd name="connsiteX51" fmla="*/ 263348 w 1342920"/>
                <a:gd name="connsiteY51" fmla="*/ 408539 h 807217"/>
                <a:gd name="connsiteX52" fmla="*/ 245060 w 1342920"/>
                <a:gd name="connsiteY52" fmla="*/ 423169 h 807217"/>
                <a:gd name="connsiteX53" fmla="*/ 223114 w 1342920"/>
                <a:gd name="connsiteY53" fmla="*/ 430484 h 807217"/>
                <a:gd name="connsiteX54" fmla="*/ 208484 w 1342920"/>
                <a:gd name="connsiteY54" fmla="*/ 448772 h 807217"/>
                <a:gd name="connsiteX55" fmla="*/ 201168 w 1342920"/>
                <a:gd name="connsiteY55" fmla="*/ 470718 h 807217"/>
                <a:gd name="connsiteX56" fmla="*/ 179223 w 1342920"/>
                <a:gd name="connsiteY56" fmla="*/ 481691 h 807217"/>
                <a:gd name="connsiteX57" fmla="*/ 168250 w 1342920"/>
                <a:gd name="connsiteY57" fmla="*/ 492664 h 807217"/>
                <a:gd name="connsiteX58" fmla="*/ 153620 w 1342920"/>
                <a:gd name="connsiteY58" fmla="*/ 510952 h 807217"/>
                <a:gd name="connsiteX59" fmla="*/ 142647 w 1342920"/>
                <a:gd name="connsiteY59" fmla="*/ 514609 h 807217"/>
                <a:gd name="connsiteX60" fmla="*/ 113386 w 1342920"/>
                <a:gd name="connsiteY60" fmla="*/ 510952 h 807217"/>
                <a:gd name="connsiteX61" fmla="*/ 106071 w 1342920"/>
                <a:gd name="connsiteY61" fmla="*/ 499979 h 807217"/>
                <a:gd name="connsiteX62" fmla="*/ 84125 w 1342920"/>
                <a:gd name="connsiteY62" fmla="*/ 481691 h 807217"/>
                <a:gd name="connsiteX63" fmla="*/ 76810 w 1342920"/>
                <a:gd name="connsiteY63" fmla="*/ 470718 h 807217"/>
                <a:gd name="connsiteX64" fmla="*/ 69495 w 1342920"/>
                <a:gd name="connsiteY64" fmla="*/ 448772 h 807217"/>
                <a:gd name="connsiteX65" fmla="*/ 65837 w 1342920"/>
                <a:gd name="connsiteY65" fmla="*/ 386593 h 807217"/>
                <a:gd name="connsiteX66" fmla="*/ 62180 w 1342920"/>
                <a:gd name="connsiteY66" fmla="*/ 306126 h 807217"/>
                <a:gd name="connsiteX67" fmla="*/ 58522 w 1342920"/>
                <a:gd name="connsiteY67" fmla="*/ 287838 h 807217"/>
                <a:gd name="connsiteX68" fmla="*/ 51207 w 1342920"/>
                <a:gd name="connsiteY68" fmla="*/ 276865 h 807217"/>
                <a:gd name="connsiteX69" fmla="*/ 29261 w 1342920"/>
                <a:gd name="connsiteY69" fmla="*/ 232974 h 807217"/>
                <a:gd name="connsiteX70" fmla="*/ 14631 w 1342920"/>
                <a:gd name="connsiteY70" fmla="*/ 211028 h 807217"/>
                <a:gd name="connsiteX71" fmla="*/ 7316 w 1342920"/>
                <a:gd name="connsiteY71" fmla="*/ 200056 h 807217"/>
                <a:gd name="connsiteX72" fmla="*/ 3658 w 1342920"/>
                <a:gd name="connsiteY72" fmla="*/ 181768 h 807217"/>
                <a:gd name="connsiteX73" fmla="*/ 0 w 1342920"/>
                <a:gd name="connsiteY73" fmla="*/ 170795 h 807217"/>
                <a:gd name="connsiteX74" fmla="*/ 3658 w 1342920"/>
                <a:gd name="connsiteY74" fmla="*/ 72040 h 807217"/>
                <a:gd name="connsiteX75" fmla="*/ 10973 w 1342920"/>
                <a:gd name="connsiteY75" fmla="*/ 64724 h 807217"/>
                <a:gd name="connsiteX76" fmla="*/ 32919 w 1342920"/>
                <a:gd name="connsiteY76" fmla="*/ 53752 h 807217"/>
                <a:gd name="connsiteX77" fmla="*/ 76810 w 1342920"/>
                <a:gd name="connsiteY77" fmla="*/ 57409 h 807217"/>
                <a:gd name="connsiteX78" fmla="*/ 109728 w 1342920"/>
                <a:gd name="connsiteY78" fmla="*/ 61067 h 807217"/>
                <a:gd name="connsiteX79" fmla="*/ 277978 w 1342920"/>
                <a:gd name="connsiteY79" fmla="*/ 57409 h 807217"/>
                <a:gd name="connsiteX80" fmla="*/ 310896 w 1342920"/>
                <a:gd name="connsiteY80" fmla="*/ 50094 h 807217"/>
                <a:gd name="connsiteX81" fmla="*/ 332842 w 1342920"/>
                <a:gd name="connsiteY81" fmla="*/ 42779 h 807217"/>
                <a:gd name="connsiteX82" fmla="*/ 369418 w 1342920"/>
                <a:gd name="connsiteY82" fmla="*/ 39121 h 807217"/>
                <a:gd name="connsiteX83" fmla="*/ 431597 w 1342920"/>
                <a:gd name="connsiteY83" fmla="*/ 31806 h 807217"/>
                <a:gd name="connsiteX84" fmla="*/ 621792 w 1342920"/>
                <a:gd name="connsiteY84" fmla="*/ 35464 h 807217"/>
                <a:gd name="connsiteX85" fmla="*/ 654711 w 1342920"/>
                <a:gd name="connsiteY85" fmla="*/ 39121 h 807217"/>
                <a:gd name="connsiteX86" fmla="*/ 702260 w 1342920"/>
                <a:gd name="connsiteY86" fmla="*/ 46436 h 807217"/>
                <a:gd name="connsiteX87" fmla="*/ 815645 w 1342920"/>
                <a:gd name="connsiteY87" fmla="*/ 42779 h 807217"/>
                <a:gd name="connsiteX88" fmla="*/ 859536 w 1342920"/>
                <a:gd name="connsiteY88" fmla="*/ 35464 h 807217"/>
                <a:gd name="connsiteX89" fmla="*/ 896112 w 1342920"/>
                <a:gd name="connsiteY89" fmla="*/ 31806 h 807217"/>
                <a:gd name="connsiteX90" fmla="*/ 950976 w 1342920"/>
                <a:gd name="connsiteY90" fmla="*/ 28148 h 807217"/>
                <a:gd name="connsiteX91" fmla="*/ 983895 w 1342920"/>
                <a:gd name="connsiteY91" fmla="*/ 24491 h 807217"/>
                <a:gd name="connsiteX92" fmla="*/ 1064362 w 1342920"/>
                <a:gd name="connsiteY92" fmla="*/ 13518 h 807217"/>
                <a:gd name="connsiteX93" fmla="*/ 1261872 w 1342920"/>
                <a:gd name="connsiteY93" fmla="*/ 20833 h 807217"/>
                <a:gd name="connsiteX94" fmla="*/ 1283818 w 1342920"/>
                <a:gd name="connsiteY94" fmla="*/ 28148 h 807217"/>
                <a:gd name="connsiteX95" fmla="*/ 1305764 w 1342920"/>
                <a:gd name="connsiteY95" fmla="*/ 39121 h 807217"/>
                <a:gd name="connsiteX96" fmla="*/ 1331367 w 1342920"/>
                <a:gd name="connsiteY96" fmla="*/ 72040 h 807217"/>
                <a:gd name="connsiteX97" fmla="*/ 1342340 w 1342920"/>
                <a:gd name="connsiteY97" fmla="*/ 93985 h 807217"/>
                <a:gd name="connsiteX98" fmla="*/ 1335024 w 1342920"/>
                <a:gd name="connsiteY98" fmla="*/ 152507 h 807217"/>
                <a:gd name="connsiteX99" fmla="*/ 1327709 w 1342920"/>
                <a:gd name="connsiteY99" fmla="*/ 163480 h 807217"/>
                <a:gd name="connsiteX100" fmla="*/ 1316736 w 1342920"/>
                <a:gd name="connsiteY100" fmla="*/ 181768 h 807217"/>
                <a:gd name="connsiteX101" fmla="*/ 1313079 w 1342920"/>
                <a:gd name="connsiteY101" fmla="*/ 192740 h 807217"/>
                <a:gd name="connsiteX102" fmla="*/ 1305764 w 1342920"/>
                <a:gd name="connsiteY102" fmla="*/ 203713 h 807217"/>
                <a:gd name="connsiteX103" fmla="*/ 1298448 w 1342920"/>
                <a:gd name="connsiteY103" fmla="*/ 225659 h 807217"/>
                <a:gd name="connsiteX104" fmla="*/ 1283818 w 1342920"/>
                <a:gd name="connsiteY104" fmla="*/ 247604 h 807217"/>
                <a:gd name="connsiteX105" fmla="*/ 1280160 w 1342920"/>
                <a:gd name="connsiteY105" fmla="*/ 258577 h 807217"/>
                <a:gd name="connsiteX106" fmla="*/ 1254557 w 1342920"/>
                <a:gd name="connsiteY106" fmla="*/ 291496 h 807217"/>
                <a:gd name="connsiteX107" fmla="*/ 1239927 w 1342920"/>
                <a:gd name="connsiteY107" fmla="*/ 309784 h 807217"/>
                <a:gd name="connsiteX108" fmla="*/ 1228954 w 1342920"/>
                <a:gd name="connsiteY108" fmla="*/ 317099 h 807217"/>
                <a:gd name="connsiteX109" fmla="*/ 1207008 w 1342920"/>
                <a:gd name="connsiteY109" fmla="*/ 331729 h 807217"/>
                <a:gd name="connsiteX110" fmla="*/ 1185063 w 1342920"/>
                <a:gd name="connsiteY110" fmla="*/ 346360 h 807217"/>
                <a:gd name="connsiteX111" fmla="*/ 1163117 w 1342920"/>
                <a:gd name="connsiteY111" fmla="*/ 360990 h 807217"/>
                <a:gd name="connsiteX112" fmla="*/ 1152144 w 1342920"/>
                <a:gd name="connsiteY112" fmla="*/ 368305 h 807217"/>
                <a:gd name="connsiteX113" fmla="*/ 1141172 w 1342920"/>
                <a:gd name="connsiteY113" fmla="*/ 375620 h 807217"/>
                <a:gd name="connsiteX114" fmla="*/ 1130199 w 1342920"/>
                <a:gd name="connsiteY114" fmla="*/ 379278 h 807217"/>
                <a:gd name="connsiteX115" fmla="*/ 1119226 w 1342920"/>
                <a:gd name="connsiteY115" fmla="*/ 386593 h 807217"/>
                <a:gd name="connsiteX116" fmla="*/ 1100938 w 1342920"/>
                <a:gd name="connsiteY116" fmla="*/ 390251 h 807217"/>
                <a:gd name="connsiteX117" fmla="*/ 1078992 w 1342920"/>
                <a:gd name="connsiteY117" fmla="*/ 397566 h 807217"/>
                <a:gd name="connsiteX118" fmla="*/ 1068020 w 1342920"/>
                <a:gd name="connsiteY118" fmla="*/ 401224 h 807217"/>
                <a:gd name="connsiteX119" fmla="*/ 1042416 w 1342920"/>
                <a:gd name="connsiteY119" fmla="*/ 408539 h 807217"/>
                <a:gd name="connsiteX120" fmla="*/ 1027786 w 1342920"/>
                <a:gd name="connsiteY120" fmla="*/ 412196 h 807217"/>
                <a:gd name="connsiteX121" fmla="*/ 1016813 w 1342920"/>
                <a:gd name="connsiteY121" fmla="*/ 415854 h 807217"/>
                <a:gd name="connsiteX122" fmla="*/ 991210 w 1342920"/>
                <a:gd name="connsiteY122" fmla="*/ 419512 h 807217"/>
                <a:gd name="connsiteX123" fmla="*/ 947319 w 1342920"/>
                <a:gd name="connsiteY123" fmla="*/ 426827 h 807217"/>
                <a:gd name="connsiteX124" fmla="*/ 925373 w 1342920"/>
                <a:gd name="connsiteY124" fmla="*/ 430484 h 807217"/>
                <a:gd name="connsiteX125" fmla="*/ 738836 w 1342920"/>
                <a:gd name="connsiteY125" fmla="*/ 434142 h 807217"/>
                <a:gd name="connsiteX126" fmla="*/ 665684 w 1342920"/>
                <a:gd name="connsiteY126" fmla="*/ 441457 h 807217"/>
                <a:gd name="connsiteX127" fmla="*/ 651053 w 1342920"/>
                <a:gd name="connsiteY127" fmla="*/ 445115 h 807217"/>
                <a:gd name="connsiteX128" fmla="*/ 625450 w 1342920"/>
                <a:gd name="connsiteY128" fmla="*/ 448772 h 807217"/>
                <a:gd name="connsiteX129" fmla="*/ 585216 w 1342920"/>
                <a:gd name="connsiteY129" fmla="*/ 459745 h 807217"/>
                <a:gd name="connsiteX130" fmla="*/ 563271 w 1342920"/>
                <a:gd name="connsiteY130" fmla="*/ 470718 h 807217"/>
                <a:gd name="connsiteX131" fmla="*/ 541325 w 1342920"/>
                <a:gd name="connsiteY131" fmla="*/ 481691 h 807217"/>
                <a:gd name="connsiteX132" fmla="*/ 537668 w 1342920"/>
                <a:gd name="connsiteY132" fmla="*/ 518267 h 807217"/>
                <a:gd name="connsiteX133" fmla="*/ 541325 w 1342920"/>
                <a:gd name="connsiteY133" fmla="*/ 529240 h 807217"/>
                <a:gd name="connsiteX134" fmla="*/ 552298 w 1342920"/>
                <a:gd name="connsiteY134" fmla="*/ 536555 h 807217"/>
                <a:gd name="connsiteX135" fmla="*/ 570586 w 1342920"/>
                <a:gd name="connsiteY135" fmla="*/ 558500 h 807217"/>
                <a:gd name="connsiteX136" fmla="*/ 574244 w 1342920"/>
                <a:gd name="connsiteY136" fmla="*/ 569473 h 807217"/>
                <a:gd name="connsiteX137" fmla="*/ 566928 w 1342920"/>
                <a:gd name="connsiteY137" fmla="*/ 536555 h 80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342920" h="807217">
                  <a:moveTo>
                    <a:pt x="566928" y="536555"/>
                  </a:moveTo>
                  <a:cubicBezTo>
                    <a:pt x="564490" y="540213"/>
                    <a:pt x="565935" y="570344"/>
                    <a:pt x="559613" y="591419"/>
                  </a:cubicBezTo>
                  <a:cubicBezTo>
                    <a:pt x="557397" y="598804"/>
                    <a:pt x="554736" y="606049"/>
                    <a:pt x="552298" y="613364"/>
                  </a:cubicBezTo>
                  <a:lnTo>
                    <a:pt x="548640" y="624337"/>
                  </a:lnTo>
                  <a:cubicBezTo>
                    <a:pt x="549859" y="631652"/>
                    <a:pt x="551626" y="638897"/>
                    <a:pt x="552298" y="646283"/>
                  </a:cubicBezTo>
                  <a:cubicBezTo>
                    <a:pt x="558633" y="715964"/>
                    <a:pt x="549296" y="684819"/>
                    <a:pt x="559613" y="715777"/>
                  </a:cubicBezTo>
                  <a:cubicBezTo>
                    <a:pt x="558394" y="724311"/>
                    <a:pt x="556773" y="732798"/>
                    <a:pt x="555956" y="741380"/>
                  </a:cubicBezTo>
                  <a:cubicBezTo>
                    <a:pt x="554334" y="758415"/>
                    <a:pt x="555272" y="775735"/>
                    <a:pt x="552298" y="792587"/>
                  </a:cubicBezTo>
                  <a:cubicBezTo>
                    <a:pt x="551534" y="796916"/>
                    <a:pt x="549000" y="801775"/>
                    <a:pt x="544983" y="803560"/>
                  </a:cubicBezTo>
                  <a:cubicBezTo>
                    <a:pt x="537105" y="807061"/>
                    <a:pt x="527914" y="805998"/>
                    <a:pt x="519380" y="807217"/>
                  </a:cubicBezTo>
                  <a:cubicBezTo>
                    <a:pt x="505969" y="805998"/>
                    <a:pt x="492477" y="805464"/>
                    <a:pt x="479146" y="803560"/>
                  </a:cubicBezTo>
                  <a:cubicBezTo>
                    <a:pt x="475329" y="803015"/>
                    <a:pt x="470899" y="802628"/>
                    <a:pt x="468173" y="799902"/>
                  </a:cubicBezTo>
                  <a:cubicBezTo>
                    <a:pt x="448668" y="780396"/>
                    <a:pt x="482802" y="795023"/>
                    <a:pt x="453543" y="785272"/>
                  </a:cubicBezTo>
                  <a:cubicBezTo>
                    <a:pt x="449885" y="782833"/>
                    <a:pt x="446587" y="779741"/>
                    <a:pt x="442570" y="777956"/>
                  </a:cubicBezTo>
                  <a:cubicBezTo>
                    <a:pt x="435524" y="774824"/>
                    <a:pt x="427040" y="774918"/>
                    <a:pt x="420624" y="770641"/>
                  </a:cubicBezTo>
                  <a:cubicBezTo>
                    <a:pt x="416967" y="768203"/>
                    <a:pt x="413084" y="766072"/>
                    <a:pt x="409652" y="763326"/>
                  </a:cubicBezTo>
                  <a:cubicBezTo>
                    <a:pt x="406959" y="761172"/>
                    <a:pt x="405608" y="757102"/>
                    <a:pt x="402336" y="756011"/>
                  </a:cubicBezTo>
                  <a:cubicBezTo>
                    <a:pt x="394157" y="753285"/>
                    <a:pt x="385267" y="753572"/>
                    <a:pt x="376733" y="752353"/>
                  </a:cubicBezTo>
                  <a:cubicBezTo>
                    <a:pt x="380391" y="749915"/>
                    <a:pt x="384960" y="748471"/>
                    <a:pt x="387706" y="745038"/>
                  </a:cubicBezTo>
                  <a:cubicBezTo>
                    <a:pt x="390115" y="742027"/>
                    <a:pt x="391364" y="737921"/>
                    <a:pt x="391364" y="734065"/>
                  </a:cubicBezTo>
                  <a:cubicBezTo>
                    <a:pt x="391364" y="718169"/>
                    <a:pt x="388800" y="702375"/>
                    <a:pt x="387706" y="686516"/>
                  </a:cubicBezTo>
                  <a:cubicBezTo>
                    <a:pt x="386361" y="667017"/>
                    <a:pt x="385267" y="647502"/>
                    <a:pt x="384048" y="627995"/>
                  </a:cubicBezTo>
                  <a:cubicBezTo>
                    <a:pt x="385267" y="613365"/>
                    <a:pt x="386761" y="598755"/>
                    <a:pt x="387706" y="584104"/>
                  </a:cubicBezTo>
                  <a:cubicBezTo>
                    <a:pt x="389200" y="560955"/>
                    <a:pt x="389264" y="537711"/>
                    <a:pt x="391364" y="514609"/>
                  </a:cubicBezTo>
                  <a:cubicBezTo>
                    <a:pt x="391713" y="510769"/>
                    <a:pt x="392882" y="506844"/>
                    <a:pt x="395021" y="503636"/>
                  </a:cubicBezTo>
                  <a:cubicBezTo>
                    <a:pt x="397890" y="499332"/>
                    <a:pt x="402336" y="496321"/>
                    <a:pt x="405994" y="492664"/>
                  </a:cubicBezTo>
                  <a:lnTo>
                    <a:pt x="413309" y="470718"/>
                  </a:lnTo>
                  <a:lnTo>
                    <a:pt x="416967" y="459745"/>
                  </a:lnTo>
                  <a:cubicBezTo>
                    <a:pt x="415748" y="452430"/>
                    <a:pt x="412389" y="445159"/>
                    <a:pt x="413309" y="437800"/>
                  </a:cubicBezTo>
                  <a:cubicBezTo>
                    <a:pt x="413737" y="434378"/>
                    <a:pt x="418470" y="433177"/>
                    <a:pt x="420624" y="430484"/>
                  </a:cubicBezTo>
                  <a:cubicBezTo>
                    <a:pt x="423370" y="427052"/>
                    <a:pt x="425194" y="422944"/>
                    <a:pt x="427940" y="419512"/>
                  </a:cubicBezTo>
                  <a:cubicBezTo>
                    <a:pt x="433899" y="412063"/>
                    <a:pt x="438076" y="410316"/>
                    <a:pt x="446228" y="404881"/>
                  </a:cubicBezTo>
                  <a:cubicBezTo>
                    <a:pt x="447447" y="401223"/>
                    <a:pt x="448161" y="397356"/>
                    <a:pt x="449885" y="393908"/>
                  </a:cubicBezTo>
                  <a:cubicBezTo>
                    <a:pt x="464069" y="365539"/>
                    <a:pt x="451661" y="399552"/>
                    <a:pt x="460858" y="371963"/>
                  </a:cubicBezTo>
                  <a:cubicBezTo>
                    <a:pt x="459639" y="359771"/>
                    <a:pt x="461387" y="346902"/>
                    <a:pt x="457200" y="335387"/>
                  </a:cubicBezTo>
                  <a:cubicBezTo>
                    <a:pt x="455883" y="331764"/>
                    <a:pt x="449312" y="334042"/>
                    <a:pt x="446228" y="331729"/>
                  </a:cubicBezTo>
                  <a:cubicBezTo>
                    <a:pt x="439331" y="326556"/>
                    <a:pt x="434036" y="319537"/>
                    <a:pt x="427940" y="313441"/>
                  </a:cubicBezTo>
                  <a:cubicBezTo>
                    <a:pt x="417513" y="303015"/>
                    <a:pt x="422539" y="308999"/>
                    <a:pt x="413309" y="295153"/>
                  </a:cubicBezTo>
                  <a:cubicBezTo>
                    <a:pt x="406190" y="273791"/>
                    <a:pt x="415223" y="293409"/>
                    <a:pt x="398679" y="276865"/>
                  </a:cubicBezTo>
                  <a:cubicBezTo>
                    <a:pt x="395571" y="273757"/>
                    <a:pt x="394110" y="269325"/>
                    <a:pt x="391364" y="265892"/>
                  </a:cubicBezTo>
                  <a:cubicBezTo>
                    <a:pt x="389210" y="263199"/>
                    <a:pt x="386202" y="261270"/>
                    <a:pt x="384048" y="258577"/>
                  </a:cubicBezTo>
                  <a:cubicBezTo>
                    <a:pt x="363677" y="233114"/>
                    <a:pt x="391829" y="262698"/>
                    <a:pt x="365760" y="236632"/>
                  </a:cubicBezTo>
                  <a:cubicBezTo>
                    <a:pt x="363322" y="240289"/>
                    <a:pt x="359947" y="243473"/>
                    <a:pt x="358445" y="247604"/>
                  </a:cubicBezTo>
                  <a:cubicBezTo>
                    <a:pt x="355009" y="257053"/>
                    <a:pt x="354310" y="267327"/>
                    <a:pt x="351130" y="276865"/>
                  </a:cubicBezTo>
                  <a:cubicBezTo>
                    <a:pt x="349911" y="280523"/>
                    <a:pt x="349611" y="284630"/>
                    <a:pt x="347472" y="287838"/>
                  </a:cubicBezTo>
                  <a:cubicBezTo>
                    <a:pt x="344603" y="292142"/>
                    <a:pt x="339676" y="294728"/>
                    <a:pt x="336500" y="298811"/>
                  </a:cubicBezTo>
                  <a:cubicBezTo>
                    <a:pt x="307547" y="336036"/>
                    <a:pt x="332953" y="309671"/>
                    <a:pt x="314554" y="328072"/>
                  </a:cubicBezTo>
                  <a:cubicBezTo>
                    <a:pt x="313335" y="331729"/>
                    <a:pt x="312880" y="335738"/>
                    <a:pt x="310896" y="339044"/>
                  </a:cubicBezTo>
                  <a:cubicBezTo>
                    <a:pt x="297874" y="360747"/>
                    <a:pt x="308807" y="329114"/>
                    <a:pt x="296266" y="357332"/>
                  </a:cubicBezTo>
                  <a:cubicBezTo>
                    <a:pt x="293134" y="364378"/>
                    <a:pt x="296266" y="376840"/>
                    <a:pt x="288951" y="379278"/>
                  </a:cubicBezTo>
                  <a:lnTo>
                    <a:pt x="267005" y="386593"/>
                  </a:lnTo>
                  <a:cubicBezTo>
                    <a:pt x="265786" y="393908"/>
                    <a:pt x="265952" y="401595"/>
                    <a:pt x="263348" y="408539"/>
                  </a:cubicBezTo>
                  <a:cubicBezTo>
                    <a:pt x="261829" y="412591"/>
                    <a:pt x="247551" y="422062"/>
                    <a:pt x="245060" y="423169"/>
                  </a:cubicBezTo>
                  <a:cubicBezTo>
                    <a:pt x="238014" y="426301"/>
                    <a:pt x="223114" y="430484"/>
                    <a:pt x="223114" y="430484"/>
                  </a:cubicBezTo>
                  <a:cubicBezTo>
                    <a:pt x="217035" y="436563"/>
                    <a:pt x="212174" y="440469"/>
                    <a:pt x="208484" y="448772"/>
                  </a:cubicBezTo>
                  <a:cubicBezTo>
                    <a:pt x="205352" y="455818"/>
                    <a:pt x="207584" y="466441"/>
                    <a:pt x="201168" y="470718"/>
                  </a:cubicBezTo>
                  <a:cubicBezTo>
                    <a:pt x="186988" y="480172"/>
                    <a:pt x="194366" y="476643"/>
                    <a:pt x="179223" y="481691"/>
                  </a:cubicBezTo>
                  <a:cubicBezTo>
                    <a:pt x="175565" y="485349"/>
                    <a:pt x="171562" y="488690"/>
                    <a:pt x="168250" y="492664"/>
                  </a:cubicBezTo>
                  <a:cubicBezTo>
                    <a:pt x="163269" y="498642"/>
                    <a:pt x="160711" y="506697"/>
                    <a:pt x="153620" y="510952"/>
                  </a:cubicBezTo>
                  <a:cubicBezTo>
                    <a:pt x="150314" y="512936"/>
                    <a:pt x="146305" y="513390"/>
                    <a:pt x="142647" y="514609"/>
                  </a:cubicBezTo>
                  <a:cubicBezTo>
                    <a:pt x="132893" y="513390"/>
                    <a:pt x="122513" y="514603"/>
                    <a:pt x="113386" y="510952"/>
                  </a:cubicBezTo>
                  <a:cubicBezTo>
                    <a:pt x="109304" y="509319"/>
                    <a:pt x="108885" y="503356"/>
                    <a:pt x="106071" y="499979"/>
                  </a:cubicBezTo>
                  <a:cubicBezTo>
                    <a:pt x="97270" y="489418"/>
                    <a:pt x="94914" y="488884"/>
                    <a:pt x="84125" y="481691"/>
                  </a:cubicBezTo>
                  <a:cubicBezTo>
                    <a:pt x="81687" y="478033"/>
                    <a:pt x="78595" y="474735"/>
                    <a:pt x="76810" y="470718"/>
                  </a:cubicBezTo>
                  <a:cubicBezTo>
                    <a:pt x="73678" y="463672"/>
                    <a:pt x="69495" y="448772"/>
                    <a:pt x="69495" y="448772"/>
                  </a:cubicBezTo>
                  <a:cubicBezTo>
                    <a:pt x="68276" y="428046"/>
                    <a:pt x="66900" y="407328"/>
                    <a:pt x="65837" y="386593"/>
                  </a:cubicBezTo>
                  <a:cubicBezTo>
                    <a:pt x="64462" y="359778"/>
                    <a:pt x="64163" y="332903"/>
                    <a:pt x="62180" y="306126"/>
                  </a:cubicBezTo>
                  <a:cubicBezTo>
                    <a:pt x="61721" y="299926"/>
                    <a:pt x="60705" y="293659"/>
                    <a:pt x="58522" y="287838"/>
                  </a:cubicBezTo>
                  <a:cubicBezTo>
                    <a:pt x="56978" y="283722"/>
                    <a:pt x="52992" y="280882"/>
                    <a:pt x="51207" y="276865"/>
                  </a:cubicBezTo>
                  <a:cubicBezTo>
                    <a:pt x="31017" y="231436"/>
                    <a:pt x="59680" y="278602"/>
                    <a:pt x="29261" y="232974"/>
                  </a:cubicBezTo>
                  <a:lnTo>
                    <a:pt x="14631" y="211028"/>
                  </a:lnTo>
                  <a:lnTo>
                    <a:pt x="7316" y="200056"/>
                  </a:lnTo>
                  <a:cubicBezTo>
                    <a:pt x="6097" y="193960"/>
                    <a:pt x="5166" y="187799"/>
                    <a:pt x="3658" y="181768"/>
                  </a:cubicBezTo>
                  <a:cubicBezTo>
                    <a:pt x="2723" y="178028"/>
                    <a:pt x="0" y="174651"/>
                    <a:pt x="0" y="170795"/>
                  </a:cubicBezTo>
                  <a:cubicBezTo>
                    <a:pt x="0" y="137854"/>
                    <a:pt x="268" y="104806"/>
                    <a:pt x="3658" y="72040"/>
                  </a:cubicBezTo>
                  <a:cubicBezTo>
                    <a:pt x="4013" y="68610"/>
                    <a:pt x="8280" y="66878"/>
                    <a:pt x="10973" y="64724"/>
                  </a:cubicBezTo>
                  <a:cubicBezTo>
                    <a:pt x="21101" y="56621"/>
                    <a:pt x="21330" y="57614"/>
                    <a:pt x="32919" y="53752"/>
                  </a:cubicBezTo>
                  <a:lnTo>
                    <a:pt x="76810" y="57409"/>
                  </a:lnTo>
                  <a:cubicBezTo>
                    <a:pt x="87800" y="58456"/>
                    <a:pt x="98688" y="61067"/>
                    <a:pt x="109728" y="61067"/>
                  </a:cubicBezTo>
                  <a:cubicBezTo>
                    <a:pt x="165825" y="61067"/>
                    <a:pt x="221895" y="58628"/>
                    <a:pt x="277978" y="57409"/>
                  </a:cubicBezTo>
                  <a:cubicBezTo>
                    <a:pt x="309380" y="46943"/>
                    <a:pt x="259385" y="62972"/>
                    <a:pt x="310896" y="50094"/>
                  </a:cubicBezTo>
                  <a:cubicBezTo>
                    <a:pt x="318377" y="48224"/>
                    <a:pt x="325263" y="44200"/>
                    <a:pt x="332842" y="42779"/>
                  </a:cubicBezTo>
                  <a:cubicBezTo>
                    <a:pt x="344885" y="40521"/>
                    <a:pt x="357232" y="40404"/>
                    <a:pt x="369418" y="39121"/>
                  </a:cubicBezTo>
                  <a:cubicBezTo>
                    <a:pt x="399499" y="35955"/>
                    <a:pt x="402606" y="35430"/>
                    <a:pt x="431597" y="31806"/>
                  </a:cubicBezTo>
                  <a:lnTo>
                    <a:pt x="621792" y="35464"/>
                  </a:lnTo>
                  <a:cubicBezTo>
                    <a:pt x="632827" y="35826"/>
                    <a:pt x="643756" y="37752"/>
                    <a:pt x="654711" y="39121"/>
                  </a:cubicBezTo>
                  <a:cubicBezTo>
                    <a:pt x="673511" y="41471"/>
                    <a:pt x="683978" y="43390"/>
                    <a:pt x="702260" y="46436"/>
                  </a:cubicBezTo>
                  <a:cubicBezTo>
                    <a:pt x="740055" y="45217"/>
                    <a:pt x="777883" y="44766"/>
                    <a:pt x="815645" y="42779"/>
                  </a:cubicBezTo>
                  <a:cubicBezTo>
                    <a:pt x="842511" y="41365"/>
                    <a:pt x="836321" y="38559"/>
                    <a:pt x="859536" y="35464"/>
                  </a:cubicBezTo>
                  <a:cubicBezTo>
                    <a:pt x="871681" y="33845"/>
                    <a:pt x="883898" y="32783"/>
                    <a:pt x="896112" y="31806"/>
                  </a:cubicBezTo>
                  <a:cubicBezTo>
                    <a:pt x="914382" y="30344"/>
                    <a:pt x="932711" y="29670"/>
                    <a:pt x="950976" y="28148"/>
                  </a:cubicBezTo>
                  <a:cubicBezTo>
                    <a:pt x="961978" y="27231"/>
                    <a:pt x="972930" y="25781"/>
                    <a:pt x="983895" y="24491"/>
                  </a:cubicBezTo>
                  <a:cubicBezTo>
                    <a:pt x="1016709" y="20631"/>
                    <a:pt x="1027203" y="18826"/>
                    <a:pt x="1064362" y="13518"/>
                  </a:cubicBezTo>
                  <a:cubicBezTo>
                    <a:pt x="1130199" y="15956"/>
                    <a:pt x="1199371" y="0"/>
                    <a:pt x="1261872" y="20833"/>
                  </a:cubicBezTo>
                  <a:lnTo>
                    <a:pt x="1283818" y="28148"/>
                  </a:lnTo>
                  <a:cubicBezTo>
                    <a:pt x="1294813" y="31813"/>
                    <a:pt x="1296312" y="31244"/>
                    <a:pt x="1305764" y="39121"/>
                  </a:cubicBezTo>
                  <a:cubicBezTo>
                    <a:pt x="1318653" y="49862"/>
                    <a:pt x="1321174" y="56751"/>
                    <a:pt x="1331367" y="72040"/>
                  </a:cubicBezTo>
                  <a:cubicBezTo>
                    <a:pt x="1340821" y="86220"/>
                    <a:pt x="1337292" y="78842"/>
                    <a:pt x="1342340" y="93985"/>
                  </a:cubicBezTo>
                  <a:cubicBezTo>
                    <a:pt x="1341641" y="103068"/>
                    <a:pt x="1342920" y="136715"/>
                    <a:pt x="1335024" y="152507"/>
                  </a:cubicBezTo>
                  <a:cubicBezTo>
                    <a:pt x="1333058" y="156439"/>
                    <a:pt x="1330147" y="159822"/>
                    <a:pt x="1327709" y="163480"/>
                  </a:cubicBezTo>
                  <a:cubicBezTo>
                    <a:pt x="1317350" y="194558"/>
                    <a:pt x="1331798" y="156666"/>
                    <a:pt x="1316736" y="181768"/>
                  </a:cubicBezTo>
                  <a:cubicBezTo>
                    <a:pt x="1314753" y="185074"/>
                    <a:pt x="1314803" y="189292"/>
                    <a:pt x="1313079" y="192740"/>
                  </a:cubicBezTo>
                  <a:cubicBezTo>
                    <a:pt x="1311113" y="196672"/>
                    <a:pt x="1307549" y="199696"/>
                    <a:pt x="1305764" y="203713"/>
                  </a:cubicBezTo>
                  <a:cubicBezTo>
                    <a:pt x="1302632" y="210759"/>
                    <a:pt x="1302725" y="219243"/>
                    <a:pt x="1298448" y="225659"/>
                  </a:cubicBezTo>
                  <a:cubicBezTo>
                    <a:pt x="1293571" y="232974"/>
                    <a:pt x="1286598" y="239264"/>
                    <a:pt x="1283818" y="247604"/>
                  </a:cubicBezTo>
                  <a:cubicBezTo>
                    <a:pt x="1282599" y="251262"/>
                    <a:pt x="1282032" y="255207"/>
                    <a:pt x="1280160" y="258577"/>
                  </a:cubicBezTo>
                  <a:cubicBezTo>
                    <a:pt x="1261672" y="291856"/>
                    <a:pt x="1272328" y="270171"/>
                    <a:pt x="1254557" y="291496"/>
                  </a:cubicBezTo>
                  <a:cubicBezTo>
                    <a:pt x="1245055" y="302898"/>
                    <a:pt x="1250565" y="301273"/>
                    <a:pt x="1239927" y="309784"/>
                  </a:cubicBezTo>
                  <a:cubicBezTo>
                    <a:pt x="1236494" y="312530"/>
                    <a:pt x="1232331" y="314285"/>
                    <a:pt x="1228954" y="317099"/>
                  </a:cubicBezTo>
                  <a:cubicBezTo>
                    <a:pt x="1210688" y="332320"/>
                    <a:pt x="1226292" y="325302"/>
                    <a:pt x="1207008" y="331729"/>
                  </a:cubicBezTo>
                  <a:cubicBezTo>
                    <a:pt x="1182662" y="356077"/>
                    <a:pt x="1208880" y="333129"/>
                    <a:pt x="1185063" y="346360"/>
                  </a:cubicBezTo>
                  <a:cubicBezTo>
                    <a:pt x="1177378" y="350630"/>
                    <a:pt x="1170432" y="356113"/>
                    <a:pt x="1163117" y="360990"/>
                  </a:cubicBezTo>
                  <a:lnTo>
                    <a:pt x="1152144" y="368305"/>
                  </a:lnTo>
                  <a:cubicBezTo>
                    <a:pt x="1148487" y="370743"/>
                    <a:pt x="1145342" y="374230"/>
                    <a:pt x="1141172" y="375620"/>
                  </a:cubicBezTo>
                  <a:cubicBezTo>
                    <a:pt x="1137514" y="376839"/>
                    <a:pt x="1133648" y="377554"/>
                    <a:pt x="1130199" y="379278"/>
                  </a:cubicBezTo>
                  <a:cubicBezTo>
                    <a:pt x="1126267" y="381244"/>
                    <a:pt x="1123342" y="385049"/>
                    <a:pt x="1119226" y="386593"/>
                  </a:cubicBezTo>
                  <a:cubicBezTo>
                    <a:pt x="1113405" y="388776"/>
                    <a:pt x="1106936" y="388615"/>
                    <a:pt x="1100938" y="390251"/>
                  </a:cubicBezTo>
                  <a:cubicBezTo>
                    <a:pt x="1093499" y="392280"/>
                    <a:pt x="1086307" y="395127"/>
                    <a:pt x="1078992" y="397566"/>
                  </a:cubicBezTo>
                  <a:cubicBezTo>
                    <a:pt x="1075335" y="398785"/>
                    <a:pt x="1071760" y="400289"/>
                    <a:pt x="1068020" y="401224"/>
                  </a:cubicBezTo>
                  <a:cubicBezTo>
                    <a:pt x="1022296" y="412653"/>
                    <a:pt x="1079136" y="398048"/>
                    <a:pt x="1042416" y="408539"/>
                  </a:cubicBezTo>
                  <a:cubicBezTo>
                    <a:pt x="1037583" y="409920"/>
                    <a:pt x="1032619" y="410815"/>
                    <a:pt x="1027786" y="412196"/>
                  </a:cubicBezTo>
                  <a:cubicBezTo>
                    <a:pt x="1024079" y="413255"/>
                    <a:pt x="1020594" y="415098"/>
                    <a:pt x="1016813" y="415854"/>
                  </a:cubicBezTo>
                  <a:cubicBezTo>
                    <a:pt x="1008359" y="417545"/>
                    <a:pt x="999725" y="418167"/>
                    <a:pt x="991210" y="419512"/>
                  </a:cubicBezTo>
                  <a:lnTo>
                    <a:pt x="947319" y="426827"/>
                  </a:lnTo>
                  <a:cubicBezTo>
                    <a:pt x="940004" y="428046"/>
                    <a:pt x="932788" y="430339"/>
                    <a:pt x="925373" y="430484"/>
                  </a:cubicBezTo>
                  <a:lnTo>
                    <a:pt x="738836" y="434142"/>
                  </a:lnTo>
                  <a:cubicBezTo>
                    <a:pt x="717896" y="435887"/>
                    <a:pt x="687588" y="437806"/>
                    <a:pt x="665684" y="441457"/>
                  </a:cubicBezTo>
                  <a:cubicBezTo>
                    <a:pt x="660725" y="442283"/>
                    <a:pt x="655999" y="444216"/>
                    <a:pt x="651053" y="445115"/>
                  </a:cubicBezTo>
                  <a:cubicBezTo>
                    <a:pt x="642571" y="446657"/>
                    <a:pt x="633904" y="447081"/>
                    <a:pt x="625450" y="448772"/>
                  </a:cubicBezTo>
                  <a:cubicBezTo>
                    <a:pt x="604836" y="452895"/>
                    <a:pt x="600977" y="454492"/>
                    <a:pt x="585216" y="459745"/>
                  </a:cubicBezTo>
                  <a:cubicBezTo>
                    <a:pt x="553778" y="480705"/>
                    <a:pt x="593552" y="455578"/>
                    <a:pt x="563271" y="470718"/>
                  </a:cubicBezTo>
                  <a:cubicBezTo>
                    <a:pt x="534909" y="484899"/>
                    <a:pt x="568906" y="472496"/>
                    <a:pt x="541325" y="481691"/>
                  </a:cubicBezTo>
                  <a:cubicBezTo>
                    <a:pt x="533072" y="506450"/>
                    <a:pt x="531715" y="497430"/>
                    <a:pt x="537668" y="518267"/>
                  </a:cubicBezTo>
                  <a:cubicBezTo>
                    <a:pt x="538727" y="521974"/>
                    <a:pt x="538917" y="526229"/>
                    <a:pt x="541325" y="529240"/>
                  </a:cubicBezTo>
                  <a:cubicBezTo>
                    <a:pt x="544071" y="532673"/>
                    <a:pt x="548921" y="533741"/>
                    <a:pt x="552298" y="536555"/>
                  </a:cubicBezTo>
                  <a:cubicBezTo>
                    <a:pt x="559231" y="542332"/>
                    <a:pt x="566476" y="550281"/>
                    <a:pt x="570586" y="558500"/>
                  </a:cubicBezTo>
                  <a:cubicBezTo>
                    <a:pt x="572310" y="561948"/>
                    <a:pt x="573025" y="565815"/>
                    <a:pt x="574244" y="569473"/>
                  </a:cubicBezTo>
                  <a:cubicBezTo>
                    <a:pt x="561635" y="573676"/>
                    <a:pt x="569367" y="532897"/>
                    <a:pt x="566928" y="536555"/>
                  </a:cubicBezTo>
                  <a:close/>
                </a:path>
              </a:pathLst>
            </a:cu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3" name="Freeform 52"/>
            <p:cNvSpPr/>
            <p:nvPr/>
          </p:nvSpPr>
          <p:spPr bwMode="auto">
            <a:xfrm>
              <a:off x="6843247" y="2322189"/>
              <a:ext cx="220843" cy="346827"/>
            </a:xfrm>
            <a:custGeom>
              <a:avLst/>
              <a:gdLst>
                <a:gd name="connsiteX0" fmla="*/ 446664 w 446664"/>
                <a:gd name="connsiteY0" fmla="*/ 457207 h 929038"/>
                <a:gd name="connsiteX1" fmla="*/ 406431 w 446664"/>
                <a:gd name="connsiteY1" fmla="*/ 490126 h 929038"/>
                <a:gd name="connsiteX2" fmla="*/ 395458 w 446664"/>
                <a:gd name="connsiteY2" fmla="*/ 497441 h 929038"/>
                <a:gd name="connsiteX3" fmla="*/ 384485 w 446664"/>
                <a:gd name="connsiteY3" fmla="*/ 501099 h 929038"/>
                <a:gd name="connsiteX4" fmla="*/ 373512 w 446664"/>
                <a:gd name="connsiteY4" fmla="*/ 508414 h 929038"/>
                <a:gd name="connsiteX5" fmla="*/ 358882 w 446664"/>
                <a:gd name="connsiteY5" fmla="*/ 512071 h 929038"/>
                <a:gd name="connsiteX6" fmla="*/ 347909 w 446664"/>
                <a:gd name="connsiteY6" fmla="*/ 515729 h 929038"/>
                <a:gd name="connsiteX7" fmla="*/ 325964 w 446664"/>
                <a:gd name="connsiteY7" fmla="*/ 530359 h 929038"/>
                <a:gd name="connsiteX8" fmla="*/ 318648 w 446664"/>
                <a:gd name="connsiteY8" fmla="*/ 537675 h 929038"/>
                <a:gd name="connsiteX9" fmla="*/ 307676 w 446664"/>
                <a:gd name="connsiteY9" fmla="*/ 544990 h 929038"/>
                <a:gd name="connsiteX10" fmla="*/ 285730 w 446664"/>
                <a:gd name="connsiteY10" fmla="*/ 577908 h 929038"/>
                <a:gd name="connsiteX11" fmla="*/ 278415 w 446664"/>
                <a:gd name="connsiteY11" fmla="*/ 588881 h 929038"/>
                <a:gd name="connsiteX12" fmla="*/ 271100 w 446664"/>
                <a:gd name="connsiteY12" fmla="*/ 599854 h 929038"/>
                <a:gd name="connsiteX13" fmla="*/ 252812 w 446664"/>
                <a:gd name="connsiteY13" fmla="*/ 614484 h 929038"/>
                <a:gd name="connsiteX14" fmla="*/ 227208 w 446664"/>
                <a:gd name="connsiteY14" fmla="*/ 636430 h 929038"/>
                <a:gd name="connsiteX15" fmla="*/ 223551 w 446664"/>
                <a:gd name="connsiteY15" fmla="*/ 647403 h 929038"/>
                <a:gd name="connsiteX16" fmla="*/ 208920 w 446664"/>
                <a:gd name="connsiteY16" fmla="*/ 669348 h 929038"/>
                <a:gd name="connsiteX17" fmla="*/ 205263 w 446664"/>
                <a:gd name="connsiteY17" fmla="*/ 680321 h 929038"/>
                <a:gd name="connsiteX18" fmla="*/ 197948 w 446664"/>
                <a:gd name="connsiteY18" fmla="*/ 742500 h 929038"/>
                <a:gd name="connsiteX19" fmla="*/ 208920 w 446664"/>
                <a:gd name="connsiteY19" fmla="*/ 808337 h 929038"/>
                <a:gd name="connsiteX20" fmla="*/ 216236 w 446664"/>
                <a:gd name="connsiteY20" fmla="*/ 830283 h 929038"/>
                <a:gd name="connsiteX21" fmla="*/ 219893 w 446664"/>
                <a:gd name="connsiteY21" fmla="*/ 841255 h 929038"/>
                <a:gd name="connsiteX22" fmla="*/ 216236 w 446664"/>
                <a:gd name="connsiteY22" fmla="*/ 877831 h 929038"/>
                <a:gd name="connsiteX23" fmla="*/ 212578 w 446664"/>
                <a:gd name="connsiteY23" fmla="*/ 888804 h 929038"/>
                <a:gd name="connsiteX24" fmla="*/ 201605 w 446664"/>
                <a:gd name="connsiteY24" fmla="*/ 896119 h 929038"/>
                <a:gd name="connsiteX25" fmla="*/ 183317 w 446664"/>
                <a:gd name="connsiteY25" fmla="*/ 907092 h 929038"/>
                <a:gd name="connsiteX26" fmla="*/ 154056 w 446664"/>
                <a:gd name="connsiteY26" fmla="*/ 925380 h 929038"/>
                <a:gd name="connsiteX27" fmla="*/ 143084 w 446664"/>
                <a:gd name="connsiteY27" fmla="*/ 929038 h 929038"/>
                <a:gd name="connsiteX28" fmla="*/ 117480 w 446664"/>
                <a:gd name="connsiteY28" fmla="*/ 925380 h 929038"/>
                <a:gd name="connsiteX29" fmla="*/ 95535 w 446664"/>
                <a:gd name="connsiteY29" fmla="*/ 910750 h 929038"/>
                <a:gd name="connsiteX30" fmla="*/ 80904 w 446664"/>
                <a:gd name="connsiteY30" fmla="*/ 907092 h 929038"/>
                <a:gd name="connsiteX31" fmla="*/ 73589 w 446664"/>
                <a:gd name="connsiteY31" fmla="*/ 896119 h 929038"/>
                <a:gd name="connsiteX32" fmla="*/ 55301 w 446664"/>
                <a:gd name="connsiteY32" fmla="*/ 877831 h 929038"/>
                <a:gd name="connsiteX33" fmla="*/ 40671 w 446664"/>
                <a:gd name="connsiteY33" fmla="*/ 859543 h 929038"/>
                <a:gd name="connsiteX34" fmla="*/ 29698 w 446664"/>
                <a:gd name="connsiteY34" fmla="*/ 841255 h 929038"/>
                <a:gd name="connsiteX35" fmla="*/ 26040 w 446664"/>
                <a:gd name="connsiteY35" fmla="*/ 830283 h 929038"/>
                <a:gd name="connsiteX36" fmla="*/ 26040 w 446664"/>
                <a:gd name="connsiteY36" fmla="*/ 636430 h 929038"/>
                <a:gd name="connsiteX37" fmla="*/ 18725 w 446664"/>
                <a:gd name="connsiteY37" fmla="*/ 548647 h 929038"/>
                <a:gd name="connsiteX38" fmla="*/ 11410 w 446664"/>
                <a:gd name="connsiteY38" fmla="*/ 475495 h 929038"/>
                <a:gd name="connsiteX39" fmla="*/ 7752 w 446664"/>
                <a:gd name="connsiteY39" fmla="*/ 409659 h 929038"/>
                <a:gd name="connsiteX40" fmla="*/ 437 w 446664"/>
                <a:gd name="connsiteY40" fmla="*/ 336507 h 929038"/>
                <a:gd name="connsiteX41" fmla="*/ 7752 w 446664"/>
                <a:gd name="connsiteY41" fmla="*/ 277985 h 929038"/>
                <a:gd name="connsiteX42" fmla="*/ 22383 w 446664"/>
                <a:gd name="connsiteY42" fmla="*/ 256039 h 929038"/>
                <a:gd name="connsiteX43" fmla="*/ 33356 w 446664"/>
                <a:gd name="connsiteY43" fmla="*/ 230436 h 929038"/>
                <a:gd name="connsiteX44" fmla="*/ 37013 w 446664"/>
                <a:gd name="connsiteY44" fmla="*/ 215806 h 929038"/>
                <a:gd name="connsiteX45" fmla="*/ 44328 w 446664"/>
                <a:gd name="connsiteY45" fmla="*/ 193860 h 929038"/>
                <a:gd name="connsiteX46" fmla="*/ 47986 w 446664"/>
                <a:gd name="connsiteY46" fmla="*/ 182887 h 929038"/>
                <a:gd name="connsiteX47" fmla="*/ 51644 w 446664"/>
                <a:gd name="connsiteY47" fmla="*/ 69502 h 929038"/>
                <a:gd name="connsiteX48" fmla="*/ 58959 w 446664"/>
                <a:gd name="connsiteY48" fmla="*/ 43899 h 929038"/>
                <a:gd name="connsiteX49" fmla="*/ 66274 w 446664"/>
                <a:gd name="connsiteY49" fmla="*/ 36583 h 929038"/>
                <a:gd name="connsiteX50" fmla="*/ 88220 w 446664"/>
                <a:gd name="connsiteY50" fmla="*/ 7323 h 929038"/>
                <a:gd name="connsiteX51" fmla="*/ 99192 w 446664"/>
                <a:gd name="connsiteY51" fmla="*/ 7 h 929038"/>
                <a:gd name="connsiteX52" fmla="*/ 161372 w 446664"/>
                <a:gd name="connsiteY52" fmla="*/ 3665 h 929038"/>
                <a:gd name="connsiteX53" fmla="*/ 172344 w 446664"/>
                <a:gd name="connsiteY53" fmla="*/ 7323 h 929038"/>
                <a:gd name="connsiteX54" fmla="*/ 190632 w 446664"/>
                <a:gd name="connsiteY54" fmla="*/ 21953 h 929038"/>
                <a:gd name="connsiteX55" fmla="*/ 201605 w 446664"/>
                <a:gd name="connsiteY55" fmla="*/ 25611 h 929038"/>
                <a:gd name="connsiteX56" fmla="*/ 223551 w 446664"/>
                <a:gd name="connsiteY56" fmla="*/ 40241 h 929038"/>
                <a:gd name="connsiteX57" fmla="*/ 234524 w 446664"/>
                <a:gd name="connsiteY57" fmla="*/ 47556 h 929038"/>
                <a:gd name="connsiteX58" fmla="*/ 245496 w 446664"/>
                <a:gd name="connsiteY58" fmla="*/ 58529 h 929038"/>
                <a:gd name="connsiteX59" fmla="*/ 271100 w 446664"/>
                <a:gd name="connsiteY59" fmla="*/ 65844 h 929038"/>
                <a:gd name="connsiteX60" fmla="*/ 293045 w 446664"/>
                <a:gd name="connsiteY60" fmla="*/ 76817 h 929038"/>
                <a:gd name="connsiteX61" fmla="*/ 304018 w 446664"/>
                <a:gd name="connsiteY61" fmla="*/ 84132 h 929038"/>
                <a:gd name="connsiteX62" fmla="*/ 325964 w 446664"/>
                <a:gd name="connsiteY62" fmla="*/ 95105 h 929038"/>
                <a:gd name="connsiteX63" fmla="*/ 344252 w 446664"/>
                <a:gd name="connsiteY63" fmla="*/ 113393 h 929038"/>
                <a:gd name="connsiteX64" fmla="*/ 355224 w 446664"/>
                <a:gd name="connsiteY64" fmla="*/ 124366 h 929038"/>
                <a:gd name="connsiteX65" fmla="*/ 362540 w 446664"/>
                <a:gd name="connsiteY65" fmla="*/ 135339 h 929038"/>
                <a:gd name="connsiteX66" fmla="*/ 373512 w 446664"/>
                <a:gd name="connsiteY66" fmla="*/ 138996 h 929038"/>
                <a:gd name="connsiteX67" fmla="*/ 384485 w 446664"/>
                <a:gd name="connsiteY67" fmla="*/ 160942 h 929038"/>
                <a:gd name="connsiteX68" fmla="*/ 391800 w 446664"/>
                <a:gd name="connsiteY68" fmla="*/ 182887 h 929038"/>
                <a:gd name="connsiteX69" fmla="*/ 399116 w 446664"/>
                <a:gd name="connsiteY69" fmla="*/ 212148 h 929038"/>
                <a:gd name="connsiteX70" fmla="*/ 402773 w 446664"/>
                <a:gd name="connsiteY70" fmla="*/ 296273 h 929038"/>
                <a:gd name="connsiteX71" fmla="*/ 406431 w 446664"/>
                <a:gd name="connsiteY71" fmla="*/ 343822 h 929038"/>
                <a:gd name="connsiteX72" fmla="*/ 410088 w 446664"/>
                <a:gd name="connsiteY72" fmla="*/ 431604 h 929038"/>
                <a:gd name="connsiteX73" fmla="*/ 413746 w 446664"/>
                <a:gd name="connsiteY73" fmla="*/ 442577 h 929038"/>
                <a:gd name="connsiteX74" fmla="*/ 424719 w 446664"/>
                <a:gd name="connsiteY74" fmla="*/ 449892 h 929038"/>
                <a:gd name="connsiteX75" fmla="*/ 421061 w 446664"/>
                <a:gd name="connsiteY75" fmla="*/ 486468 h 929038"/>
                <a:gd name="connsiteX76" fmla="*/ 402773 w 446664"/>
                <a:gd name="connsiteY76" fmla="*/ 490126 h 929038"/>
                <a:gd name="connsiteX77" fmla="*/ 391800 w 446664"/>
                <a:gd name="connsiteY77" fmla="*/ 493783 h 92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46664" h="929038">
                  <a:moveTo>
                    <a:pt x="446664" y="457207"/>
                  </a:moveTo>
                  <a:cubicBezTo>
                    <a:pt x="422161" y="481710"/>
                    <a:pt x="435547" y="470715"/>
                    <a:pt x="406431" y="490126"/>
                  </a:cubicBezTo>
                  <a:cubicBezTo>
                    <a:pt x="402773" y="492564"/>
                    <a:pt x="399628" y="496051"/>
                    <a:pt x="395458" y="497441"/>
                  </a:cubicBezTo>
                  <a:cubicBezTo>
                    <a:pt x="391800" y="498660"/>
                    <a:pt x="387934" y="499375"/>
                    <a:pt x="384485" y="501099"/>
                  </a:cubicBezTo>
                  <a:cubicBezTo>
                    <a:pt x="380553" y="503065"/>
                    <a:pt x="377553" y="506682"/>
                    <a:pt x="373512" y="508414"/>
                  </a:cubicBezTo>
                  <a:cubicBezTo>
                    <a:pt x="368892" y="510394"/>
                    <a:pt x="363715" y="510690"/>
                    <a:pt x="358882" y="512071"/>
                  </a:cubicBezTo>
                  <a:cubicBezTo>
                    <a:pt x="355175" y="513130"/>
                    <a:pt x="351567" y="514510"/>
                    <a:pt x="347909" y="515729"/>
                  </a:cubicBezTo>
                  <a:cubicBezTo>
                    <a:pt x="320003" y="543635"/>
                    <a:pt x="352431" y="514478"/>
                    <a:pt x="325964" y="530359"/>
                  </a:cubicBezTo>
                  <a:cubicBezTo>
                    <a:pt x="323007" y="532133"/>
                    <a:pt x="321341" y="535521"/>
                    <a:pt x="318648" y="537675"/>
                  </a:cubicBezTo>
                  <a:cubicBezTo>
                    <a:pt x="315216" y="540421"/>
                    <a:pt x="311333" y="542552"/>
                    <a:pt x="307676" y="544990"/>
                  </a:cubicBezTo>
                  <a:lnTo>
                    <a:pt x="285730" y="577908"/>
                  </a:lnTo>
                  <a:lnTo>
                    <a:pt x="278415" y="588881"/>
                  </a:lnTo>
                  <a:cubicBezTo>
                    <a:pt x="275977" y="592539"/>
                    <a:pt x="274209" y="596746"/>
                    <a:pt x="271100" y="599854"/>
                  </a:cubicBezTo>
                  <a:cubicBezTo>
                    <a:pt x="246181" y="624769"/>
                    <a:pt x="285128" y="586784"/>
                    <a:pt x="252812" y="614484"/>
                  </a:cubicBezTo>
                  <a:cubicBezTo>
                    <a:pt x="221774" y="641089"/>
                    <a:pt x="252396" y="619639"/>
                    <a:pt x="227208" y="636430"/>
                  </a:cubicBezTo>
                  <a:cubicBezTo>
                    <a:pt x="225989" y="640088"/>
                    <a:pt x="225423" y="644033"/>
                    <a:pt x="223551" y="647403"/>
                  </a:cubicBezTo>
                  <a:cubicBezTo>
                    <a:pt x="219281" y="655088"/>
                    <a:pt x="208920" y="669348"/>
                    <a:pt x="208920" y="669348"/>
                  </a:cubicBezTo>
                  <a:cubicBezTo>
                    <a:pt x="207701" y="673006"/>
                    <a:pt x="206019" y="676540"/>
                    <a:pt x="205263" y="680321"/>
                  </a:cubicBezTo>
                  <a:cubicBezTo>
                    <a:pt x="202027" y="696503"/>
                    <a:pt x="199400" y="727975"/>
                    <a:pt x="197948" y="742500"/>
                  </a:cubicBezTo>
                  <a:cubicBezTo>
                    <a:pt x="202245" y="794071"/>
                    <a:pt x="196963" y="772465"/>
                    <a:pt x="208920" y="808337"/>
                  </a:cubicBezTo>
                  <a:lnTo>
                    <a:pt x="216236" y="830283"/>
                  </a:lnTo>
                  <a:lnTo>
                    <a:pt x="219893" y="841255"/>
                  </a:lnTo>
                  <a:cubicBezTo>
                    <a:pt x="218674" y="853447"/>
                    <a:pt x="218099" y="865721"/>
                    <a:pt x="216236" y="877831"/>
                  </a:cubicBezTo>
                  <a:cubicBezTo>
                    <a:pt x="215650" y="881642"/>
                    <a:pt x="214987" y="885793"/>
                    <a:pt x="212578" y="888804"/>
                  </a:cubicBezTo>
                  <a:cubicBezTo>
                    <a:pt x="209832" y="892237"/>
                    <a:pt x="205038" y="893373"/>
                    <a:pt x="201605" y="896119"/>
                  </a:cubicBezTo>
                  <a:cubicBezTo>
                    <a:pt x="187259" y="907596"/>
                    <a:pt x="202374" y="900741"/>
                    <a:pt x="183317" y="907092"/>
                  </a:cubicBezTo>
                  <a:cubicBezTo>
                    <a:pt x="171725" y="924482"/>
                    <a:pt x="180173" y="916674"/>
                    <a:pt x="154056" y="925380"/>
                  </a:cubicBezTo>
                  <a:lnTo>
                    <a:pt x="143084" y="929038"/>
                  </a:lnTo>
                  <a:cubicBezTo>
                    <a:pt x="134549" y="927819"/>
                    <a:pt x="125527" y="928475"/>
                    <a:pt x="117480" y="925380"/>
                  </a:cubicBezTo>
                  <a:cubicBezTo>
                    <a:pt x="109274" y="922224"/>
                    <a:pt x="104064" y="912882"/>
                    <a:pt x="95535" y="910750"/>
                  </a:cubicBezTo>
                  <a:lnTo>
                    <a:pt x="80904" y="907092"/>
                  </a:lnTo>
                  <a:cubicBezTo>
                    <a:pt x="78466" y="903434"/>
                    <a:pt x="76484" y="899427"/>
                    <a:pt x="73589" y="896119"/>
                  </a:cubicBezTo>
                  <a:cubicBezTo>
                    <a:pt x="67912" y="889631"/>
                    <a:pt x="60083" y="885004"/>
                    <a:pt x="55301" y="877831"/>
                  </a:cubicBezTo>
                  <a:cubicBezTo>
                    <a:pt x="46073" y="863990"/>
                    <a:pt x="51094" y="869967"/>
                    <a:pt x="40671" y="859543"/>
                  </a:cubicBezTo>
                  <a:cubicBezTo>
                    <a:pt x="30309" y="828463"/>
                    <a:pt x="44760" y="866358"/>
                    <a:pt x="29698" y="841255"/>
                  </a:cubicBezTo>
                  <a:cubicBezTo>
                    <a:pt x="27714" y="837949"/>
                    <a:pt x="27259" y="833940"/>
                    <a:pt x="26040" y="830283"/>
                  </a:cubicBezTo>
                  <a:cubicBezTo>
                    <a:pt x="14883" y="741014"/>
                    <a:pt x="26040" y="841857"/>
                    <a:pt x="26040" y="636430"/>
                  </a:cubicBezTo>
                  <a:cubicBezTo>
                    <a:pt x="26040" y="567289"/>
                    <a:pt x="29912" y="582204"/>
                    <a:pt x="18725" y="548647"/>
                  </a:cubicBezTo>
                  <a:cubicBezTo>
                    <a:pt x="16012" y="524226"/>
                    <a:pt x="13103" y="500034"/>
                    <a:pt x="11410" y="475495"/>
                  </a:cubicBezTo>
                  <a:cubicBezTo>
                    <a:pt x="9898" y="453568"/>
                    <a:pt x="9082" y="431598"/>
                    <a:pt x="7752" y="409659"/>
                  </a:cubicBezTo>
                  <a:cubicBezTo>
                    <a:pt x="4212" y="351242"/>
                    <a:pt x="7510" y="371869"/>
                    <a:pt x="437" y="336507"/>
                  </a:cubicBezTo>
                  <a:cubicBezTo>
                    <a:pt x="553" y="335003"/>
                    <a:pt x="0" y="291939"/>
                    <a:pt x="7752" y="277985"/>
                  </a:cubicBezTo>
                  <a:cubicBezTo>
                    <a:pt x="12022" y="270299"/>
                    <a:pt x="22383" y="256039"/>
                    <a:pt x="22383" y="256039"/>
                  </a:cubicBezTo>
                  <a:cubicBezTo>
                    <a:pt x="32881" y="214039"/>
                    <a:pt x="18201" y="265798"/>
                    <a:pt x="33356" y="230436"/>
                  </a:cubicBezTo>
                  <a:cubicBezTo>
                    <a:pt x="35336" y="225816"/>
                    <a:pt x="35569" y="220621"/>
                    <a:pt x="37013" y="215806"/>
                  </a:cubicBezTo>
                  <a:cubicBezTo>
                    <a:pt x="39229" y="208420"/>
                    <a:pt x="41890" y="201175"/>
                    <a:pt x="44328" y="193860"/>
                  </a:cubicBezTo>
                  <a:lnTo>
                    <a:pt x="47986" y="182887"/>
                  </a:lnTo>
                  <a:cubicBezTo>
                    <a:pt x="49205" y="145092"/>
                    <a:pt x="49487" y="107255"/>
                    <a:pt x="51644" y="69502"/>
                  </a:cubicBezTo>
                  <a:cubicBezTo>
                    <a:pt x="51745" y="67736"/>
                    <a:pt x="57155" y="46905"/>
                    <a:pt x="58959" y="43899"/>
                  </a:cubicBezTo>
                  <a:cubicBezTo>
                    <a:pt x="60733" y="40942"/>
                    <a:pt x="64205" y="39342"/>
                    <a:pt x="66274" y="36583"/>
                  </a:cubicBezTo>
                  <a:cubicBezTo>
                    <a:pt x="75059" y="24870"/>
                    <a:pt x="77730" y="15715"/>
                    <a:pt x="88220" y="7323"/>
                  </a:cubicBezTo>
                  <a:cubicBezTo>
                    <a:pt x="91652" y="4577"/>
                    <a:pt x="95535" y="2446"/>
                    <a:pt x="99192" y="7"/>
                  </a:cubicBezTo>
                  <a:cubicBezTo>
                    <a:pt x="119919" y="1226"/>
                    <a:pt x="140713" y="1599"/>
                    <a:pt x="161372" y="3665"/>
                  </a:cubicBezTo>
                  <a:cubicBezTo>
                    <a:pt x="165208" y="4049"/>
                    <a:pt x="169038" y="5339"/>
                    <a:pt x="172344" y="7323"/>
                  </a:cubicBezTo>
                  <a:cubicBezTo>
                    <a:pt x="206354" y="27729"/>
                    <a:pt x="146728" y="0"/>
                    <a:pt x="190632" y="21953"/>
                  </a:cubicBezTo>
                  <a:cubicBezTo>
                    <a:pt x="194080" y="23677"/>
                    <a:pt x="198235" y="23739"/>
                    <a:pt x="201605" y="25611"/>
                  </a:cubicBezTo>
                  <a:cubicBezTo>
                    <a:pt x="209290" y="29881"/>
                    <a:pt x="216236" y="35364"/>
                    <a:pt x="223551" y="40241"/>
                  </a:cubicBezTo>
                  <a:cubicBezTo>
                    <a:pt x="227209" y="42679"/>
                    <a:pt x="231416" y="44447"/>
                    <a:pt x="234524" y="47556"/>
                  </a:cubicBezTo>
                  <a:cubicBezTo>
                    <a:pt x="238181" y="51214"/>
                    <a:pt x="241192" y="55660"/>
                    <a:pt x="245496" y="58529"/>
                  </a:cubicBezTo>
                  <a:cubicBezTo>
                    <a:pt x="248647" y="60630"/>
                    <a:pt x="269146" y="65355"/>
                    <a:pt x="271100" y="65844"/>
                  </a:cubicBezTo>
                  <a:cubicBezTo>
                    <a:pt x="302538" y="86804"/>
                    <a:pt x="262764" y="61677"/>
                    <a:pt x="293045" y="76817"/>
                  </a:cubicBezTo>
                  <a:cubicBezTo>
                    <a:pt x="296977" y="78783"/>
                    <a:pt x="300086" y="82166"/>
                    <a:pt x="304018" y="84132"/>
                  </a:cubicBezTo>
                  <a:cubicBezTo>
                    <a:pt x="318980" y="91613"/>
                    <a:pt x="311990" y="82878"/>
                    <a:pt x="325964" y="95105"/>
                  </a:cubicBezTo>
                  <a:cubicBezTo>
                    <a:pt x="332452" y="100782"/>
                    <a:pt x="338156" y="107297"/>
                    <a:pt x="344252" y="113393"/>
                  </a:cubicBezTo>
                  <a:cubicBezTo>
                    <a:pt x="347909" y="117051"/>
                    <a:pt x="352355" y="120062"/>
                    <a:pt x="355224" y="124366"/>
                  </a:cubicBezTo>
                  <a:cubicBezTo>
                    <a:pt x="357663" y="128024"/>
                    <a:pt x="359107" y="132593"/>
                    <a:pt x="362540" y="135339"/>
                  </a:cubicBezTo>
                  <a:cubicBezTo>
                    <a:pt x="365550" y="137747"/>
                    <a:pt x="369855" y="137777"/>
                    <a:pt x="373512" y="138996"/>
                  </a:cubicBezTo>
                  <a:cubicBezTo>
                    <a:pt x="386855" y="179021"/>
                    <a:pt x="365574" y="118392"/>
                    <a:pt x="384485" y="160942"/>
                  </a:cubicBezTo>
                  <a:cubicBezTo>
                    <a:pt x="387617" y="167988"/>
                    <a:pt x="389362" y="175572"/>
                    <a:pt x="391800" y="182887"/>
                  </a:cubicBezTo>
                  <a:cubicBezTo>
                    <a:pt x="397425" y="199760"/>
                    <a:pt x="394701" y="190075"/>
                    <a:pt x="399116" y="212148"/>
                  </a:cubicBezTo>
                  <a:cubicBezTo>
                    <a:pt x="400335" y="240190"/>
                    <a:pt x="401216" y="268248"/>
                    <a:pt x="402773" y="296273"/>
                  </a:cubicBezTo>
                  <a:cubicBezTo>
                    <a:pt x="403655" y="312145"/>
                    <a:pt x="405573" y="327949"/>
                    <a:pt x="406431" y="343822"/>
                  </a:cubicBezTo>
                  <a:cubicBezTo>
                    <a:pt x="408012" y="373065"/>
                    <a:pt x="407925" y="402398"/>
                    <a:pt x="410088" y="431604"/>
                  </a:cubicBezTo>
                  <a:cubicBezTo>
                    <a:pt x="410373" y="435449"/>
                    <a:pt x="411337" y="439566"/>
                    <a:pt x="413746" y="442577"/>
                  </a:cubicBezTo>
                  <a:cubicBezTo>
                    <a:pt x="416492" y="446010"/>
                    <a:pt x="421061" y="447454"/>
                    <a:pt x="424719" y="449892"/>
                  </a:cubicBezTo>
                  <a:cubicBezTo>
                    <a:pt x="423500" y="462084"/>
                    <a:pt x="426928" y="475711"/>
                    <a:pt x="421061" y="486468"/>
                  </a:cubicBezTo>
                  <a:cubicBezTo>
                    <a:pt x="418084" y="491926"/>
                    <a:pt x="408804" y="488618"/>
                    <a:pt x="402773" y="490126"/>
                  </a:cubicBezTo>
                  <a:cubicBezTo>
                    <a:pt x="399033" y="491061"/>
                    <a:pt x="391800" y="493783"/>
                    <a:pt x="391800" y="493783"/>
                  </a:cubicBezTo>
                </a:path>
              </a:pathLst>
            </a:cu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4" name="Oval 53"/>
            <p:cNvSpPr/>
            <p:nvPr/>
          </p:nvSpPr>
          <p:spPr bwMode="auto">
            <a:xfrm>
              <a:off x="6922013" y="2286001"/>
              <a:ext cx="71206" cy="107528"/>
            </a:xfrm>
            <a:prstGeom prst="ellipse">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5" name="Freeform 54"/>
            <p:cNvSpPr/>
            <p:nvPr/>
          </p:nvSpPr>
          <p:spPr bwMode="auto">
            <a:xfrm>
              <a:off x="7168979" y="2655361"/>
              <a:ext cx="79571" cy="101275"/>
            </a:xfrm>
            <a:custGeom>
              <a:avLst/>
              <a:gdLst>
                <a:gd name="connsiteX0" fmla="*/ 14631 w 160935"/>
                <a:gd name="connsiteY0" fmla="*/ 0 h 271283"/>
                <a:gd name="connsiteX1" fmla="*/ 36576 w 160935"/>
                <a:gd name="connsiteY1" fmla="*/ 7315 h 271283"/>
                <a:gd name="connsiteX2" fmla="*/ 47549 w 160935"/>
                <a:gd name="connsiteY2" fmla="*/ 10973 h 271283"/>
                <a:gd name="connsiteX3" fmla="*/ 58522 w 160935"/>
                <a:gd name="connsiteY3" fmla="*/ 18288 h 271283"/>
                <a:gd name="connsiteX4" fmla="*/ 62179 w 160935"/>
                <a:gd name="connsiteY4" fmla="*/ 58521 h 271283"/>
                <a:gd name="connsiteX5" fmla="*/ 76810 w 160935"/>
                <a:gd name="connsiteY5" fmla="*/ 84125 h 271283"/>
                <a:gd name="connsiteX6" fmla="*/ 84125 w 160935"/>
                <a:gd name="connsiteY6" fmla="*/ 95097 h 271283"/>
                <a:gd name="connsiteX7" fmla="*/ 95098 w 160935"/>
                <a:gd name="connsiteY7" fmla="*/ 98755 h 271283"/>
                <a:gd name="connsiteX8" fmla="*/ 135331 w 160935"/>
                <a:gd name="connsiteY8" fmla="*/ 109728 h 271283"/>
                <a:gd name="connsiteX9" fmla="*/ 142647 w 160935"/>
                <a:gd name="connsiteY9" fmla="*/ 117043 h 271283"/>
                <a:gd name="connsiteX10" fmla="*/ 153619 w 160935"/>
                <a:gd name="connsiteY10" fmla="*/ 120701 h 271283"/>
                <a:gd name="connsiteX11" fmla="*/ 160935 w 160935"/>
                <a:gd name="connsiteY11" fmla="*/ 142646 h 271283"/>
                <a:gd name="connsiteX12" fmla="*/ 153619 w 160935"/>
                <a:gd name="connsiteY12" fmla="*/ 179222 h 271283"/>
                <a:gd name="connsiteX13" fmla="*/ 149962 w 160935"/>
                <a:gd name="connsiteY13" fmla="*/ 204825 h 271283"/>
                <a:gd name="connsiteX14" fmla="*/ 135331 w 160935"/>
                <a:gd name="connsiteY14" fmla="*/ 208483 h 271283"/>
                <a:gd name="connsiteX15" fmla="*/ 124359 w 160935"/>
                <a:gd name="connsiteY15" fmla="*/ 215798 h 271283"/>
                <a:gd name="connsiteX16" fmla="*/ 109728 w 160935"/>
                <a:gd name="connsiteY16" fmla="*/ 230429 h 271283"/>
                <a:gd name="connsiteX17" fmla="*/ 98755 w 160935"/>
                <a:gd name="connsiteY17" fmla="*/ 237744 h 271283"/>
                <a:gd name="connsiteX18" fmla="*/ 80467 w 160935"/>
                <a:gd name="connsiteY18" fmla="*/ 252374 h 271283"/>
                <a:gd name="connsiteX19" fmla="*/ 62179 w 160935"/>
                <a:gd name="connsiteY19" fmla="*/ 267005 h 271283"/>
                <a:gd name="connsiteX20" fmla="*/ 43891 w 160935"/>
                <a:gd name="connsiteY20" fmla="*/ 263347 h 271283"/>
                <a:gd name="connsiteX21" fmla="*/ 40234 w 160935"/>
                <a:gd name="connsiteY21" fmla="*/ 219456 h 271283"/>
                <a:gd name="connsiteX22" fmla="*/ 32919 w 160935"/>
                <a:gd name="connsiteY22" fmla="*/ 190195 h 271283"/>
                <a:gd name="connsiteX23" fmla="*/ 54864 w 160935"/>
                <a:gd name="connsiteY23" fmla="*/ 182880 h 271283"/>
                <a:gd name="connsiteX24" fmla="*/ 65837 w 160935"/>
                <a:gd name="connsiteY24" fmla="*/ 179222 h 271283"/>
                <a:gd name="connsiteX25" fmla="*/ 76810 w 160935"/>
                <a:gd name="connsiteY25" fmla="*/ 168249 h 271283"/>
                <a:gd name="connsiteX26" fmla="*/ 91440 w 160935"/>
                <a:gd name="connsiteY26" fmla="*/ 149961 h 271283"/>
                <a:gd name="connsiteX27" fmla="*/ 87783 w 160935"/>
                <a:gd name="connsiteY27" fmla="*/ 138989 h 271283"/>
                <a:gd name="connsiteX28" fmla="*/ 76810 w 160935"/>
                <a:gd name="connsiteY28" fmla="*/ 135331 h 271283"/>
                <a:gd name="connsiteX29" fmla="*/ 7315 w 160935"/>
                <a:gd name="connsiteY29" fmla="*/ 131673 h 271283"/>
                <a:gd name="connsiteX30" fmla="*/ 3658 w 160935"/>
                <a:gd name="connsiteY30" fmla="*/ 73152 h 271283"/>
                <a:gd name="connsiteX31" fmla="*/ 0 w 160935"/>
                <a:gd name="connsiteY31" fmla="*/ 51206 h 271283"/>
                <a:gd name="connsiteX32" fmla="*/ 3658 w 160935"/>
                <a:gd name="connsiteY32" fmla="*/ 14630 h 271283"/>
                <a:gd name="connsiteX33" fmla="*/ 14631 w 160935"/>
                <a:gd name="connsiteY33" fmla="*/ 21945 h 271283"/>
                <a:gd name="connsiteX34" fmla="*/ 25603 w 160935"/>
                <a:gd name="connsiteY34" fmla="*/ 25603 h 271283"/>
                <a:gd name="connsiteX35" fmla="*/ 32919 w 160935"/>
                <a:gd name="connsiteY35" fmla="*/ 32918 h 271283"/>
                <a:gd name="connsiteX36" fmla="*/ 43891 w 160935"/>
                <a:gd name="connsiteY36" fmla="*/ 36576 h 271283"/>
                <a:gd name="connsiteX37" fmla="*/ 51207 w 160935"/>
                <a:gd name="connsiteY37" fmla="*/ 40233 h 27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0935" h="271283">
                  <a:moveTo>
                    <a:pt x="14631" y="0"/>
                  </a:moveTo>
                  <a:lnTo>
                    <a:pt x="36576" y="7315"/>
                  </a:lnTo>
                  <a:cubicBezTo>
                    <a:pt x="40234" y="8534"/>
                    <a:pt x="44341" y="8834"/>
                    <a:pt x="47549" y="10973"/>
                  </a:cubicBezTo>
                  <a:lnTo>
                    <a:pt x="58522" y="18288"/>
                  </a:lnTo>
                  <a:cubicBezTo>
                    <a:pt x="59741" y="31699"/>
                    <a:pt x="60399" y="45173"/>
                    <a:pt x="62179" y="58521"/>
                  </a:cubicBezTo>
                  <a:cubicBezTo>
                    <a:pt x="64810" y="78256"/>
                    <a:pt x="64630" y="69509"/>
                    <a:pt x="76810" y="84125"/>
                  </a:cubicBezTo>
                  <a:cubicBezTo>
                    <a:pt x="79624" y="87502"/>
                    <a:pt x="80693" y="92351"/>
                    <a:pt x="84125" y="95097"/>
                  </a:cubicBezTo>
                  <a:cubicBezTo>
                    <a:pt x="87136" y="97506"/>
                    <a:pt x="91378" y="97741"/>
                    <a:pt x="95098" y="98755"/>
                  </a:cubicBezTo>
                  <a:cubicBezTo>
                    <a:pt x="140469" y="111129"/>
                    <a:pt x="110078" y="101309"/>
                    <a:pt x="135331" y="109728"/>
                  </a:cubicBezTo>
                  <a:cubicBezTo>
                    <a:pt x="137770" y="112166"/>
                    <a:pt x="139690" y="115269"/>
                    <a:pt x="142647" y="117043"/>
                  </a:cubicBezTo>
                  <a:cubicBezTo>
                    <a:pt x="145953" y="119027"/>
                    <a:pt x="151378" y="117564"/>
                    <a:pt x="153619" y="120701"/>
                  </a:cubicBezTo>
                  <a:cubicBezTo>
                    <a:pt x="158101" y="126976"/>
                    <a:pt x="160935" y="142646"/>
                    <a:pt x="160935" y="142646"/>
                  </a:cubicBezTo>
                  <a:cubicBezTo>
                    <a:pt x="158496" y="154838"/>
                    <a:pt x="155377" y="166913"/>
                    <a:pt x="153619" y="179222"/>
                  </a:cubicBezTo>
                  <a:cubicBezTo>
                    <a:pt x="152400" y="187756"/>
                    <a:pt x="154531" y="197514"/>
                    <a:pt x="149962" y="204825"/>
                  </a:cubicBezTo>
                  <a:cubicBezTo>
                    <a:pt x="147298" y="209088"/>
                    <a:pt x="140208" y="207264"/>
                    <a:pt x="135331" y="208483"/>
                  </a:cubicBezTo>
                  <a:cubicBezTo>
                    <a:pt x="131674" y="210921"/>
                    <a:pt x="127696" y="212937"/>
                    <a:pt x="124359" y="215798"/>
                  </a:cubicBezTo>
                  <a:cubicBezTo>
                    <a:pt x="119122" y="220287"/>
                    <a:pt x="115467" y="226603"/>
                    <a:pt x="109728" y="230429"/>
                  </a:cubicBezTo>
                  <a:lnTo>
                    <a:pt x="98755" y="237744"/>
                  </a:lnTo>
                  <a:cubicBezTo>
                    <a:pt x="77791" y="269191"/>
                    <a:pt x="105706" y="232184"/>
                    <a:pt x="80467" y="252374"/>
                  </a:cubicBezTo>
                  <a:cubicBezTo>
                    <a:pt x="56830" y="271283"/>
                    <a:pt x="89763" y="257810"/>
                    <a:pt x="62179" y="267005"/>
                  </a:cubicBezTo>
                  <a:cubicBezTo>
                    <a:pt x="56083" y="265786"/>
                    <a:pt x="46496" y="268992"/>
                    <a:pt x="43891" y="263347"/>
                  </a:cubicBezTo>
                  <a:cubicBezTo>
                    <a:pt x="37739" y="250017"/>
                    <a:pt x="41949" y="234036"/>
                    <a:pt x="40234" y="219456"/>
                  </a:cubicBezTo>
                  <a:cubicBezTo>
                    <a:pt x="38630" y="205818"/>
                    <a:pt x="36799" y="201837"/>
                    <a:pt x="32919" y="190195"/>
                  </a:cubicBezTo>
                  <a:lnTo>
                    <a:pt x="54864" y="182880"/>
                  </a:lnTo>
                  <a:lnTo>
                    <a:pt x="65837" y="179222"/>
                  </a:lnTo>
                  <a:cubicBezTo>
                    <a:pt x="69495" y="175564"/>
                    <a:pt x="73498" y="172223"/>
                    <a:pt x="76810" y="168249"/>
                  </a:cubicBezTo>
                  <a:cubicBezTo>
                    <a:pt x="99890" y="140554"/>
                    <a:pt x="70149" y="171254"/>
                    <a:pt x="91440" y="149961"/>
                  </a:cubicBezTo>
                  <a:cubicBezTo>
                    <a:pt x="90221" y="146304"/>
                    <a:pt x="90509" y="141715"/>
                    <a:pt x="87783" y="138989"/>
                  </a:cubicBezTo>
                  <a:cubicBezTo>
                    <a:pt x="85057" y="136263"/>
                    <a:pt x="80650" y="135680"/>
                    <a:pt x="76810" y="135331"/>
                  </a:cubicBezTo>
                  <a:cubicBezTo>
                    <a:pt x="53708" y="133231"/>
                    <a:pt x="30480" y="132892"/>
                    <a:pt x="7315" y="131673"/>
                  </a:cubicBezTo>
                  <a:cubicBezTo>
                    <a:pt x="6096" y="112166"/>
                    <a:pt x="5427" y="92617"/>
                    <a:pt x="3658" y="73152"/>
                  </a:cubicBezTo>
                  <a:cubicBezTo>
                    <a:pt x="2987" y="65766"/>
                    <a:pt x="0" y="58622"/>
                    <a:pt x="0" y="51206"/>
                  </a:cubicBezTo>
                  <a:cubicBezTo>
                    <a:pt x="0" y="38953"/>
                    <a:pt x="2439" y="26822"/>
                    <a:pt x="3658" y="14630"/>
                  </a:cubicBezTo>
                  <a:cubicBezTo>
                    <a:pt x="7316" y="17068"/>
                    <a:pt x="10699" y="19979"/>
                    <a:pt x="14631" y="21945"/>
                  </a:cubicBezTo>
                  <a:cubicBezTo>
                    <a:pt x="18079" y="23669"/>
                    <a:pt x="22297" y="23619"/>
                    <a:pt x="25603" y="25603"/>
                  </a:cubicBezTo>
                  <a:cubicBezTo>
                    <a:pt x="28560" y="27377"/>
                    <a:pt x="29962" y="31144"/>
                    <a:pt x="32919" y="32918"/>
                  </a:cubicBezTo>
                  <a:cubicBezTo>
                    <a:pt x="36225" y="34902"/>
                    <a:pt x="40311" y="35144"/>
                    <a:pt x="43891" y="36576"/>
                  </a:cubicBezTo>
                  <a:cubicBezTo>
                    <a:pt x="46422" y="37589"/>
                    <a:pt x="48768" y="39014"/>
                    <a:pt x="51207" y="40233"/>
                  </a:cubicBezTo>
                </a:path>
              </a:pathLst>
            </a:cu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6" name="Freeform 55"/>
            <p:cNvSpPr/>
            <p:nvPr/>
          </p:nvSpPr>
          <p:spPr bwMode="auto">
            <a:xfrm>
              <a:off x="6982712" y="2507665"/>
              <a:ext cx="171800" cy="258357"/>
            </a:xfrm>
            <a:custGeom>
              <a:avLst/>
              <a:gdLst>
                <a:gd name="connsiteX0" fmla="*/ 212141 w 347472"/>
                <a:gd name="connsiteY0" fmla="*/ 11582 h 692055"/>
                <a:gd name="connsiteX1" fmla="*/ 212141 w 347472"/>
                <a:gd name="connsiteY1" fmla="*/ 106679 h 692055"/>
                <a:gd name="connsiteX2" fmla="*/ 226772 w 347472"/>
                <a:gd name="connsiteY2" fmla="*/ 135940 h 692055"/>
                <a:gd name="connsiteX3" fmla="*/ 234087 w 347472"/>
                <a:gd name="connsiteY3" fmla="*/ 179831 h 692055"/>
                <a:gd name="connsiteX4" fmla="*/ 241402 w 347472"/>
                <a:gd name="connsiteY4" fmla="*/ 245668 h 692055"/>
                <a:gd name="connsiteX5" fmla="*/ 256032 w 347472"/>
                <a:gd name="connsiteY5" fmla="*/ 278587 h 692055"/>
                <a:gd name="connsiteX6" fmla="*/ 270663 w 347472"/>
                <a:gd name="connsiteY6" fmla="*/ 311505 h 692055"/>
                <a:gd name="connsiteX7" fmla="*/ 281636 w 347472"/>
                <a:gd name="connsiteY7" fmla="*/ 318820 h 692055"/>
                <a:gd name="connsiteX8" fmla="*/ 299924 w 347472"/>
                <a:gd name="connsiteY8" fmla="*/ 337108 h 692055"/>
                <a:gd name="connsiteX9" fmla="*/ 310896 w 347472"/>
                <a:gd name="connsiteY9" fmla="*/ 348081 h 692055"/>
                <a:gd name="connsiteX10" fmla="*/ 332842 w 347472"/>
                <a:gd name="connsiteY10" fmla="*/ 362711 h 692055"/>
                <a:gd name="connsiteX11" fmla="*/ 347472 w 347472"/>
                <a:gd name="connsiteY11" fmla="*/ 380999 h 692055"/>
                <a:gd name="connsiteX12" fmla="*/ 336500 w 347472"/>
                <a:gd name="connsiteY12" fmla="*/ 417575 h 692055"/>
                <a:gd name="connsiteX13" fmla="*/ 332842 w 347472"/>
                <a:gd name="connsiteY13" fmla="*/ 428548 h 692055"/>
                <a:gd name="connsiteX14" fmla="*/ 332842 w 347472"/>
                <a:gd name="connsiteY14" fmla="*/ 501700 h 692055"/>
                <a:gd name="connsiteX15" fmla="*/ 325527 w 347472"/>
                <a:gd name="connsiteY15" fmla="*/ 523646 h 692055"/>
                <a:gd name="connsiteX16" fmla="*/ 314554 w 347472"/>
                <a:gd name="connsiteY16" fmla="*/ 530961 h 692055"/>
                <a:gd name="connsiteX17" fmla="*/ 296266 w 347472"/>
                <a:gd name="connsiteY17" fmla="*/ 549249 h 692055"/>
                <a:gd name="connsiteX18" fmla="*/ 285293 w 347472"/>
                <a:gd name="connsiteY18" fmla="*/ 571195 h 692055"/>
                <a:gd name="connsiteX19" fmla="*/ 281636 w 347472"/>
                <a:gd name="connsiteY19" fmla="*/ 593140 h 692055"/>
                <a:gd name="connsiteX20" fmla="*/ 256032 w 347472"/>
                <a:gd name="connsiteY20" fmla="*/ 622401 h 692055"/>
                <a:gd name="connsiteX21" fmla="*/ 252375 w 347472"/>
                <a:gd name="connsiteY21" fmla="*/ 633374 h 692055"/>
                <a:gd name="connsiteX22" fmla="*/ 248717 w 347472"/>
                <a:gd name="connsiteY22" fmla="*/ 655319 h 692055"/>
                <a:gd name="connsiteX23" fmla="*/ 241402 w 347472"/>
                <a:gd name="connsiteY23" fmla="*/ 662635 h 692055"/>
                <a:gd name="connsiteX24" fmla="*/ 234087 w 347472"/>
                <a:gd name="connsiteY24" fmla="*/ 673607 h 692055"/>
                <a:gd name="connsiteX25" fmla="*/ 223114 w 347472"/>
                <a:gd name="connsiteY25" fmla="*/ 677265 h 692055"/>
                <a:gd name="connsiteX26" fmla="*/ 212141 w 347472"/>
                <a:gd name="connsiteY26" fmla="*/ 684580 h 692055"/>
                <a:gd name="connsiteX27" fmla="*/ 190196 w 347472"/>
                <a:gd name="connsiteY27" fmla="*/ 691895 h 692055"/>
                <a:gd name="connsiteX28" fmla="*/ 175565 w 347472"/>
                <a:gd name="connsiteY28" fmla="*/ 688238 h 692055"/>
                <a:gd name="connsiteX29" fmla="*/ 160935 w 347472"/>
                <a:gd name="connsiteY29" fmla="*/ 637031 h 692055"/>
                <a:gd name="connsiteX30" fmla="*/ 153620 w 347472"/>
                <a:gd name="connsiteY30" fmla="*/ 615086 h 692055"/>
                <a:gd name="connsiteX31" fmla="*/ 149962 w 347472"/>
                <a:gd name="connsiteY31" fmla="*/ 604113 h 692055"/>
                <a:gd name="connsiteX32" fmla="*/ 138989 w 347472"/>
                <a:gd name="connsiteY32" fmla="*/ 582167 h 692055"/>
                <a:gd name="connsiteX33" fmla="*/ 131674 w 347472"/>
                <a:gd name="connsiteY33" fmla="*/ 571195 h 692055"/>
                <a:gd name="connsiteX34" fmla="*/ 120701 w 347472"/>
                <a:gd name="connsiteY34" fmla="*/ 549249 h 692055"/>
                <a:gd name="connsiteX35" fmla="*/ 117044 w 347472"/>
                <a:gd name="connsiteY35" fmla="*/ 538276 h 692055"/>
                <a:gd name="connsiteX36" fmla="*/ 95098 w 347472"/>
                <a:gd name="connsiteY36" fmla="*/ 509015 h 692055"/>
                <a:gd name="connsiteX37" fmla="*/ 87783 w 347472"/>
                <a:gd name="connsiteY37" fmla="*/ 487070 h 692055"/>
                <a:gd name="connsiteX38" fmla="*/ 84125 w 347472"/>
                <a:gd name="connsiteY38" fmla="*/ 476097 h 692055"/>
                <a:gd name="connsiteX39" fmla="*/ 73152 w 347472"/>
                <a:gd name="connsiteY39" fmla="*/ 468782 h 692055"/>
                <a:gd name="connsiteX40" fmla="*/ 62180 w 347472"/>
                <a:gd name="connsiteY40" fmla="*/ 446836 h 692055"/>
                <a:gd name="connsiteX41" fmla="*/ 58522 w 347472"/>
                <a:gd name="connsiteY41" fmla="*/ 435863 h 692055"/>
                <a:gd name="connsiteX42" fmla="*/ 43892 w 347472"/>
                <a:gd name="connsiteY42" fmla="*/ 417575 h 692055"/>
                <a:gd name="connsiteX43" fmla="*/ 36576 w 347472"/>
                <a:gd name="connsiteY43" fmla="*/ 391972 h 692055"/>
                <a:gd name="connsiteX44" fmla="*/ 29261 w 347472"/>
                <a:gd name="connsiteY44" fmla="*/ 366369 h 692055"/>
                <a:gd name="connsiteX45" fmla="*/ 21946 w 347472"/>
                <a:gd name="connsiteY45" fmla="*/ 355396 h 692055"/>
                <a:gd name="connsiteX46" fmla="*/ 14631 w 347472"/>
                <a:gd name="connsiteY46" fmla="*/ 333451 h 692055"/>
                <a:gd name="connsiteX47" fmla="*/ 7316 w 347472"/>
                <a:gd name="connsiteY47" fmla="*/ 311505 h 692055"/>
                <a:gd name="connsiteX48" fmla="*/ 3658 w 347472"/>
                <a:gd name="connsiteY48" fmla="*/ 300532 h 692055"/>
                <a:gd name="connsiteX49" fmla="*/ 0 w 347472"/>
                <a:gd name="connsiteY49" fmla="*/ 278587 h 692055"/>
                <a:gd name="connsiteX50" fmla="*/ 3658 w 347472"/>
                <a:gd name="connsiteY50" fmla="*/ 242011 h 692055"/>
                <a:gd name="connsiteX51" fmla="*/ 14631 w 347472"/>
                <a:gd name="connsiteY51" fmla="*/ 209092 h 692055"/>
                <a:gd name="connsiteX52" fmla="*/ 18288 w 347472"/>
                <a:gd name="connsiteY52" fmla="*/ 198119 h 692055"/>
                <a:gd name="connsiteX53" fmla="*/ 25604 w 347472"/>
                <a:gd name="connsiteY53" fmla="*/ 168859 h 692055"/>
                <a:gd name="connsiteX54" fmla="*/ 32919 w 347472"/>
                <a:gd name="connsiteY54" fmla="*/ 157886 h 692055"/>
                <a:gd name="connsiteX55" fmla="*/ 43892 w 347472"/>
                <a:gd name="connsiteY55" fmla="*/ 139598 h 692055"/>
                <a:gd name="connsiteX56" fmla="*/ 51207 w 347472"/>
                <a:gd name="connsiteY56" fmla="*/ 128625 h 692055"/>
                <a:gd name="connsiteX57" fmla="*/ 62180 w 347472"/>
                <a:gd name="connsiteY57" fmla="*/ 124967 h 692055"/>
                <a:gd name="connsiteX58" fmla="*/ 73152 w 347472"/>
                <a:gd name="connsiteY58" fmla="*/ 117652 h 692055"/>
                <a:gd name="connsiteX59" fmla="*/ 80468 w 347472"/>
                <a:gd name="connsiteY59" fmla="*/ 110337 h 692055"/>
                <a:gd name="connsiteX60" fmla="*/ 87783 w 347472"/>
                <a:gd name="connsiteY60" fmla="*/ 99364 h 692055"/>
                <a:gd name="connsiteX61" fmla="*/ 109728 w 347472"/>
                <a:gd name="connsiteY61" fmla="*/ 92049 h 692055"/>
                <a:gd name="connsiteX62" fmla="*/ 120701 w 347472"/>
                <a:gd name="connsiteY62" fmla="*/ 88391 h 692055"/>
                <a:gd name="connsiteX63" fmla="*/ 153620 w 347472"/>
                <a:gd name="connsiteY63" fmla="*/ 66446 h 692055"/>
                <a:gd name="connsiteX64" fmla="*/ 164592 w 347472"/>
                <a:gd name="connsiteY64" fmla="*/ 59131 h 692055"/>
                <a:gd name="connsiteX65" fmla="*/ 171908 w 347472"/>
                <a:gd name="connsiteY65" fmla="*/ 51815 h 692055"/>
                <a:gd name="connsiteX66" fmla="*/ 182880 w 347472"/>
                <a:gd name="connsiteY66" fmla="*/ 44500 h 692055"/>
                <a:gd name="connsiteX67" fmla="*/ 190196 w 347472"/>
                <a:gd name="connsiteY67" fmla="*/ 37185 h 692055"/>
                <a:gd name="connsiteX68" fmla="*/ 212141 w 347472"/>
                <a:gd name="connsiteY68" fmla="*/ 11582 h 69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47472" h="692055">
                  <a:moveTo>
                    <a:pt x="212141" y="11582"/>
                  </a:moveTo>
                  <a:cubicBezTo>
                    <a:pt x="215799" y="23164"/>
                    <a:pt x="204290" y="30784"/>
                    <a:pt x="212141" y="106679"/>
                  </a:cubicBezTo>
                  <a:cubicBezTo>
                    <a:pt x="214081" y="125432"/>
                    <a:pt x="216895" y="126064"/>
                    <a:pt x="226772" y="135940"/>
                  </a:cubicBezTo>
                  <a:cubicBezTo>
                    <a:pt x="233810" y="157057"/>
                    <a:pt x="230318" y="144026"/>
                    <a:pt x="234087" y="179831"/>
                  </a:cubicBezTo>
                  <a:cubicBezTo>
                    <a:pt x="234753" y="186155"/>
                    <a:pt x="239408" y="236364"/>
                    <a:pt x="241402" y="245668"/>
                  </a:cubicBezTo>
                  <a:cubicBezTo>
                    <a:pt x="250413" y="287720"/>
                    <a:pt x="244265" y="252113"/>
                    <a:pt x="256032" y="278587"/>
                  </a:cubicBezTo>
                  <a:cubicBezTo>
                    <a:pt x="261825" y="291621"/>
                    <a:pt x="260732" y="301574"/>
                    <a:pt x="270663" y="311505"/>
                  </a:cubicBezTo>
                  <a:cubicBezTo>
                    <a:pt x="273771" y="314613"/>
                    <a:pt x="277978" y="316382"/>
                    <a:pt x="281636" y="318820"/>
                  </a:cubicBezTo>
                  <a:cubicBezTo>
                    <a:pt x="295048" y="338939"/>
                    <a:pt x="281635" y="321867"/>
                    <a:pt x="299924" y="337108"/>
                  </a:cubicBezTo>
                  <a:cubicBezTo>
                    <a:pt x="303898" y="340419"/>
                    <a:pt x="306813" y="344905"/>
                    <a:pt x="310896" y="348081"/>
                  </a:cubicBezTo>
                  <a:cubicBezTo>
                    <a:pt x="317836" y="353479"/>
                    <a:pt x="326626" y="356494"/>
                    <a:pt x="332842" y="362711"/>
                  </a:cubicBezTo>
                  <a:cubicBezTo>
                    <a:pt x="343265" y="373135"/>
                    <a:pt x="338244" y="367158"/>
                    <a:pt x="347472" y="380999"/>
                  </a:cubicBezTo>
                  <a:cubicBezTo>
                    <a:pt x="341946" y="403108"/>
                    <a:pt x="345404" y="390864"/>
                    <a:pt x="336500" y="417575"/>
                  </a:cubicBezTo>
                  <a:lnTo>
                    <a:pt x="332842" y="428548"/>
                  </a:lnTo>
                  <a:cubicBezTo>
                    <a:pt x="335680" y="462600"/>
                    <a:pt x="339417" y="471018"/>
                    <a:pt x="332842" y="501700"/>
                  </a:cubicBezTo>
                  <a:cubicBezTo>
                    <a:pt x="331226" y="509240"/>
                    <a:pt x="331943" y="519369"/>
                    <a:pt x="325527" y="523646"/>
                  </a:cubicBezTo>
                  <a:lnTo>
                    <a:pt x="314554" y="530961"/>
                  </a:lnTo>
                  <a:cubicBezTo>
                    <a:pt x="295047" y="560222"/>
                    <a:pt x="320650" y="524865"/>
                    <a:pt x="296266" y="549249"/>
                  </a:cubicBezTo>
                  <a:cubicBezTo>
                    <a:pt x="289176" y="556339"/>
                    <a:pt x="288268" y="562272"/>
                    <a:pt x="285293" y="571195"/>
                  </a:cubicBezTo>
                  <a:cubicBezTo>
                    <a:pt x="284074" y="578510"/>
                    <a:pt x="284488" y="586295"/>
                    <a:pt x="281636" y="593140"/>
                  </a:cubicBezTo>
                  <a:cubicBezTo>
                    <a:pt x="273430" y="612835"/>
                    <a:pt x="269889" y="613163"/>
                    <a:pt x="256032" y="622401"/>
                  </a:cubicBezTo>
                  <a:cubicBezTo>
                    <a:pt x="254813" y="626059"/>
                    <a:pt x="253211" y="629610"/>
                    <a:pt x="252375" y="633374"/>
                  </a:cubicBezTo>
                  <a:cubicBezTo>
                    <a:pt x="250766" y="640613"/>
                    <a:pt x="251321" y="648375"/>
                    <a:pt x="248717" y="655319"/>
                  </a:cubicBezTo>
                  <a:cubicBezTo>
                    <a:pt x="247506" y="658548"/>
                    <a:pt x="243556" y="659942"/>
                    <a:pt x="241402" y="662635"/>
                  </a:cubicBezTo>
                  <a:cubicBezTo>
                    <a:pt x="238656" y="666067"/>
                    <a:pt x="237519" y="670861"/>
                    <a:pt x="234087" y="673607"/>
                  </a:cubicBezTo>
                  <a:cubicBezTo>
                    <a:pt x="231076" y="676016"/>
                    <a:pt x="226563" y="675541"/>
                    <a:pt x="223114" y="677265"/>
                  </a:cubicBezTo>
                  <a:cubicBezTo>
                    <a:pt x="219182" y="679231"/>
                    <a:pt x="216158" y="682795"/>
                    <a:pt x="212141" y="684580"/>
                  </a:cubicBezTo>
                  <a:cubicBezTo>
                    <a:pt x="205095" y="687712"/>
                    <a:pt x="190196" y="691895"/>
                    <a:pt x="190196" y="691895"/>
                  </a:cubicBezTo>
                  <a:cubicBezTo>
                    <a:pt x="185319" y="690676"/>
                    <a:pt x="178837" y="692055"/>
                    <a:pt x="175565" y="688238"/>
                  </a:cubicBezTo>
                  <a:cubicBezTo>
                    <a:pt x="171723" y="683755"/>
                    <a:pt x="161447" y="638568"/>
                    <a:pt x="160935" y="637031"/>
                  </a:cubicBezTo>
                  <a:lnTo>
                    <a:pt x="153620" y="615086"/>
                  </a:lnTo>
                  <a:cubicBezTo>
                    <a:pt x="152401" y="611428"/>
                    <a:pt x="152101" y="607321"/>
                    <a:pt x="149962" y="604113"/>
                  </a:cubicBezTo>
                  <a:cubicBezTo>
                    <a:pt x="128995" y="572662"/>
                    <a:pt x="154135" y="612458"/>
                    <a:pt x="138989" y="582167"/>
                  </a:cubicBezTo>
                  <a:cubicBezTo>
                    <a:pt x="137023" y="578235"/>
                    <a:pt x="133640" y="575127"/>
                    <a:pt x="131674" y="571195"/>
                  </a:cubicBezTo>
                  <a:cubicBezTo>
                    <a:pt x="116528" y="540904"/>
                    <a:pt x="141668" y="580700"/>
                    <a:pt x="120701" y="549249"/>
                  </a:cubicBezTo>
                  <a:cubicBezTo>
                    <a:pt x="119482" y="545591"/>
                    <a:pt x="118916" y="541646"/>
                    <a:pt x="117044" y="538276"/>
                  </a:cubicBezTo>
                  <a:cubicBezTo>
                    <a:pt x="106707" y="519669"/>
                    <a:pt x="106195" y="520113"/>
                    <a:pt x="95098" y="509015"/>
                  </a:cubicBezTo>
                  <a:lnTo>
                    <a:pt x="87783" y="487070"/>
                  </a:lnTo>
                  <a:cubicBezTo>
                    <a:pt x="86564" y="483412"/>
                    <a:pt x="87333" y="478236"/>
                    <a:pt x="84125" y="476097"/>
                  </a:cubicBezTo>
                  <a:lnTo>
                    <a:pt x="73152" y="468782"/>
                  </a:lnTo>
                  <a:cubicBezTo>
                    <a:pt x="63962" y="441208"/>
                    <a:pt x="76357" y="475190"/>
                    <a:pt x="62180" y="446836"/>
                  </a:cubicBezTo>
                  <a:cubicBezTo>
                    <a:pt x="60456" y="443387"/>
                    <a:pt x="60246" y="439311"/>
                    <a:pt x="58522" y="435863"/>
                  </a:cubicBezTo>
                  <a:cubicBezTo>
                    <a:pt x="53909" y="426637"/>
                    <a:pt x="50694" y="424378"/>
                    <a:pt x="43892" y="417575"/>
                  </a:cubicBezTo>
                  <a:cubicBezTo>
                    <a:pt x="32444" y="371788"/>
                    <a:pt x="47082" y="428742"/>
                    <a:pt x="36576" y="391972"/>
                  </a:cubicBezTo>
                  <a:cubicBezTo>
                    <a:pt x="35012" y="386497"/>
                    <a:pt x="32186" y="372220"/>
                    <a:pt x="29261" y="366369"/>
                  </a:cubicBezTo>
                  <a:cubicBezTo>
                    <a:pt x="27295" y="362437"/>
                    <a:pt x="23731" y="359413"/>
                    <a:pt x="21946" y="355396"/>
                  </a:cubicBezTo>
                  <a:cubicBezTo>
                    <a:pt x="18814" y="348350"/>
                    <a:pt x="17069" y="340766"/>
                    <a:pt x="14631" y="333451"/>
                  </a:cubicBezTo>
                  <a:lnTo>
                    <a:pt x="7316" y="311505"/>
                  </a:lnTo>
                  <a:cubicBezTo>
                    <a:pt x="6097" y="307847"/>
                    <a:pt x="4292" y="304335"/>
                    <a:pt x="3658" y="300532"/>
                  </a:cubicBezTo>
                  <a:lnTo>
                    <a:pt x="0" y="278587"/>
                  </a:lnTo>
                  <a:cubicBezTo>
                    <a:pt x="1219" y="266395"/>
                    <a:pt x="1400" y="254054"/>
                    <a:pt x="3658" y="242011"/>
                  </a:cubicBezTo>
                  <a:cubicBezTo>
                    <a:pt x="3660" y="242000"/>
                    <a:pt x="12800" y="214584"/>
                    <a:pt x="14631" y="209092"/>
                  </a:cubicBezTo>
                  <a:cubicBezTo>
                    <a:pt x="15850" y="205434"/>
                    <a:pt x="17532" y="201900"/>
                    <a:pt x="18288" y="198119"/>
                  </a:cubicBezTo>
                  <a:cubicBezTo>
                    <a:pt x="19680" y="191160"/>
                    <a:pt x="21854" y="176359"/>
                    <a:pt x="25604" y="168859"/>
                  </a:cubicBezTo>
                  <a:cubicBezTo>
                    <a:pt x="27570" y="164927"/>
                    <a:pt x="30481" y="161544"/>
                    <a:pt x="32919" y="157886"/>
                  </a:cubicBezTo>
                  <a:cubicBezTo>
                    <a:pt x="39270" y="138829"/>
                    <a:pt x="32415" y="153944"/>
                    <a:pt x="43892" y="139598"/>
                  </a:cubicBezTo>
                  <a:cubicBezTo>
                    <a:pt x="46638" y="136165"/>
                    <a:pt x="47774" y="131371"/>
                    <a:pt x="51207" y="128625"/>
                  </a:cubicBezTo>
                  <a:cubicBezTo>
                    <a:pt x="54218" y="126216"/>
                    <a:pt x="58732" y="126691"/>
                    <a:pt x="62180" y="124967"/>
                  </a:cubicBezTo>
                  <a:cubicBezTo>
                    <a:pt x="66112" y="123001"/>
                    <a:pt x="69720" y="120398"/>
                    <a:pt x="73152" y="117652"/>
                  </a:cubicBezTo>
                  <a:cubicBezTo>
                    <a:pt x="75845" y="115498"/>
                    <a:pt x="78314" y="113030"/>
                    <a:pt x="80468" y="110337"/>
                  </a:cubicBezTo>
                  <a:cubicBezTo>
                    <a:pt x="83214" y="106904"/>
                    <a:pt x="84055" y="101694"/>
                    <a:pt x="87783" y="99364"/>
                  </a:cubicBezTo>
                  <a:cubicBezTo>
                    <a:pt x="94322" y="95277"/>
                    <a:pt x="102413" y="94487"/>
                    <a:pt x="109728" y="92049"/>
                  </a:cubicBezTo>
                  <a:cubicBezTo>
                    <a:pt x="113386" y="90830"/>
                    <a:pt x="117493" y="90530"/>
                    <a:pt x="120701" y="88391"/>
                  </a:cubicBezTo>
                  <a:lnTo>
                    <a:pt x="153620" y="66446"/>
                  </a:lnTo>
                  <a:cubicBezTo>
                    <a:pt x="157277" y="64008"/>
                    <a:pt x="161484" y="62239"/>
                    <a:pt x="164592" y="59131"/>
                  </a:cubicBezTo>
                  <a:cubicBezTo>
                    <a:pt x="167031" y="56692"/>
                    <a:pt x="169215" y="53969"/>
                    <a:pt x="171908" y="51815"/>
                  </a:cubicBezTo>
                  <a:cubicBezTo>
                    <a:pt x="175340" y="49069"/>
                    <a:pt x="179448" y="47246"/>
                    <a:pt x="182880" y="44500"/>
                  </a:cubicBezTo>
                  <a:cubicBezTo>
                    <a:pt x="185573" y="42346"/>
                    <a:pt x="187239" y="38959"/>
                    <a:pt x="190196" y="37185"/>
                  </a:cubicBezTo>
                  <a:cubicBezTo>
                    <a:pt x="206337" y="27500"/>
                    <a:pt x="208484" y="0"/>
                    <a:pt x="212141" y="11582"/>
                  </a:cubicBezTo>
                  <a:close/>
                </a:path>
              </a:pathLst>
            </a:cu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cxnSp>
          <p:nvCxnSpPr>
            <p:cNvPr id="57" name="Straight Connector 56"/>
            <p:cNvCxnSpPr/>
            <p:nvPr/>
          </p:nvCxnSpPr>
          <p:spPr bwMode="auto">
            <a:xfrm>
              <a:off x="7030630" y="2538176"/>
              <a:ext cx="0" cy="17068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8" name="Straight Connector 57"/>
            <p:cNvCxnSpPr/>
            <p:nvPr/>
          </p:nvCxnSpPr>
          <p:spPr bwMode="auto">
            <a:xfrm>
              <a:off x="7049955" y="2529130"/>
              <a:ext cx="0" cy="20481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 name="Straight Connector 58"/>
            <p:cNvCxnSpPr/>
            <p:nvPr/>
          </p:nvCxnSpPr>
          <p:spPr bwMode="auto">
            <a:xfrm>
              <a:off x="7009496" y="2554820"/>
              <a:ext cx="0" cy="13654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2" name="TextBox 61"/>
            <p:cNvSpPr txBox="1"/>
            <p:nvPr/>
          </p:nvSpPr>
          <p:spPr>
            <a:xfrm>
              <a:off x="7040133" y="2013370"/>
              <a:ext cx="505934" cy="517065"/>
            </a:xfrm>
            <a:prstGeom prst="rect">
              <a:avLst/>
            </a:prstGeom>
            <a:noFill/>
          </p:spPr>
          <p:txBody>
            <a:bodyPr wrap="square" rtlCol="1">
              <a:spAutoFit/>
            </a:bodyPr>
            <a:lstStyle/>
            <a:p>
              <a:pPr marL="0" marR="0" lvl="0" indent="0" algn="r" defTabSz="914400" rtl="1" eaLnBrk="1" fontAlgn="auto" latinLnBrk="0" hangingPunct="1">
                <a:lnSpc>
                  <a:spcPct val="115000"/>
                </a:lnSpc>
                <a:spcBef>
                  <a:spcPts val="0"/>
                </a:spcBef>
                <a:spcAft>
                  <a:spcPts val="100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sym typeface="Wingdings" panose="05000000000000000000" pitchFamily="2" charset="2"/>
                </a:rPr>
                <a:t></a:t>
              </a:r>
              <a:endParaRPr kumimoji="0" lang="he-IL" sz="1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endParaRPr>
            </a:p>
          </p:txBody>
        </p:sp>
      </p:grpSp>
      <p:grpSp>
        <p:nvGrpSpPr>
          <p:cNvPr id="64" name="Group 63"/>
          <p:cNvGrpSpPr/>
          <p:nvPr/>
        </p:nvGrpSpPr>
        <p:grpSpPr>
          <a:xfrm>
            <a:off x="-15552" y="2628203"/>
            <a:ext cx="8595677" cy="2830143"/>
            <a:chOff x="-72703" y="2490461"/>
            <a:chExt cx="8595677" cy="2830143"/>
          </a:xfrm>
        </p:grpSpPr>
        <p:sp>
          <p:nvSpPr>
            <p:cNvPr id="72" name="TextBox 71"/>
            <p:cNvSpPr txBox="1"/>
            <p:nvPr/>
          </p:nvSpPr>
          <p:spPr>
            <a:xfrm>
              <a:off x="-72703" y="2550615"/>
              <a:ext cx="4468132" cy="2769989"/>
            </a:xfrm>
            <a:prstGeom prst="rect">
              <a:avLst/>
            </a:prstGeom>
            <a:solidFill>
              <a:schemeClr val="bg1"/>
            </a:solidFill>
          </p:spPr>
          <p:txBody>
            <a:bodyPr wrap="square" rtlCol="1">
              <a:spAutoFit/>
            </a:bodyPr>
            <a:lstStyle/>
            <a:p>
              <a:pPr marR="0" lvl="0" algn="l" defTabSz="914400" eaLnBrk="1" fontAlgn="auto" latinLnBrk="0" hangingPunct="1">
                <a:spcBef>
                  <a:spcPts val="0"/>
                </a:spcBef>
                <a:spcAft>
                  <a:spcPts val="0"/>
                </a:spcAft>
                <a:buClrTx/>
                <a:buSzTx/>
                <a:tabLst/>
                <a:defRPr/>
              </a:pPr>
              <a:endParaRPr kumimoji="0" lang="en-US" sz="1400" b="0" i="0" u="none" strike="noStrike" kern="1200" cap="none" spc="0" normalizeH="0" baseline="0" noProof="0" dirty="0">
                <a:ln>
                  <a:noFill/>
                </a:ln>
                <a:solidFill>
                  <a:prstClr val="black"/>
                </a:solidFill>
                <a:effectLst/>
                <a:highlight>
                  <a:srgbClr val="39CA06"/>
                </a:highlight>
                <a:uLnTx/>
                <a:uFillTx/>
                <a:latin typeface="Arial" panose="020B0604020202020204" pitchFamily="34" charset="0"/>
                <a:cs typeface="Arial" panose="020B0604020202020204" pitchFamily="34" charset="0"/>
              </a:endParaRPr>
            </a:p>
            <a:p>
              <a:pPr marR="0" lvl="0" algn="l" defTabSz="914400" eaLnBrk="1" fontAlgn="auto" latinLnBrk="0" hangingPunct="1">
                <a:spcBef>
                  <a:spcPts val="0"/>
                </a:spcBef>
                <a:spcAft>
                  <a:spcPts val="0"/>
                </a:spcAft>
                <a:buClrTx/>
                <a:buSzTx/>
                <a:tabLst/>
                <a:defRPr/>
              </a:pPr>
              <a:r>
                <a:rPr kumimoji="0" lang="he-IL" sz="200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sym typeface="Wingdings" panose="05000000000000000000" pitchFamily="2" charset="2"/>
                </a:rPr>
                <a:t></a:t>
              </a:r>
              <a:r>
                <a:rPr kumimoji="0" lang="en-US" sz="200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sym typeface="Wingdings" panose="05000000000000000000" pitchFamily="2" charset="2"/>
                </a:rPr>
                <a:t> </a:t>
              </a:r>
              <a:r>
                <a:rPr kumimoji="0" lang="en-US" sz="1400" b="0" i="0" u="none" strike="noStrike" kern="1200" cap="none" spc="0" normalizeH="0" baseline="0" noProof="0" dirty="0">
                  <a:ln>
                    <a:noFill/>
                  </a:ln>
                  <a:solidFill>
                    <a:prstClr val="black"/>
                  </a:solidFill>
                  <a:effectLst/>
                  <a:highlight>
                    <a:srgbClr val="39CA06"/>
                  </a:highlight>
                  <a:uLnTx/>
                  <a:uFillTx/>
                  <a:latin typeface="Arial" panose="020B0604020202020204" pitchFamily="34" charset="0"/>
                  <a:cs typeface="Arial" panose="020B0604020202020204" pitchFamily="34" charset="0"/>
                </a:rPr>
                <a:t>Asaf (</a:t>
              </a:r>
              <a:r>
                <a:rPr kumimoji="0" lang="he-IL" sz="1400" b="1" i="0" u="none" strike="noStrike" kern="1200" cap="none" spc="0" normalizeH="0" baseline="0" noProof="0" dirty="0">
                  <a:ln>
                    <a:noFill/>
                  </a:ln>
                  <a:solidFill>
                    <a:prstClr val="white"/>
                  </a:solidFill>
                  <a:effectLst/>
                  <a:highlight>
                    <a:srgbClr val="39CA06"/>
                  </a:highlight>
                  <a:uLnTx/>
                  <a:uFillTx/>
                  <a:latin typeface="Arial" panose="020B0604020202020204" pitchFamily="34" charset="0"/>
                  <a:cs typeface="Arial" panose="020B0604020202020204" pitchFamily="34" charset="0"/>
                </a:rPr>
                <a:t>12</a:t>
              </a:r>
              <a:r>
                <a:rPr kumimoji="0" lang="en-US" sz="1400" b="1" i="0" u="none" strike="noStrike" kern="1200" cap="none" spc="0" normalizeH="0" baseline="0" noProof="0" dirty="0">
                  <a:ln>
                    <a:noFill/>
                  </a:ln>
                  <a:solidFill>
                    <a:prstClr val="white"/>
                  </a:solidFill>
                  <a:effectLst/>
                  <a:highlight>
                    <a:srgbClr val="39CA06"/>
                  </a:highlight>
                  <a:uLnTx/>
                  <a:uFillTx/>
                  <a:latin typeface="Arial" panose="020B0604020202020204" pitchFamily="34" charset="0"/>
                  <a:cs typeface="Arial" panose="020B0604020202020204" pitchFamily="34" charset="0"/>
                </a:rPr>
                <a:t>) </a:t>
              </a:r>
              <a:r>
                <a:rPr kumimoji="0" lang="en-US" sz="1400" b="0" i="0" u="none" strike="noStrike" kern="1200" cap="none" spc="0" normalizeH="0" baseline="0" noProof="0" dirty="0">
                  <a:ln>
                    <a:noFill/>
                  </a:ln>
                  <a:solidFill>
                    <a:prstClr val="black"/>
                  </a:solidFill>
                  <a:effectLst/>
                  <a:highlight>
                    <a:srgbClr val="39CA06"/>
                  </a:highlight>
                  <a:uLnTx/>
                  <a:uFillTx/>
                  <a:latin typeface="Arial" panose="020B0604020202020204" pitchFamily="34" charset="0"/>
                  <a:cs typeface="Arial" panose="020B0604020202020204" pitchFamily="34" charset="0"/>
                </a:rPr>
                <a:t>the singers knowledgeable in the song of God in the </a:t>
              </a:r>
              <a:r>
                <a:rPr kumimoji="0" lang="en-US" sz="1400" b="0" i="0" u="none" strike="noStrike" kern="1200" cap="none" spc="0" normalizeH="0" baseline="0" noProof="0" dirty="0" err="1">
                  <a:ln>
                    <a:noFill/>
                  </a:ln>
                  <a:solidFill>
                    <a:prstClr val="black"/>
                  </a:solidFill>
                  <a:effectLst/>
                  <a:highlight>
                    <a:srgbClr val="39CA06"/>
                  </a:highlight>
                  <a:uLnTx/>
                  <a:uFillTx/>
                  <a:latin typeface="Arial" panose="020B0604020202020204" pitchFamily="34" charset="0"/>
                  <a:cs typeface="Arial" panose="020B0604020202020204" pitchFamily="34" charset="0"/>
                </a:rPr>
                <a:t>Tem</a:t>
              </a:r>
              <a:r>
                <a:rPr lang="en-US" sz="1400" b="0" dirty="0" err="1">
                  <a:solidFill>
                    <a:prstClr val="black"/>
                  </a:solidFill>
                  <a:highlight>
                    <a:srgbClr val="39CA06"/>
                  </a:highlight>
                  <a:latin typeface="Arial" panose="020B0604020202020204" pitchFamily="34" charset="0"/>
                  <a:cs typeface="Arial" panose="020B0604020202020204" pitchFamily="34" charset="0"/>
                </a:rPr>
                <a:t>ple</a:t>
              </a:r>
              <a:endParaRPr lang="en-US" sz="1200" b="0" u="sng" dirty="0">
                <a:solidFill>
                  <a:prstClr val="black"/>
                </a:solidFill>
                <a:highlight>
                  <a:srgbClr val="39CA06"/>
                </a:highlight>
                <a:latin typeface="Arial" panose="020B0604020202020204" pitchFamily="34" charset="0"/>
                <a:cs typeface="Arial" panose="020B0604020202020204" pitchFamily="34" charset="0"/>
              </a:endParaRPr>
            </a:p>
            <a:p>
              <a:pPr marR="0" lvl="0" algn="l" defTabSz="914400" eaLnBrk="1" fontAlgn="auto" latinLnBrk="0" hangingPunct="1">
                <a:spcBef>
                  <a:spcPts val="0"/>
                </a:spcBef>
                <a:spcAft>
                  <a:spcPts val="0"/>
                </a:spcAft>
                <a:buClrTx/>
                <a:buSzTx/>
                <a:tabLst/>
                <a:defRPr/>
              </a:pPr>
              <a:r>
                <a:rPr kumimoji="0" lang="en-US" sz="1400"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 Chronicles 25, 1.7-9: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Then, </a:t>
              </a:r>
              <a:r>
                <a:rPr lang="en-US" sz="1400" b="0" dirty="0">
                  <a:solidFill>
                    <a:prstClr val="black"/>
                  </a:solidFill>
                  <a:latin typeface="Arial" panose="020B0604020202020204" pitchFamily="34" charset="0"/>
                  <a:cs typeface="Arial" panose="020B0604020202020204" pitchFamily="34" charset="0"/>
                </a:rPr>
                <a:t>D</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avid and the generals of the army separated for the service of the sons of </a:t>
              </a:r>
              <a:r>
                <a:rPr kumimoji="0" lang="en-US" sz="1400" b="0" i="0" u="none" strike="noStrike" kern="1200" cap="none" spc="0" normalizeH="0" baseline="0" noProof="0" dirty="0">
                  <a:ln>
                    <a:noFill/>
                  </a:ln>
                  <a:solidFill>
                    <a:prstClr val="black"/>
                  </a:solidFill>
                  <a:effectLst/>
                  <a:highlight>
                    <a:srgbClr val="33CC33"/>
                  </a:highlight>
                  <a:uLnTx/>
                  <a:uFillTx/>
                  <a:latin typeface="Arial" panose="020B0604020202020204" pitchFamily="34" charset="0"/>
                  <a:cs typeface="Arial" panose="020B0604020202020204" pitchFamily="34" charset="0"/>
                </a:rPr>
                <a:t>Asaf</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Heiman and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Yeduthun</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who prophesied with harps, lyres and cymbals…And their number, with their brothers </a:t>
              </a:r>
              <a:r>
                <a:rPr kumimoji="0" lang="en-US" sz="1400" b="0" i="0" u="none" strike="noStrike" kern="1200" cap="none" spc="0" normalizeH="0" baseline="0" noProof="0" dirty="0">
                  <a:ln>
                    <a:noFill/>
                  </a:ln>
                  <a:solidFill>
                    <a:prstClr val="black"/>
                  </a:solidFill>
                  <a:effectLst/>
                  <a:highlight>
                    <a:srgbClr val="33CC33"/>
                  </a:highlight>
                  <a:uLnTx/>
                  <a:uFillTx/>
                  <a:latin typeface="Arial" panose="020B0604020202020204" pitchFamily="34" charset="0"/>
                  <a:cs typeface="Arial" panose="020B0604020202020204" pitchFamily="34" charset="0"/>
                </a:rPr>
                <a:t>trained in singing unto the Lord, every expert</a:t>
              </a:r>
              <a:r>
                <a:rPr lang="en-US" sz="1400" b="0" dirty="0">
                  <a:solidFill>
                    <a:prstClr val="black"/>
                  </a:solidFill>
                  <a:latin typeface="Arial" panose="020B0604020202020204" pitchFamily="34" charset="0"/>
                  <a:cs typeface="Arial" panose="020B0604020202020204" pitchFamily="34" charset="0"/>
                </a:rPr>
                <a:t>..</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.like the small one so the great one, scholar with pupil. And the first lot of </a:t>
              </a:r>
              <a:r>
                <a:rPr kumimoji="0" lang="en-US" sz="1400" b="0" i="0" u="none" strike="noStrike" kern="1200" cap="none" spc="0" normalizeH="0" baseline="0" noProof="0" dirty="0">
                  <a:ln>
                    <a:noFill/>
                  </a:ln>
                  <a:solidFill>
                    <a:prstClr val="black"/>
                  </a:solidFill>
                  <a:effectLst/>
                  <a:highlight>
                    <a:srgbClr val="39CA06"/>
                  </a:highlight>
                  <a:uLnTx/>
                  <a:uFillTx/>
                  <a:latin typeface="Arial" panose="020B0604020202020204" pitchFamily="34" charset="0"/>
                  <a:cs typeface="Arial" panose="020B0604020202020204" pitchFamily="34" charset="0"/>
                </a:rPr>
                <a:t>Asaf</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came out to Joseph, the second to Gedaliah, he and </a:t>
              </a:r>
              <a:r>
                <a:rPr kumimoji="0" lang="en-US" sz="1400" b="0" i="0" u="none" strike="noStrike" kern="1200" cap="none" spc="0" normalizeH="0" baseline="0" noProof="0" dirty="0">
                  <a:ln>
                    <a:noFill/>
                  </a:ln>
                  <a:solidFill>
                    <a:prstClr val="black"/>
                  </a:solidFill>
                  <a:effectLst/>
                  <a:highlight>
                    <a:srgbClr val="C0C0C0"/>
                  </a:highlight>
                  <a:uLnTx/>
                  <a:uFillTx/>
                  <a:latin typeface="Arial" panose="020B0604020202020204" pitchFamily="34" charset="0"/>
                  <a:cs typeface="Arial" panose="020B0604020202020204" pitchFamily="34" charset="0"/>
                </a:rPr>
                <a:t>his sons and his brothers 12</a:t>
              </a:r>
              <a:endParaRPr kumimoji="0" lang="he-IL" sz="1400" b="0" i="0" u="none" strike="noStrike" kern="1200" cap="none" spc="0" normalizeH="0" baseline="0" noProof="0" dirty="0">
                <a:ln>
                  <a:noFill/>
                </a:ln>
                <a:solidFill>
                  <a:prstClr val="black"/>
                </a:solidFill>
                <a:effectLst/>
                <a:highlight>
                  <a:srgbClr val="C0C0C0"/>
                </a:highlight>
                <a:uLnTx/>
                <a:uFillTx/>
                <a:latin typeface="Arial" panose="020B0604020202020204" pitchFamily="34" charset="0"/>
                <a:cs typeface="Arial" panose="020B0604020202020204" pitchFamily="34" charset="0"/>
              </a:endParaRPr>
            </a:p>
          </p:txBody>
        </p:sp>
        <p:grpSp>
          <p:nvGrpSpPr>
            <p:cNvPr id="73" name="Group 72"/>
            <p:cNvGrpSpPr/>
            <p:nvPr/>
          </p:nvGrpSpPr>
          <p:grpSpPr>
            <a:xfrm>
              <a:off x="6064927" y="2490461"/>
              <a:ext cx="2395285" cy="1755400"/>
              <a:chOff x="2590800" y="838200"/>
              <a:chExt cx="4495800" cy="3200400"/>
            </a:xfrm>
          </p:grpSpPr>
          <p:sp>
            <p:nvSpPr>
              <p:cNvPr id="79" name="Block Arc 78"/>
              <p:cNvSpPr/>
              <p:nvPr/>
            </p:nvSpPr>
            <p:spPr bwMode="auto">
              <a:xfrm flipV="1">
                <a:off x="3200400" y="1422399"/>
                <a:ext cx="3276600" cy="2038448"/>
              </a:xfrm>
              <a:prstGeom prst="blockArc">
                <a:avLst>
                  <a:gd name="adj1" fmla="val 10800000"/>
                  <a:gd name="adj2" fmla="val 21562995"/>
                  <a:gd name="adj3" fmla="val 3194"/>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0" name="Block Arc 79"/>
              <p:cNvSpPr/>
              <p:nvPr/>
            </p:nvSpPr>
            <p:spPr bwMode="auto">
              <a:xfrm flipV="1">
                <a:off x="3048000" y="1236134"/>
                <a:ext cx="3581400" cy="2402514"/>
              </a:xfrm>
              <a:prstGeom prst="blockArc">
                <a:avLst>
                  <a:gd name="adj1" fmla="val 10800000"/>
                  <a:gd name="adj2" fmla="val 21583791"/>
                  <a:gd name="adj3" fmla="val 3013"/>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nvGrpSpPr>
              <p:cNvPr id="81" name="Group 80"/>
              <p:cNvGrpSpPr/>
              <p:nvPr/>
            </p:nvGrpSpPr>
            <p:grpSpPr>
              <a:xfrm>
                <a:off x="2734736" y="1011857"/>
                <a:ext cx="4199463" cy="2916000"/>
                <a:chOff x="3265648" y="1514226"/>
                <a:chExt cx="3376182" cy="2197571"/>
              </a:xfrm>
            </p:grpSpPr>
            <p:sp>
              <p:nvSpPr>
                <p:cNvPr id="85" name="Block Arc 84"/>
                <p:cNvSpPr/>
                <p:nvPr/>
              </p:nvSpPr>
              <p:spPr bwMode="auto">
                <a:xfrm flipV="1">
                  <a:off x="3379567" y="1562064"/>
                  <a:ext cx="3139741" cy="2043599"/>
                </a:xfrm>
                <a:prstGeom prst="blockArc">
                  <a:avLst>
                    <a:gd name="adj1" fmla="val 10800000"/>
                    <a:gd name="adj2" fmla="val 21571352"/>
                    <a:gd name="adj3" fmla="val 2258"/>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6" name="Block Arc 85"/>
                <p:cNvSpPr/>
                <p:nvPr/>
              </p:nvSpPr>
              <p:spPr bwMode="auto">
                <a:xfrm flipV="1">
                  <a:off x="3265648" y="1514226"/>
                  <a:ext cx="3376182" cy="2197571"/>
                </a:xfrm>
                <a:prstGeom prst="blockArc">
                  <a:avLst>
                    <a:gd name="adj1" fmla="val 10800000"/>
                    <a:gd name="adj2" fmla="val 1"/>
                    <a:gd name="adj3" fmla="val 2562"/>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sp>
            <p:nvSpPr>
              <p:cNvPr id="82" name="Block Arc 81"/>
              <p:cNvSpPr/>
              <p:nvPr/>
            </p:nvSpPr>
            <p:spPr bwMode="auto">
              <a:xfrm flipV="1">
                <a:off x="3386664" y="1617134"/>
                <a:ext cx="2937935" cy="1676400"/>
              </a:xfrm>
              <a:prstGeom prst="blockArc">
                <a:avLst>
                  <a:gd name="adj1" fmla="val 10800000"/>
                  <a:gd name="adj2" fmla="val 0"/>
                  <a:gd name="adj3" fmla="val 4444"/>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3" name="Block Arc 82"/>
              <p:cNvSpPr/>
              <p:nvPr/>
            </p:nvSpPr>
            <p:spPr bwMode="auto">
              <a:xfrm flipV="1">
                <a:off x="3564466" y="1769533"/>
                <a:ext cx="2599268" cy="1371600"/>
              </a:xfrm>
              <a:prstGeom prst="blockArc">
                <a:avLst>
                  <a:gd name="adj1" fmla="val 10800000"/>
                  <a:gd name="adj2" fmla="val 0"/>
                  <a:gd name="adj3" fmla="val 4444"/>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4" name="Block Arc 83"/>
              <p:cNvSpPr/>
              <p:nvPr/>
            </p:nvSpPr>
            <p:spPr bwMode="auto">
              <a:xfrm flipV="1">
                <a:off x="2590800" y="838200"/>
                <a:ext cx="4495800" cy="3200400"/>
              </a:xfrm>
              <a:prstGeom prst="blockArc">
                <a:avLst>
                  <a:gd name="adj1" fmla="val 10800000"/>
                  <a:gd name="adj2" fmla="val 2"/>
                  <a:gd name="adj3" fmla="val 2057"/>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sp>
          <p:nvSpPr>
            <p:cNvPr id="77" name="TextBox 76"/>
            <p:cNvSpPr txBox="1"/>
            <p:nvPr/>
          </p:nvSpPr>
          <p:spPr>
            <a:xfrm>
              <a:off x="8006710" y="2508384"/>
              <a:ext cx="516264" cy="517065"/>
            </a:xfrm>
            <a:prstGeom prst="rect">
              <a:avLst/>
            </a:prstGeom>
            <a:noFill/>
          </p:spPr>
          <p:txBody>
            <a:bodyPr wrap="square" rtlCol="1">
              <a:spAutoFit/>
            </a:bodyPr>
            <a:lstStyle/>
            <a:p>
              <a:pPr marL="0" marR="0" lvl="0" indent="0" algn="r" defTabSz="914400" rtl="1" eaLnBrk="1" fontAlgn="auto" latinLnBrk="0" hangingPunct="1">
                <a:lnSpc>
                  <a:spcPct val="115000"/>
                </a:lnSpc>
                <a:spcBef>
                  <a:spcPts val="0"/>
                </a:spcBef>
                <a:spcAft>
                  <a:spcPts val="100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sym typeface="Wingdings" panose="05000000000000000000" pitchFamily="2" charset="2"/>
                </a:rPr>
                <a:t></a:t>
              </a:r>
              <a:endParaRPr kumimoji="0" lang="he-IL" sz="1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endParaRPr>
            </a:p>
          </p:txBody>
        </p:sp>
        <p:sp>
          <p:nvSpPr>
            <p:cNvPr id="78" name="TextBox 77"/>
            <p:cNvSpPr txBox="1"/>
            <p:nvPr/>
          </p:nvSpPr>
          <p:spPr>
            <a:xfrm>
              <a:off x="6061571" y="2511021"/>
              <a:ext cx="516264" cy="517065"/>
            </a:xfrm>
            <a:prstGeom prst="rect">
              <a:avLst/>
            </a:prstGeom>
            <a:noFill/>
          </p:spPr>
          <p:txBody>
            <a:bodyPr wrap="square" rtlCol="1">
              <a:spAutoFit/>
            </a:bodyPr>
            <a:lstStyle/>
            <a:p>
              <a:pPr marL="0" marR="0" lvl="0" indent="0" algn="r" defTabSz="914400" rtl="1" eaLnBrk="1" fontAlgn="auto" latinLnBrk="0" hangingPunct="1">
                <a:lnSpc>
                  <a:spcPct val="115000"/>
                </a:lnSpc>
                <a:spcBef>
                  <a:spcPts val="0"/>
                </a:spcBef>
                <a:spcAft>
                  <a:spcPts val="100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sym typeface="Wingdings" panose="05000000000000000000" pitchFamily="2" charset="2"/>
                </a:rPr>
                <a:t></a:t>
              </a:r>
              <a:endParaRPr kumimoji="0" lang="he-IL" sz="1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endParaRPr>
            </a:p>
          </p:txBody>
        </p:sp>
      </p:grpSp>
      <p:grpSp>
        <p:nvGrpSpPr>
          <p:cNvPr id="99" name="Group 98"/>
          <p:cNvGrpSpPr/>
          <p:nvPr/>
        </p:nvGrpSpPr>
        <p:grpSpPr>
          <a:xfrm>
            <a:off x="24610" y="2655106"/>
            <a:ext cx="9424190" cy="4080165"/>
            <a:chOff x="24610" y="2498558"/>
            <a:chExt cx="9424190" cy="4080165"/>
          </a:xfrm>
        </p:grpSpPr>
        <p:sp>
          <p:nvSpPr>
            <p:cNvPr id="101" name="TextBox 100"/>
            <p:cNvSpPr txBox="1"/>
            <p:nvPr/>
          </p:nvSpPr>
          <p:spPr>
            <a:xfrm>
              <a:off x="24610" y="5363006"/>
              <a:ext cx="4432796" cy="1215717"/>
            </a:xfrm>
            <a:prstGeom prst="rect">
              <a:avLst/>
            </a:prstGeom>
            <a:noFill/>
          </p:spPr>
          <p:txBody>
            <a:bodyPr wrap="square" rtlCol="1">
              <a:spAutoFit/>
            </a:bodyPr>
            <a:lstStyle/>
            <a:p>
              <a:pPr marL="0" marR="0" lvl="0" indent="0" algn="l" defTabSz="914400" eaLnBrk="1" fontAlgn="auto" latinLnBrk="0" hangingPunct="1">
                <a:spcBef>
                  <a:spcPts val="600"/>
                </a:spcBef>
                <a:spcAft>
                  <a:spcPts val="0"/>
                </a:spcAft>
                <a:buClrTx/>
                <a:buSzTx/>
                <a:buFontTx/>
                <a:buNone/>
                <a:tabLst/>
                <a:defRPr/>
              </a:pPr>
              <a:r>
                <a:rPr kumimoji="0" lang="he-IL" sz="2000" i="0" u="none" strike="noStrike" kern="1200" cap="none" spc="0" normalizeH="0" baseline="0" noProof="0" dirty="0">
                  <a:ln>
                    <a:noFill/>
                  </a:ln>
                  <a:solidFill>
                    <a:prstClr val="black"/>
                  </a:solidFill>
                  <a:effectLst/>
                  <a:highlight>
                    <a:srgbClr val="B7FC9E"/>
                  </a:highlight>
                  <a:uLnTx/>
                  <a:uFillTx/>
                  <a:latin typeface="Guttman Keren" panose="02010701010101010101" pitchFamily="2" charset="-79"/>
                  <a:ea typeface="+mn-ea"/>
                  <a:cs typeface="Guttman Keren" panose="02010701010101010101" pitchFamily="2" charset="-79"/>
                  <a:sym typeface="Wingdings" panose="05000000000000000000" pitchFamily="2" charset="2"/>
                </a:rPr>
                <a:t> </a:t>
              </a:r>
              <a:r>
                <a:rPr kumimoji="0" lang="en-US" sz="2000" i="0" u="none" strike="noStrike" kern="1200" cap="none" spc="0" normalizeH="0" baseline="0" noProof="0" dirty="0">
                  <a:ln>
                    <a:noFill/>
                  </a:ln>
                  <a:solidFill>
                    <a:prstClr val="black"/>
                  </a:solidFill>
                  <a:effectLst/>
                  <a:highlight>
                    <a:srgbClr val="B7FC9E"/>
                  </a:highlight>
                  <a:uLnTx/>
                  <a:uFillTx/>
                  <a:latin typeface="Guttman Keren" panose="02010701010101010101" pitchFamily="2" charset="-79"/>
                  <a:ea typeface="+mn-ea"/>
                  <a:cs typeface="Guttman Keren" panose="02010701010101010101" pitchFamily="2" charset="-79"/>
                  <a:sym typeface="Wingdings" panose="05000000000000000000" pitchFamily="2" charset="2"/>
                </a:rPr>
                <a:t> </a:t>
              </a:r>
              <a:r>
                <a:rPr kumimoji="0" lang="en-US" sz="1400" b="0" i="0" u="none" strike="noStrike" kern="1200" cap="none" spc="0" normalizeH="0" baseline="0" noProof="0" dirty="0" err="1">
                  <a:ln>
                    <a:noFill/>
                  </a:ln>
                  <a:solidFill>
                    <a:prstClr val="black"/>
                  </a:solidFill>
                  <a:effectLst/>
                  <a:highlight>
                    <a:srgbClr val="B7FC9E"/>
                  </a:highlight>
                  <a:uLnTx/>
                  <a:uFillTx/>
                  <a:latin typeface="Arial" panose="020B0604020202020204" pitchFamily="34" charset="0"/>
                  <a:cs typeface="Arial" panose="020B0604020202020204" pitchFamily="34" charset="0"/>
                </a:rPr>
                <a:t>Bnei</a:t>
              </a:r>
              <a:r>
                <a:rPr kumimoji="0" lang="en-US" sz="1400" b="0" i="0" u="none" strike="noStrike" kern="1200" cap="none" spc="0" normalizeH="0" baseline="0" noProof="0" dirty="0">
                  <a:ln>
                    <a:noFill/>
                  </a:ln>
                  <a:solidFill>
                    <a:prstClr val="black"/>
                  </a:solidFill>
                  <a:effectLst/>
                  <a:highlight>
                    <a:srgbClr val="B7FC9E"/>
                  </a:highlight>
                  <a:uLnTx/>
                  <a:uFillTx/>
                  <a:latin typeface="Arial" panose="020B0604020202020204" pitchFamily="34" charset="0"/>
                  <a:cs typeface="Arial" panose="020B0604020202020204" pitchFamily="34" charset="0"/>
                </a:rPr>
                <a:t> </a:t>
              </a:r>
              <a:r>
                <a:rPr kumimoji="0" lang="en-US" sz="1400" b="0" i="0" u="none" strike="noStrike" kern="1200" cap="none" spc="0" normalizeH="0" baseline="0" noProof="0" dirty="0" err="1">
                  <a:ln>
                    <a:noFill/>
                  </a:ln>
                  <a:solidFill>
                    <a:prstClr val="black"/>
                  </a:solidFill>
                  <a:effectLst/>
                  <a:highlight>
                    <a:srgbClr val="B7FC9E"/>
                  </a:highlight>
                  <a:uLnTx/>
                  <a:uFillTx/>
                  <a:latin typeface="Arial" panose="020B0604020202020204" pitchFamily="34" charset="0"/>
                  <a:cs typeface="Arial" panose="020B0604020202020204" pitchFamily="34" charset="0"/>
                </a:rPr>
                <a:t>Korach</a:t>
              </a:r>
              <a:r>
                <a:rPr kumimoji="0" lang="en-US" sz="1400" b="0" i="0" u="none" strike="noStrike" kern="1200" cap="none" spc="0" normalizeH="0" baseline="0" noProof="0" dirty="0">
                  <a:ln>
                    <a:noFill/>
                  </a:ln>
                  <a:solidFill>
                    <a:prstClr val="black"/>
                  </a:solidFill>
                  <a:effectLst/>
                  <a:highlight>
                    <a:srgbClr val="B7FC9E"/>
                  </a:highlight>
                  <a:uLnTx/>
                  <a:uFillTx/>
                  <a:latin typeface="Arial" panose="020B0604020202020204" pitchFamily="34" charset="0"/>
                  <a:cs typeface="Arial" panose="020B0604020202020204" pitchFamily="34" charset="0"/>
                </a:rPr>
                <a:t> (</a:t>
              </a:r>
              <a:r>
                <a:rPr kumimoji="0" lang="en-US" sz="1400" i="0" u="none" strike="noStrike" kern="1200" cap="none" spc="0" normalizeH="0" baseline="0" noProof="0" dirty="0">
                  <a:ln>
                    <a:noFill/>
                  </a:ln>
                  <a:effectLst/>
                  <a:highlight>
                    <a:srgbClr val="B7FC9E"/>
                  </a:highlight>
                  <a:uLnTx/>
                  <a:uFillTx/>
                  <a:latin typeface="Arial" panose="020B0604020202020204" pitchFamily="34" charset="0"/>
                  <a:cs typeface="Arial" panose="020B0604020202020204" pitchFamily="34" charset="0"/>
                </a:rPr>
                <a:t>12)</a:t>
              </a:r>
              <a:r>
                <a:rPr kumimoji="0" lang="en-US" sz="1400" b="0" i="0" u="none" strike="noStrike" kern="1200" cap="none" spc="0" normalizeH="0" baseline="0" noProof="0" dirty="0">
                  <a:ln>
                    <a:noFill/>
                  </a:ln>
                  <a:solidFill>
                    <a:prstClr val="black"/>
                  </a:solidFill>
                  <a:effectLst/>
                  <a:highlight>
                    <a:srgbClr val="B7FC9E"/>
                  </a:highlight>
                  <a:uLnTx/>
                  <a:uFillTx/>
                  <a:latin typeface="Arial" panose="020B0604020202020204" pitchFamily="34" charset="0"/>
                  <a:cs typeface="Arial" panose="020B0604020202020204" pitchFamily="34" charset="0"/>
                </a:rPr>
                <a:t> the Temple gatekeepers   </a:t>
              </a:r>
              <a:endParaRPr kumimoji="0" lang="he-IL" sz="1400" b="0" i="0" u="none" strike="noStrike" kern="1200" cap="none" spc="0" normalizeH="0" baseline="0" noProof="0" dirty="0">
                <a:ln>
                  <a:noFill/>
                </a:ln>
                <a:solidFill>
                  <a:prstClr val="black"/>
                </a:solidFill>
                <a:effectLst/>
                <a:highlight>
                  <a:srgbClr val="B7FC9E"/>
                </a:highlight>
                <a:uLnTx/>
                <a:uFillTx/>
                <a:latin typeface="Arial" panose="020B0604020202020204" pitchFamily="34" charset="0"/>
                <a:cs typeface="Arial" panose="020B0604020202020204" pitchFamily="34" charset="0"/>
              </a:endParaRPr>
            </a:p>
            <a:p>
              <a:pPr marL="0" marR="0" lvl="0" indent="0" algn="l" defTabSz="914400" eaLnBrk="1" fontAlgn="auto" latinLnBrk="0" hangingPunct="1">
                <a:spcBef>
                  <a:spcPts val="60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 chronicles 26, 1.19:</a:t>
              </a:r>
              <a:r>
                <a:rPr kumimoji="0" lang="en-US" sz="1200" b="0"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Of the divisions of the gatekeepers of the </a:t>
              </a:r>
              <a:r>
                <a:rPr kumimoji="0" lang="en-US" sz="1200" b="0" i="0" strike="noStrike" kern="1200" cap="none" spc="0" normalizeH="0" baseline="0" noProof="0" dirty="0" err="1">
                  <a:ln>
                    <a:noFill/>
                  </a:ln>
                  <a:solidFill>
                    <a:prstClr val="black"/>
                  </a:solidFill>
                  <a:effectLst/>
                  <a:highlight>
                    <a:srgbClr val="B7FC9E"/>
                  </a:highlight>
                  <a:uLnTx/>
                  <a:uFillTx/>
                  <a:latin typeface="Arial" panose="020B0604020202020204" pitchFamily="34" charset="0"/>
                  <a:cs typeface="Arial" panose="020B0604020202020204" pitchFamily="34" charset="0"/>
                </a:rPr>
                <a:t>Korachites</a:t>
              </a:r>
              <a:r>
                <a:rPr kumimoji="0" lang="en-US" sz="1200" b="0"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200" b="0" i="0"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Mehelemiah</a:t>
              </a:r>
              <a:r>
                <a:rPr kumimoji="0" lang="en-US" sz="1200" b="0"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the son of Kore, of the sons of Asaf…These are the divisions of the gatekeepers of the sons of the </a:t>
              </a:r>
              <a:r>
                <a:rPr kumimoji="0" lang="en-US" sz="1200" b="0" i="0" strike="noStrike" kern="1200" cap="none" spc="0" normalizeH="0" baseline="0" noProof="0" dirty="0" err="1">
                  <a:ln>
                    <a:noFill/>
                  </a:ln>
                  <a:solidFill>
                    <a:prstClr val="black"/>
                  </a:solidFill>
                  <a:effectLst/>
                  <a:highlight>
                    <a:srgbClr val="B7FC9E"/>
                  </a:highlight>
                  <a:uLnTx/>
                  <a:uFillTx/>
                  <a:latin typeface="Arial" panose="020B0604020202020204" pitchFamily="34" charset="0"/>
                  <a:cs typeface="Arial" panose="020B0604020202020204" pitchFamily="34" charset="0"/>
                </a:rPr>
                <a:t>Korachites</a:t>
              </a:r>
              <a:r>
                <a:rPr kumimoji="0" lang="en-US" sz="1200" b="0"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and the sons of the </a:t>
              </a:r>
              <a:r>
                <a:rPr kumimoji="0" lang="en-US" sz="1200" b="0" i="0"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Merari</a:t>
              </a:r>
              <a:r>
                <a:rPr kumimoji="0" lang="en-US" sz="1200" b="0"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endParaRPr kumimoji="0" lang="he-IL" sz="1200" b="1"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2" name="Rectangle 101"/>
            <p:cNvSpPr/>
            <p:nvPr/>
          </p:nvSpPr>
          <p:spPr bwMode="auto">
            <a:xfrm>
              <a:off x="9152878" y="4368320"/>
              <a:ext cx="90000" cy="1440000"/>
            </a:xfrm>
            <a:prstGeom prst="rect">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03" name="Rectangle 102"/>
            <p:cNvSpPr/>
            <p:nvPr/>
          </p:nvSpPr>
          <p:spPr bwMode="auto">
            <a:xfrm>
              <a:off x="5415553" y="4418320"/>
              <a:ext cx="90000" cy="1440000"/>
            </a:xfrm>
            <a:prstGeom prst="rect">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04" name="Rectangle 103"/>
            <p:cNvSpPr/>
            <p:nvPr/>
          </p:nvSpPr>
          <p:spPr bwMode="auto">
            <a:xfrm rot="5400000">
              <a:off x="8340436" y="4965111"/>
              <a:ext cx="98729" cy="1692000"/>
            </a:xfrm>
            <a:prstGeom prst="rect">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05" name="Rectangle 104"/>
            <p:cNvSpPr/>
            <p:nvPr/>
          </p:nvSpPr>
          <p:spPr bwMode="auto">
            <a:xfrm rot="5400000">
              <a:off x="6267435" y="4965111"/>
              <a:ext cx="98729" cy="1692000"/>
            </a:xfrm>
            <a:prstGeom prst="rect">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06" name="TextBox 105"/>
            <p:cNvSpPr txBox="1"/>
            <p:nvPr/>
          </p:nvSpPr>
          <p:spPr>
            <a:xfrm>
              <a:off x="5238541" y="2511021"/>
              <a:ext cx="476459" cy="503215"/>
            </a:xfrm>
            <a:prstGeom prst="rect">
              <a:avLst/>
            </a:prstGeom>
            <a:noFill/>
          </p:spPr>
          <p:txBody>
            <a:bodyPr wrap="square" rtlCol="1">
              <a:spAutoFit/>
            </a:bodyPr>
            <a:lstStyle/>
            <a:p>
              <a:pPr marL="0" marR="0" lvl="0" indent="0" algn="r" defTabSz="914400" rtl="1" eaLnBrk="1" fontAlgn="auto" latinLnBrk="0" hangingPunct="1">
                <a:lnSpc>
                  <a:spcPct val="115000"/>
                </a:lnSpc>
                <a:spcBef>
                  <a:spcPts val="0"/>
                </a:spcBef>
                <a:spcAft>
                  <a:spcPts val="100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sym typeface="Wingdings" panose="05000000000000000000" pitchFamily="2" charset="2"/>
                </a:rPr>
                <a:t></a:t>
              </a:r>
              <a:endParaRPr kumimoji="0" lang="he-IL" sz="1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endParaRPr>
            </a:p>
          </p:txBody>
        </p:sp>
        <p:sp>
          <p:nvSpPr>
            <p:cNvPr id="107" name="Rectangle 106"/>
            <p:cNvSpPr/>
            <p:nvPr/>
          </p:nvSpPr>
          <p:spPr bwMode="auto">
            <a:xfrm>
              <a:off x="9136486" y="3387829"/>
              <a:ext cx="90000" cy="756000"/>
            </a:xfrm>
            <a:prstGeom prst="rect">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08" name="Right Bracket 107"/>
            <p:cNvSpPr/>
            <p:nvPr/>
          </p:nvSpPr>
          <p:spPr bwMode="auto">
            <a:xfrm rot="5400000">
              <a:off x="7210652" y="5695852"/>
              <a:ext cx="281260" cy="432130"/>
            </a:xfrm>
            <a:prstGeom prst="rightBracket">
              <a:avLst/>
            </a:prstGeom>
            <a:noFill/>
            <a:ln w="76200" cap="flat" cmpd="sng" algn="ctr">
              <a:solidFill>
                <a:schemeClr val="tx1">
                  <a:lumMod val="95000"/>
                  <a:lumOff val="5000"/>
                </a:schemeClr>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09" name="Right Bracket 108"/>
            <p:cNvSpPr/>
            <p:nvPr/>
          </p:nvSpPr>
          <p:spPr bwMode="auto">
            <a:xfrm rot="5400000">
              <a:off x="7229768" y="5704318"/>
              <a:ext cx="247061" cy="381000"/>
            </a:xfrm>
            <a:prstGeom prst="rightBracket">
              <a:avLst/>
            </a:prstGeom>
            <a:noFill/>
            <a:ln w="76200" cap="flat" cmpd="sng" algn="ctr">
              <a:solidFill>
                <a:schemeClr val="tx1">
                  <a:lumMod val="95000"/>
                  <a:lumOff val="5000"/>
                </a:schemeClr>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10" name="TextBox 109"/>
            <p:cNvSpPr txBox="1"/>
            <p:nvPr/>
          </p:nvSpPr>
          <p:spPr>
            <a:xfrm>
              <a:off x="8972341" y="2498558"/>
              <a:ext cx="476459" cy="503215"/>
            </a:xfrm>
            <a:prstGeom prst="rect">
              <a:avLst/>
            </a:prstGeom>
            <a:noFill/>
          </p:spPr>
          <p:txBody>
            <a:bodyPr wrap="square" rtlCol="1">
              <a:spAutoFit/>
            </a:bodyPr>
            <a:lstStyle/>
            <a:p>
              <a:pPr marL="0" marR="0" lvl="0" indent="0" algn="r" defTabSz="914400" rtl="1" eaLnBrk="1" fontAlgn="auto" latinLnBrk="0" hangingPunct="1">
                <a:lnSpc>
                  <a:spcPct val="115000"/>
                </a:lnSpc>
                <a:spcBef>
                  <a:spcPts val="0"/>
                </a:spcBef>
                <a:spcAft>
                  <a:spcPts val="100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sym typeface="Wingdings" panose="05000000000000000000" pitchFamily="2" charset="2"/>
                </a:rPr>
                <a:t></a:t>
              </a:r>
              <a:endParaRPr kumimoji="0" lang="he-IL" sz="1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endParaRPr>
            </a:p>
          </p:txBody>
        </p:sp>
        <p:sp>
          <p:nvSpPr>
            <p:cNvPr id="111" name="Rectangle 110"/>
            <p:cNvSpPr/>
            <p:nvPr/>
          </p:nvSpPr>
          <p:spPr bwMode="auto">
            <a:xfrm>
              <a:off x="5396400" y="3373054"/>
              <a:ext cx="90000" cy="756000"/>
            </a:xfrm>
            <a:prstGeom prst="rect">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pic>
        <p:nvPicPr>
          <p:cNvPr id="112" name="Picture 4" descr="http://www.chabad.co.il/images/news/41721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74544" y="4544640"/>
            <a:ext cx="1888499" cy="1340835"/>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6" descr="http://res.cloudinary.com/dk-find-out/image/upload/q_80,w_1440/MA_00891599_o3zx9k.jpg"/>
          <p:cNvSpPr>
            <a:spLocks noChangeAspect="1" noChangeArrowheads="1"/>
          </p:cNvSpPr>
          <p:nvPr/>
        </p:nvSpPr>
        <p:spPr bwMode="auto">
          <a:xfrm>
            <a:off x="433967" y="-45943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Times New Roman" pitchFamily="18" charset="0"/>
            </a:endParaRPr>
          </a:p>
        </p:txBody>
      </p:sp>
      <p:grpSp>
        <p:nvGrpSpPr>
          <p:cNvPr id="19" name="Group 18"/>
          <p:cNvGrpSpPr/>
          <p:nvPr/>
        </p:nvGrpSpPr>
        <p:grpSpPr>
          <a:xfrm>
            <a:off x="1136577" y="7783356"/>
            <a:ext cx="2304256" cy="696928"/>
            <a:chOff x="129527" y="5908454"/>
            <a:chExt cx="3919094" cy="873346"/>
          </a:xfrm>
        </p:grpSpPr>
        <p:pic>
          <p:nvPicPr>
            <p:cNvPr id="14" name="Picture 13"/>
            <p:cNvPicPr>
              <a:picLocks noChangeAspect="1"/>
            </p:cNvPicPr>
            <p:nvPr/>
          </p:nvPicPr>
          <p:blipFill rotWithShape="1">
            <a:blip r:embed="rId5" cstate="email">
              <a:extLst>
                <a:ext uri="{28A0092B-C50C-407E-A947-70E740481C1C}">
                  <a14:useLocalDpi xmlns:a14="http://schemas.microsoft.com/office/drawing/2010/main"/>
                </a:ext>
              </a:extLst>
            </a:blip>
            <a:srcRect l="-576"/>
            <a:stretch/>
          </p:blipFill>
          <p:spPr>
            <a:xfrm>
              <a:off x="2057400" y="5908454"/>
              <a:ext cx="1991221" cy="873342"/>
            </a:xfrm>
            <a:prstGeom prst="rect">
              <a:avLst/>
            </a:prstGeom>
          </p:spPr>
        </p:pic>
        <p:pic>
          <p:nvPicPr>
            <p:cNvPr id="15" name="Picture 1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29527" y="5912180"/>
              <a:ext cx="1775474" cy="869620"/>
            </a:xfrm>
            <a:prstGeom prst="rect">
              <a:avLst/>
            </a:prstGeom>
          </p:spPr>
        </p:pic>
      </p:grpSp>
      <p:grpSp>
        <p:nvGrpSpPr>
          <p:cNvPr id="2" name="Group 1">
            <a:extLst>
              <a:ext uri="{FF2B5EF4-FFF2-40B4-BE49-F238E27FC236}">
                <a16:creationId xmlns:a16="http://schemas.microsoft.com/office/drawing/2014/main" id="{DC381738-1B33-4A32-ADD6-3B430E7FCF9F}"/>
              </a:ext>
            </a:extLst>
          </p:cNvPr>
          <p:cNvGrpSpPr/>
          <p:nvPr/>
        </p:nvGrpSpPr>
        <p:grpSpPr>
          <a:xfrm>
            <a:off x="5273457" y="4385058"/>
            <a:ext cx="4122543" cy="108000"/>
            <a:chOff x="5273457" y="3679068"/>
            <a:chExt cx="4122543" cy="108000"/>
          </a:xfrm>
        </p:grpSpPr>
        <p:sp>
          <p:nvSpPr>
            <p:cNvPr id="6" name="Arrow: Down 5">
              <a:extLst>
                <a:ext uri="{FF2B5EF4-FFF2-40B4-BE49-F238E27FC236}">
                  <a16:creationId xmlns:a16="http://schemas.microsoft.com/office/drawing/2014/main" id="{34E8559E-B7A5-44BE-A2C7-236DE3CAFF06}"/>
                </a:ext>
              </a:extLst>
            </p:cNvPr>
            <p:cNvSpPr/>
            <p:nvPr/>
          </p:nvSpPr>
          <p:spPr>
            <a:xfrm rot="5400000" flipH="1">
              <a:off x="5924106" y="3571068"/>
              <a:ext cx="108000" cy="324000"/>
            </a:xfrm>
            <a:prstGeom prst="downArrow">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prstClr val="black"/>
                </a:solidFill>
                <a:effectLst/>
                <a:uLnTx/>
                <a:uFillTx/>
                <a:latin typeface="David" pitchFamily="34" charset="-79"/>
                <a:ea typeface="+mn-ea"/>
                <a:cs typeface="David" pitchFamily="34" charset="-79"/>
              </a:endParaRPr>
            </a:p>
          </p:txBody>
        </p:sp>
        <p:sp>
          <p:nvSpPr>
            <p:cNvPr id="69" name="Arrow: Down 68">
              <a:extLst>
                <a:ext uri="{FF2B5EF4-FFF2-40B4-BE49-F238E27FC236}">
                  <a16:creationId xmlns:a16="http://schemas.microsoft.com/office/drawing/2014/main" id="{2C7B9165-9A7D-4EAD-948A-6BF1A1E04C4A}"/>
                </a:ext>
              </a:extLst>
            </p:cNvPr>
            <p:cNvSpPr/>
            <p:nvPr/>
          </p:nvSpPr>
          <p:spPr>
            <a:xfrm rot="5400000" flipH="1">
              <a:off x="6466755" y="3571068"/>
              <a:ext cx="108000" cy="324000"/>
            </a:xfrm>
            <a:prstGeom prst="downArrow">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prstClr val="black"/>
                </a:solidFill>
                <a:effectLst/>
                <a:uLnTx/>
                <a:uFillTx/>
                <a:latin typeface="David" pitchFamily="34" charset="-79"/>
                <a:ea typeface="+mn-ea"/>
                <a:cs typeface="David" pitchFamily="34" charset="-79"/>
              </a:endParaRPr>
            </a:p>
          </p:txBody>
        </p:sp>
        <p:sp>
          <p:nvSpPr>
            <p:cNvPr id="71" name="Arrow: Down 70">
              <a:extLst>
                <a:ext uri="{FF2B5EF4-FFF2-40B4-BE49-F238E27FC236}">
                  <a16:creationId xmlns:a16="http://schemas.microsoft.com/office/drawing/2014/main" id="{A982574F-ED8D-456F-A0AB-4B0214585756}"/>
                </a:ext>
              </a:extLst>
            </p:cNvPr>
            <p:cNvSpPr/>
            <p:nvPr/>
          </p:nvSpPr>
          <p:spPr>
            <a:xfrm rot="5400000" flipH="1">
              <a:off x="7009404" y="3571068"/>
              <a:ext cx="108000" cy="324000"/>
            </a:xfrm>
            <a:prstGeom prst="downArrow">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prstClr val="black"/>
                </a:solidFill>
                <a:effectLst/>
                <a:uLnTx/>
                <a:uFillTx/>
                <a:latin typeface="David" pitchFamily="34" charset="-79"/>
                <a:ea typeface="+mn-ea"/>
                <a:cs typeface="David" pitchFamily="34" charset="-79"/>
              </a:endParaRPr>
            </a:p>
          </p:txBody>
        </p:sp>
        <p:sp>
          <p:nvSpPr>
            <p:cNvPr id="74" name="Arrow: Down 73">
              <a:extLst>
                <a:ext uri="{FF2B5EF4-FFF2-40B4-BE49-F238E27FC236}">
                  <a16:creationId xmlns:a16="http://schemas.microsoft.com/office/drawing/2014/main" id="{20F9D8BC-874B-46A2-A5DD-93A0666616C4}"/>
                </a:ext>
              </a:extLst>
            </p:cNvPr>
            <p:cNvSpPr/>
            <p:nvPr/>
          </p:nvSpPr>
          <p:spPr>
            <a:xfrm rot="5400000" flipH="1">
              <a:off x="5381457" y="3571068"/>
              <a:ext cx="108000" cy="324000"/>
            </a:xfrm>
            <a:prstGeom prst="downArrow">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prstClr val="black"/>
                </a:solidFill>
                <a:effectLst/>
                <a:uLnTx/>
                <a:uFillTx/>
                <a:latin typeface="David" pitchFamily="34" charset="-79"/>
                <a:ea typeface="+mn-ea"/>
                <a:cs typeface="David" pitchFamily="34" charset="-79"/>
              </a:endParaRPr>
            </a:p>
          </p:txBody>
        </p:sp>
        <p:sp>
          <p:nvSpPr>
            <p:cNvPr id="75" name="Arrow: Down 74">
              <a:extLst>
                <a:ext uri="{FF2B5EF4-FFF2-40B4-BE49-F238E27FC236}">
                  <a16:creationId xmlns:a16="http://schemas.microsoft.com/office/drawing/2014/main" id="{CC25CF57-F1B1-4FFD-AFEB-F721C9C03318}"/>
                </a:ext>
              </a:extLst>
            </p:cNvPr>
            <p:cNvSpPr/>
            <p:nvPr/>
          </p:nvSpPr>
          <p:spPr>
            <a:xfrm rot="5400000" flipH="1">
              <a:off x="8094702" y="3571068"/>
              <a:ext cx="108000" cy="324000"/>
            </a:xfrm>
            <a:prstGeom prst="downArrow">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prstClr val="black"/>
                </a:solidFill>
                <a:effectLst/>
                <a:uLnTx/>
                <a:uFillTx/>
                <a:latin typeface="David" pitchFamily="34" charset="-79"/>
                <a:ea typeface="+mn-ea"/>
                <a:cs typeface="David" pitchFamily="34" charset="-79"/>
              </a:endParaRPr>
            </a:p>
          </p:txBody>
        </p:sp>
        <p:sp>
          <p:nvSpPr>
            <p:cNvPr id="87" name="Arrow: Down 86">
              <a:extLst>
                <a:ext uri="{FF2B5EF4-FFF2-40B4-BE49-F238E27FC236}">
                  <a16:creationId xmlns:a16="http://schemas.microsoft.com/office/drawing/2014/main" id="{13828E43-663E-4F6A-A6B8-D92C95BA787F}"/>
                </a:ext>
              </a:extLst>
            </p:cNvPr>
            <p:cNvSpPr/>
            <p:nvPr/>
          </p:nvSpPr>
          <p:spPr>
            <a:xfrm rot="5400000" flipH="1">
              <a:off x="8637351" y="3571068"/>
              <a:ext cx="108000" cy="324000"/>
            </a:xfrm>
            <a:prstGeom prst="downArrow">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prstClr val="black"/>
                </a:solidFill>
                <a:effectLst/>
                <a:uLnTx/>
                <a:uFillTx/>
                <a:latin typeface="David" pitchFamily="34" charset="-79"/>
                <a:ea typeface="+mn-ea"/>
                <a:cs typeface="David" pitchFamily="34" charset="-79"/>
              </a:endParaRPr>
            </a:p>
          </p:txBody>
        </p:sp>
        <p:sp>
          <p:nvSpPr>
            <p:cNvPr id="88" name="Arrow: Down 87">
              <a:extLst>
                <a:ext uri="{FF2B5EF4-FFF2-40B4-BE49-F238E27FC236}">
                  <a16:creationId xmlns:a16="http://schemas.microsoft.com/office/drawing/2014/main" id="{48C5A154-13B5-4E1E-A82A-19FAC5B62C35}"/>
                </a:ext>
              </a:extLst>
            </p:cNvPr>
            <p:cNvSpPr/>
            <p:nvPr/>
          </p:nvSpPr>
          <p:spPr>
            <a:xfrm rot="5400000" flipH="1">
              <a:off x="9180000" y="3571068"/>
              <a:ext cx="108000" cy="324000"/>
            </a:xfrm>
            <a:prstGeom prst="downArrow">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prstClr val="black"/>
                </a:solidFill>
                <a:effectLst/>
                <a:uLnTx/>
                <a:uFillTx/>
                <a:latin typeface="David" pitchFamily="34" charset="-79"/>
                <a:ea typeface="+mn-ea"/>
                <a:cs typeface="David" pitchFamily="34" charset="-79"/>
              </a:endParaRPr>
            </a:p>
          </p:txBody>
        </p:sp>
        <p:sp>
          <p:nvSpPr>
            <p:cNvPr id="89" name="Arrow: Down 88">
              <a:extLst>
                <a:ext uri="{FF2B5EF4-FFF2-40B4-BE49-F238E27FC236}">
                  <a16:creationId xmlns:a16="http://schemas.microsoft.com/office/drawing/2014/main" id="{90999DA6-1757-4896-8536-372881537E50}"/>
                </a:ext>
              </a:extLst>
            </p:cNvPr>
            <p:cNvSpPr/>
            <p:nvPr/>
          </p:nvSpPr>
          <p:spPr>
            <a:xfrm rot="5400000" flipH="1">
              <a:off x="7552053" y="3571068"/>
              <a:ext cx="108000" cy="324000"/>
            </a:xfrm>
            <a:prstGeom prst="downArrow">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prstClr val="black"/>
                </a:solidFill>
                <a:effectLst/>
                <a:uLnTx/>
                <a:uFillTx/>
                <a:latin typeface="David" pitchFamily="34" charset="-79"/>
                <a:ea typeface="+mn-ea"/>
                <a:cs typeface="David" pitchFamily="34" charset="-79"/>
              </a:endParaRPr>
            </a:p>
          </p:txBody>
        </p:sp>
      </p:grpSp>
      <p:grpSp>
        <p:nvGrpSpPr>
          <p:cNvPr id="21" name="Group 20">
            <a:extLst>
              <a:ext uri="{FF2B5EF4-FFF2-40B4-BE49-F238E27FC236}">
                <a16:creationId xmlns:a16="http://schemas.microsoft.com/office/drawing/2014/main" id="{53B0E50C-924E-4996-AB0B-01EA10875B09}"/>
              </a:ext>
            </a:extLst>
          </p:cNvPr>
          <p:cNvGrpSpPr/>
          <p:nvPr/>
        </p:nvGrpSpPr>
        <p:grpSpPr>
          <a:xfrm>
            <a:off x="4789647" y="980728"/>
            <a:ext cx="4915881" cy="1716843"/>
            <a:chOff x="4793085" y="980728"/>
            <a:chExt cx="4915881" cy="1716843"/>
          </a:xfrm>
        </p:grpSpPr>
        <p:pic>
          <p:nvPicPr>
            <p:cNvPr id="20" name="Picture 1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793085" y="1391790"/>
              <a:ext cx="4915881" cy="1305781"/>
            </a:xfrm>
            <a:prstGeom prst="rect">
              <a:avLst/>
            </a:prstGeom>
            <a:ln>
              <a:noFill/>
            </a:ln>
          </p:spPr>
        </p:pic>
        <p:sp>
          <p:nvSpPr>
            <p:cNvPr id="9" name="TextBox 8">
              <a:extLst>
                <a:ext uri="{FF2B5EF4-FFF2-40B4-BE49-F238E27FC236}">
                  <a16:creationId xmlns:a16="http://schemas.microsoft.com/office/drawing/2014/main" id="{BABBFB85-0558-40D0-8C71-176986D03043}"/>
                </a:ext>
              </a:extLst>
            </p:cNvPr>
            <p:cNvSpPr txBox="1"/>
            <p:nvPr/>
          </p:nvSpPr>
          <p:spPr>
            <a:xfrm>
              <a:off x="6177136" y="980728"/>
              <a:ext cx="2520280"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(“Sitz in der </a:t>
              </a:r>
              <a:r>
                <a:rPr kumimoji="0" lang="en-US"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Literatur</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grpSp>
      <p:sp>
        <p:nvSpPr>
          <p:cNvPr id="11" name="Rectangle 10">
            <a:extLst>
              <a:ext uri="{FF2B5EF4-FFF2-40B4-BE49-F238E27FC236}">
                <a16:creationId xmlns:a16="http://schemas.microsoft.com/office/drawing/2014/main" id="{D9FCD07F-8B4C-4F62-B455-90DA3EB4AC0F}"/>
              </a:ext>
            </a:extLst>
          </p:cNvPr>
          <p:cNvSpPr/>
          <p:nvPr/>
        </p:nvSpPr>
        <p:spPr>
          <a:xfrm>
            <a:off x="3584848" y="7495321"/>
            <a:ext cx="6168752" cy="1118255"/>
          </a:xfrm>
          <a:prstGeom prst="rect">
            <a:avLst/>
          </a:prstGeom>
        </p:spPr>
        <p:txBody>
          <a:bodyPr wrap="square">
            <a:spAutoFit/>
          </a:bodyPr>
          <a:lstStyle/>
          <a:p>
            <a:pPr marL="269875" marR="0" lvl="0" indent="-269875" algn="r" defTabSz="914400" rtl="1" eaLnBrk="1" fontAlgn="auto" latinLnBrk="0" hangingPunct="1">
              <a:lnSpc>
                <a:spcPts val="2000"/>
              </a:lnSpc>
              <a:spcBef>
                <a:spcPts val="0"/>
              </a:spcBef>
              <a:spcAft>
                <a:spcPts val="0"/>
              </a:spcAft>
              <a:buClrTx/>
              <a:buSzTx/>
              <a:buFontTx/>
              <a:buNone/>
              <a:tabLst>
                <a:tab pos="2152650" algn="dec"/>
                <a:tab pos="2781300" algn="dec"/>
              </a:tabLst>
              <a:defRPr/>
            </a:pPr>
            <a:r>
              <a:rPr kumimoji="0" lang="he-IL" sz="1800" b="1" i="0" u="none" strike="noStrike" kern="1200" cap="none" spc="0" normalizeH="0" baseline="0" noProof="0" dirty="0">
                <a:ln>
                  <a:noFill/>
                </a:ln>
                <a:solidFill>
                  <a:prstClr val="white"/>
                </a:solidFill>
                <a:effectLst/>
                <a:highlight>
                  <a:srgbClr val="0000FF"/>
                </a:highlight>
                <a:uLnTx/>
                <a:uFillTx/>
                <a:latin typeface="Guttman Keren" panose="02010701010101010101" pitchFamily="2" charset="-79"/>
                <a:ea typeface="+mn-ea"/>
                <a:cs typeface="Guttman Keren" panose="02010701010101010101" pitchFamily="2" charset="-79"/>
                <a:sym typeface="Wingdings" panose="05000000000000000000" pitchFamily="2" charset="2"/>
              </a:rPr>
              <a:t></a:t>
            </a:r>
            <a:r>
              <a:rPr kumimoji="0" lang="he-IL" sz="1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500" b="0"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מזמור נ"א, כ-כא</a:t>
            </a:r>
            <a:r>
              <a:rPr kumimoji="0" lang="he-IL" sz="15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הֵיטיבָה בִרְצוֹנְךָ אֶת צִיּוֹן תִּבְנֶה חוֹמוֹת יְרוּשָׁלִָם:</a:t>
            </a:r>
            <a:r>
              <a:rPr kumimoji="0" lang="en-US" sz="15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5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אָז תַּחְפֹּץ זִבְחֵי צֶדֶק עוֹלָה וְכָלִיל אָז יַעֲלוּ עַל מִזְבַּחֲךָ פָרִים:</a:t>
            </a:r>
            <a:endParaRPr kumimoji="0" lang="en-US" sz="15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endParaRPr>
          </a:p>
          <a:p>
            <a:pPr marL="269875" marR="0" lvl="0" indent="-269875" algn="r" defTabSz="914400" rtl="1" eaLnBrk="1" fontAlgn="auto" latinLnBrk="0" hangingPunct="1">
              <a:lnSpc>
                <a:spcPts val="2000"/>
              </a:lnSpc>
              <a:spcBef>
                <a:spcPts val="0"/>
              </a:spcBef>
              <a:spcAft>
                <a:spcPts val="0"/>
              </a:spcAft>
              <a:buClrTx/>
              <a:buSzTx/>
              <a:buFontTx/>
              <a:buNone/>
              <a:tabLst>
                <a:tab pos="2152650" algn="dec"/>
                <a:tab pos="2781300" algn="dec"/>
              </a:tabLst>
              <a:defRPr/>
            </a:pPr>
            <a:r>
              <a:rPr kumimoji="0" lang="he-IL" sz="14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ראב"ע: אמר אחד מחכמי ספרד כי אלה השנים פסוקים הוסיפם אחד מהחסידים שהיה בבבל שהיה מתנפל לפני השם ומתפלל המזמור הזה...</a:t>
            </a:r>
          </a:p>
        </p:txBody>
      </p:sp>
      <p:pic>
        <p:nvPicPr>
          <p:cNvPr id="17" name="Picture 16">
            <a:extLst>
              <a:ext uri="{FF2B5EF4-FFF2-40B4-BE49-F238E27FC236}">
                <a16:creationId xmlns:a16="http://schemas.microsoft.com/office/drawing/2014/main" id="{CA1CC232-463D-4C5E-BA30-905ED8589707}"/>
              </a:ext>
            </a:extLst>
          </p:cNvPr>
          <p:cNvPicPr>
            <a:picLocks noChangeAspect="1"/>
          </p:cNvPicPr>
          <p:nvPr/>
        </p:nvPicPr>
        <p:blipFill rotWithShape="1">
          <a:blip r:embed="rId8"/>
          <a:srcRect l="58550" t="27625" r="27950" b="43504"/>
          <a:stretch/>
        </p:blipFill>
        <p:spPr>
          <a:xfrm>
            <a:off x="0" y="-20109"/>
            <a:ext cx="1138979" cy="1288869"/>
          </a:xfrm>
          <a:prstGeom prst="rect">
            <a:avLst/>
          </a:prstGeom>
        </p:spPr>
      </p:pic>
      <p:sp>
        <p:nvSpPr>
          <p:cNvPr id="18" name="TextBox 17">
            <a:extLst>
              <a:ext uri="{FF2B5EF4-FFF2-40B4-BE49-F238E27FC236}">
                <a16:creationId xmlns:a16="http://schemas.microsoft.com/office/drawing/2014/main" id="{5222BA59-639A-43F6-8A5A-9D00937CF5EF}"/>
              </a:ext>
            </a:extLst>
          </p:cNvPr>
          <p:cNvSpPr txBox="1"/>
          <p:nvPr/>
        </p:nvSpPr>
        <p:spPr>
          <a:xfrm>
            <a:off x="776536" y="260648"/>
            <a:ext cx="2520280"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(“Sitz </a:t>
            </a:r>
            <a:r>
              <a:rPr kumimoji="0" lang="en-US"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im</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Leben”)</a:t>
            </a:r>
          </a:p>
        </p:txBody>
      </p:sp>
      <p:grpSp>
        <p:nvGrpSpPr>
          <p:cNvPr id="96" name="Group 95">
            <a:extLst>
              <a:ext uri="{FF2B5EF4-FFF2-40B4-BE49-F238E27FC236}">
                <a16:creationId xmlns:a16="http://schemas.microsoft.com/office/drawing/2014/main" id="{02E9B4A8-D94D-452B-B2D9-5A9822970C00}"/>
              </a:ext>
            </a:extLst>
          </p:cNvPr>
          <p:cNvGrpSpPr/>
          <p:nvPr/>
        </p:nvGrpSpPr>
        <p:grpSpPr>
          <a:xfrm>
            <a:off x="7444817" y="2512650"/>
            <a:ext cx="576064" cy="1080120"/>
            <a:chOff x="6519758" y="2636912"/>
            <a:chExt cx="576064" cy="1080120"/>
          </a:xfrm>
        </p:grpSpPr>
        <p:sp>
          <p:nvSpPr>
            <p:cNvPr id="97" name="Arrow: Down 96">
              <a:extLst>
                <a:ext uri="{FF2B5EF4-FFF2-40B4-BE49-F238E27FC236}">
                  <a16:creationId xmlns:a16="http://schemas.microsoft.com/office/drawing/2014/main" id="{45BC1624-6B4B-4319-8B47-ADB54AAE1212}"/>
                </a:ext>
              </a:extLst>
            </p:cNvPr>
            <p:cNvSpPr/>
            <p:nvPr/>
          </p:nvSpPr>
          <p:spPr bwMode="auto">
            <a:xfrm flipV="1">
              <a:off x="6589430" y="2636912"/>
              <a:ext cx="432048" cy="1080120"/>
            </a:xfrm>
            <a:prstGeom prst="downArrow">
              <a:avLst>
                <a:gd name="adj1" fmla="val 21780"/>
                <a:gd name="adj2" fmla="val 60078"/>
              </a:avLst>
            </a:prstGeom>
            <a:solidFill>
              <a:srgbClr val="618FFD">
                <a:lumMod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8" name="TextBox 97">
              <a:extLst>
                <a:ext uri="{FF2B5EF4-FFF2-40B4-BE49-F238E27FC236}">
                  <a16:creationId xmlns:a16="http://schemas.microsoft.com/office/drawing/2014/main" id="{C6FC46C4-06FD-4200-846A-1438EE80F83E}"/>
                </a:ext>
              </a:extLst>
            </p:cNvPr>
            <p:cNvSpPr txBox="1"/>
            <p:nvPr/>
          </p:nvSpPr>
          <p:spPr>
            <a:xfrm>
              <a:off x="6519758" y="2671748"/>
              <a:ext cx="57606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51</a:t>
              </a:r>
            </a:p>
          </p:txBody>
        </p:sp>
      </p:grpSp>
      <p:sp>
        <p:nvSpPr>
          <p:cNvPr id="7" name="TextBox 6">
            <a:extLst>
              <a:ext uri="{FF2B5EF4-FFF2-40B4-BE49-F238E27FC236}">
                <a16:creationId xmlns:a16="http://schemas.microsoft.com/office/drawing/2014/main" id="{38A5420E-4CA9-4332-87E1-0AD9221D0180}"/>
              </a:ext>
            </a:extLst>
          </p:cNvPr>
          <p:cNvSpPr txBox="1"/>
          <p:nvPr/>
        </p:nvSpPr>
        <p:spPr>
          <a:xfrm>
            <a:off x="6737648" y="1977795"/>
            <a:ext cx="1599728" cy="461665"/>
          </a:xfrm>
          <a:prstGeom prst="rect">
            <a:avLst/>
          </a:prstGeom>
          <a:noFill/>
        </p:spPr>
        <p:txBody>
          <a:bodyPr wrap="square" rtlCol="0">
            <a:spAutoFit/>
          </a:bodyPr>
          <a:lstStyle/>
          <a:p>
            <a:pPr algn="l" rtl="1"/>
            <a:r>
              <a:rPr lang="en-US" sz="2400" dirty="0">
                <a:solidFill>
                  <a:srgbClr val="FF0000"/>
                </a:solidFill>
                <a:latin typeface="Arial" panose="020B0604020202020204" pitchFamily="34" charset="0"/>
                <a:cs typeface="Arial" panose="020B0604020202020204" pitchFamily="34" charset="0"/>
              </a:rPr>
              <a:t>?      </a:t>
            </a:r>
            <a:r>
              <a:rPr lang="en-US" sz="800" dirty="0">
                <a:solidFill>
                  <a:srgbClr val="FF0000"/>
                </a:solidFill>
                <a:latin typeface="Arial" panose="020B0604020202020204" pitchFamily="34" charset="0"/>
                <a:cs typeface="Arial" panose="020B0604020202020204" pitchFamily="34" charset="0"/>
              </a:rPr>
              <a:t>    </a:t>
            </a:r>
            <a:r>
              <a:rPr lang="en-US" sz="2400" dirty="0">
                <a:solidFill>
                  <a:srgbClr val="FF0000"/>
                </a:solidFill>
                <a:latin typeface="Arial" panose="020B0604020202020204" pitchFamily="34" charset="0"/>
                <a:cs typeface="Arial" panose="020B0604020202020204" pitchFamily="34" charset="0"/>
              </a:rPr>
              <a:t>  ?</a:t>
            </a:r>
          </a:p>
        </p:txBody>
      </p:sp>
      <p:sp>
        <p:nvSpPr>
          <p:cNvPr id="8" name="Rectangle: Rounded Corners 7">
            <a:extLst>
              <a:ext uri="{FF2B5EF4-FFF2-40B4-BE49-F238E27FC236}">
                <a16:creationId xmlns:a16="http://schemas.microsoft.com/office/drawing/2014/main" id="{DABBDA6C-38BC-468B-A099-0EB55B7FAED2}"/>
              </a:ext>
            </a:extLst>
          </p:cNvPr>
          <p:cNvSpPr/>
          <p:nvPr/>
        </p:nvSpPr>
        <p:spPr>
          <a:xfrm>
            <a:off x="4808984" y="188640"/>
            <a:ext cx="4896544" cy="5760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prstClr val="black"/>
                </a:solidFill>
                <a:highlight>
                  <a:srgbClr val="BDD7EE"/>
                </a:highlight>
                <a:latin typeface="Arial" panose="020B0604020202020204" pitchFamily="34" charset="0"/>
                <a:cs typeface="Arial" panose="020B0604020202020204" pitchFamily="34" charset="0"/>
                <a:sym typeface="Wingdings" panose="05000000000000000000" pitchFamily="2" charset="2"/>
              </a:rPr>
              <a:t>King </a:t>
            </a:r>
            <a:r>
              <a:rPr lang="en-US" sz="1800" dirty="0">
                <a:solidFill>
                  <a:prstClr val="black"/>
                </a:solidFill>
                <a:highlight>
                  <a:srgbClr val="BDD7EE"/>
                </a:highlight>
                <a:latin typeface="Arial" panose="020B0604020202020204" pitchFamily="34" charset="0"/>
                <a:cs typeface="Arial" panose="020B0604020202020204" pitchFamily="34" charset="0"/>
                <a:sym typeface="Wingdings" panose="05000000000000000000" pitchFamily="2" charset="2"/>
              </a:rPr>
              <a:t>David </a:t>
            </a:r>
            <a:r>
              <a:rPr lang="en-US" sz="1800" dirty="0">
                <a:solidFill>
                  <a:prstClr val="black"/>
                </a:solidFill>
                <a:latin typeface="Arial" panose="020B0604020202020204" pitchFamily="34" charset="0"/>
                <a:cs typeface="Arial" panose="020B0604020202020204" pitchFamily="34" charset="0"/>
                <a:sym typeface="Wingdings" panose="05000000000000000000" pitchFamily="2" charset="2"/>
              </a:rPr>
              <a:t>is surrounded in the Temple </a:t>
            </a:r>
          </a:p>
          <a:p>
            <a:pPr marL="0" marR="0" lvl="0" indent="0" defTabSz="914400" eaLnBrk="1" fontAlgn="auto" latinLnBrk="0" hangingPunct="1">
              <a:lnSpc>
                <a:spcPct val="100000"/>
              </a:lnSpc>
              <a:spcBef>
                <a:spcPts val="0"/>
              </a:spcBef>
              <a:spcAft>
                <a:spcPts val="0"/>
              </a:spcAft>
              <a:buClrTx/>
              <a:buSzTx/>
              <a:buFontTx/>
              <a:buNone/>
              <a:tabLst/>
              <a:defRPr/>
            </a:pPr>
            <a:r>
              <a:rPr lang="en-US" sz="1800" dirty="0">
                <a:solidFill>
                  <a:prstClr val="black"/>
                </a:solidFill>
                <a:latin typeface="Arial" panose="020B0604020202020204" pitchFamily="34" charset="0"/>
                <a:cs typeface="Arial" panose="020B0604020202020204" pitchFamily="34" charset="0"/>
                <a:sym typeface="Wingdings" panose="05000000000000000000" pitchFamily="2" charset="2"/>
              </a:rPr>
              <a:t>with the </a:t>
            </a:r>
            <a:r>
              <a:rPr lang="en-US" sz="1800" dirty="0" err="1">
                <a:solidFill>
                  <a:prstClr val="black"/>
                </a:solidFill>
                <a:latin typeface="Arial" panose="020B0604020202020204" pitchFamily="34" charset="0"/>
                <a:cs typeface="Arial" panose="020B0604020202020204" pitchFamily="34" charset="0"/>
                <a:sym typeface="Wingdings" panose="05000000000000000000" pitchFamily="2" charset="2"/>
              </a:rPr>
              <a:t>Leviim</a:t>
            </a:r>
            <a:r>
              <a:rPr lang="en-US" sz="1800"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800" dirty="0">
                <a:solidFill>
                  <a:prstClr val="black"/>
                </a:solidFill>
                <a:highlight>
                  <a:srgbClr val="39CA06"/>
                </a:highlight>
                <a:latin typeface="Arial" panose="020B0604020202020204" pitchFamily="34" charset="0"/>
                <a:cs typeface="Arial" panose="020B0604020202020204" pitchFamily="34" charset="0"/>
                <a:sym typeface="Wingdings" panose="05000000000000000000" pitchFamily="2" charset="2"/>
              </a:rPr>
              <a:t>Asaf</a:t>
            </a:r>
            <a:r>
              <a:rPr lang="en-US" sz="1800" dirty="0">
                <a:solidFill>
                  <a:prstClr val="black"/>
                </a:solidFill>
                <a:latin typeface="Arial" panose="020B0604020202020204" pitchFamily="34" charset="0"/>
                <a:cs typeface="Arial" panose="020B0604020202020204" pitchFamily="34" charset="0"/>
                <a:sym typeface="Wingdings" panose="05000000000000000000" pitchFamily="2" charset="2"/>
              </a:rPr>
              <a:t> and </a:t>
            </a:r>
            <a:r>
              <a:rPr lang="en-US" sz="1800" dirty="0">
                <a:solidFill>
                  <a:prstClr val="black"/>
                </a:solidFill>
                <a:highlight>
                  <a:srgbClr val="BCFFBC"/>
                </a:highlight>
                <a:latin typeface="Arial" panose="020B0604020202020204" pitchFamily="34" charset="0"/>
                <a:cs typeface="Arial" panose="020B0604020202020204" pitchFamily="34" charset="0"/>
                <a:sym typeface="Wingdings" panose="05000000000000000000" pitchFamily="2" charset="2"/>
              </a:rPr>
              <a:t>Sons of </a:t>
            </a:r>
            <a:r>
              <a:rPr lang="en-US" sz="1800" dirty="0" err="1">
                <a:solidFill>
                  <a:prstClr val="black"/>
                </a:solidFill>
                <a:highlight>
                  <a:srgbClr val="BCFFBC"/>
                </a:highlight>
                <a:latin typeface="Arial" panose="020B0604020202020204" pitchFamily="34" charset="0"/>
                <a:cs typeface="Arial" panose="020B0604020202020204" pitchFamily="34" charset="0"/>
                <a:sym typeface="Wingdings" panose="05000000000000000000" pitchFamily="2" charset="2"/>
              </a:rPr>
              <a:t>Korach</a:t>
            </a:r>
            <a:endParaRPr lang="he-IL" sz="1800" dirty="0">
              <a:solidFill>
                <a:prstClr val="black"/>
              </a:solidFill>
              <a:highlight>
                <a:srgbClr val="BCFFBC"/>
              </a:highlight>
              <a:latin typeface="Arial" panose="020B0604020202020204" pitchFamily="34"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38491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30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9B3EBD-EDC6-4C32-982A-417AE5E65167}"/>
              </a:ext>
            </a:extLst>
          </p:cNvPr>
          <p:cNvSpPr txBox="1"/>
          <p:nvPr/>
        </p:nvSpPr>
        <p:spPr>
          <a:xfrm>
            <a:off x="-6673" y="-27384"/>
            <a:ext cx="4167585" cy="6247864"/>
          </a:xfrm>
          <a:prstGeom prst="rect">
            <a:avLst/>
          </a:prstGeom>
          <a:noFill/>
        </p:spPr>
        <p:txBody>
          <a:bodyPr wrap="square" rtlCol="0">
            <a:spAutoFit/>
          </a:bodyPr>
          <a:lstStyle/>
          <a:p>
            <a:pPr algn="l">
              <a:spcAft>
                <a:spcPts val="0"/>
              </a:spcAft>
              <a:tabLst>
                <a:tab pos="2290763" algn="l"/>
              </a:tabLst>
            </a:pPr>
            <a:r>
              <a:rPr lang="en-US" sz="1200" b="0" u="sng" dirty="0" err="1"/>
              <a:t>Mizmor</a:t>
            </a:r>
            <a:r>
              <a:rPr lang="en-US" sz="1200" b="0" u="sng" dirty="0"/>
              <a:t> </a:t>
            </a:r>
            <a:r>
              <a:rPr lang="en-US" sz="1200" b="0" u="sng" dirty="0">
                <a:cs typeface="+mn-cs"/>
              </a:rPr>
              <a:t>51 </a:t>
            </a:r>
            <a:endParaRPr lang="he-IL" sz="1200" b="0" u="sng" dirty="0">
              <a:cs typeface="+mn-cs"/>
            </a:endParaRPr>
          </a:p>
          <a:p>
            <a:pPr algn="l">
              <a:spcAft>
                <a:spcPts val="0"/>
              </a:spcAft>
            </a:pPr>
            <a:r>
              <a:rPr lang="en-IL" sz="1200" b="0" dirty="0">
                <a:effectLst/>
                <a:latin typeface="Calibri" panose="020F0502020204030204" pitchFamily="34" charset="0"/>
                <a:ea typeface="Calibri" panose="020F0502020204030204" pitchFamily="34" charset="0"/>
                <a:cs typeface="+mn-cs"/>
              </a:rPr>
              <a:t>1</a:t>
            </a:r>
            <a:r>
              <a:rPr lang="en-US" sz="1200" b="0" dirty="0">
                <a:effectLst/>
                <a:latin typeface="Calibri" panose="020F0502020204030204" pitchFamily="34" charset="0"/>
                <a:ea typeface="Calibri" panose="020F0502020204030204" pitchFamily="34" charset="0"/>
                <a:cs typeface="+mn-cs"/>
              </a:rPr>
              <a:t>  </a:t>
            </a:r>
            <a:r>
              <a:rPr lang="en-IL" sz="1200" b="0" dirty="0">
                <a:effectLst/>
                <a:latin typeface="Calibri" panose="020F0502020204030204" pitchFamily="34" charset="0"/>
                <a:ea typeface="Calibri" panose="020F0502020204030204" pitchFamily="34" charset="0"/>
                <a:cs typeface="+mn-cs"/>
              </a:rPr>
              <a:t>For the conductor, a song of David:</a:t>
            </a:r>
            <a:r>
              <a:rPr lang="en-US" sz="1200" b="0" dirty="0">
                <a:effectLst/>
                <a:latin typeface="Calibri" panose="020F0502020204030204" pitchFamily="34" charset="0"/>
                <a:ea typeface="Calibri" panose="020F0502020204030204" pitchFamily="34" charset="0"/>
                <a:cs typeface="+mn-cs"/>
              </a:rPr>
              <a:t> </a:t>
            </a:r>
            <a:r>
              <a:rPr lang="en-IL" sz="1200" b="0" dirty="0">
                <a:effectLst/>
                <a:latin typeface="Calibri" panose="020F0502020204030204" pitchFamily="34" charset="0"/>
                <a:ea typeface="Calibri" panose="020F0502020204030204" pitchFamily="34" charset="0"/>
                <a:cs typeface="+mn-cs"/>
              </a:rPr>
              <a:t>2</a:t>
            </a:r>
            <a:r>
              <a:rPr lang="en-US" sz="1200" b="0" dirty="0">
                <a:effectLst/>
                <a:latin typeface="Calibri" panose="020F0502020204030204" pitchFamily="34" charset="0"/>
                <a:ea typeface="Calibri" panose="020F0502020204030204" pitchFamily="34" charset="0"/>
                <a:cs typeface="+mn-cs"/>
              </a:rPr>
              <a:t>  </a:t>
            </a:r>
            <a:r>
              <a:rPr lang="en-IL" sz="1200" b="0" dirty="0">
                <a:effectLst/>
                <a:latin typeface="Calibri" panose="020F0502020204030204" pitchFamily="34" charset="0"/>
                <a:ea typeface="Calibri" panose="020F0502020204030204" pitchFamily="34" charset="0"/>
                <a:cs typeface="+mn-cs"/>
              </a:rPr>
              <a:t>When Nathan the prophet came to him </a:t>
            </a:r>
            <a:r>
              <a:rPr lang="en-US" sz="1200" b="0" dirty="0">
                <a:effectLst/>
                <a:latin typeface="Calibri" panose="020F0502020204030204" pitchFamily="34" charset="0"/>
                <a:ea typeface="Calibri" panose="020F0502020204030204" pitchFamily="34" charset="0"/>
                <a:cs typeface="+mn-cs"/>
              </a:rPr>
              <a:t>after he had been with</a:t>
            </a:r>
            <a:r>
              <a:rPr lang="en-IL" sz="1200" b="0" dirty="0">
                <a:effectLst/>
                <a:latin typeface="Calibri" panose="020F0502020204030204" pitchFamily="34" charset="0"/>
                <a:ea typeface="Calibri" panose="020F0502020204030204" pitchFamily="34" charset="0"/>
                <a:cs typeface="+mn-cs"/>
              </a:rPr>
              <a:t> Bat-</a:t>
            </a:r>
            <a:r>
              <a:rPr lang="en-US" sz="1200" b="0" dirty="0">
                <a:effectLst/>
                <a:latin typeface="Calibri" panose="020F0502020204030204" pitchFamily="34" charset="0"/>
                <a:ea typeface="Calibri" panose="020F0502020204030204" pitchFamily="34" charset="0"/>
                <a:cs typeface="+mn-cs"/>
              </a:rPr>
              <a:t>S</a:t>
            </a:r>
            <a:r>
              <a:rPr lang="en-IL" sz="1200" b="0" dirty="0">
                <a:effectLst/>
                <a:latin typeface="Calibri" panose="020F0502020204030204" pitchFamily="34" charset="0"/>
                <a:ea typeface="Calibri" panose="020F0502020204030204" pitchFamily="34" charset="0"/>
                <a:cs typeface="+mn-cs"/>
              </a:rPr>
              <a:t>he</a:t>
            </a:r>
            <a:r>
              <a:rPr lang="en-US" sz="1200" b="0" dirty="0">
                <a:effectLst/>
                <a:latin typeface="Calibri" panose="020F0502020204030204" pitchFamily="34" charset="0"/>
                <a:ea typeface="Calibri" panose="020F0502020204030204" pitchFamily="34" charset="0"/>
                <a:cs typeface="+mn-cs"/>
              </a:rPr>
              <a:t>v</a:t>
            </a:r>
            <a:r>
              <a:rPr lang="en-IL" sz="1200" b="0" dirty="0">
                <a:effectLst/>
                <a:latin typeface="Calibri" panose="020F0502020204030204" pitchFamily="34" charset="0"/>
                <a:ea typeface="Calibri" panose="020F0502020204030204" pitchFamily="34" charset="0"/>
                <a:cs typeface="+mn-cs"/>
              </a:rPr>
              <a:t>a. </a:t>
            </a:r>
            <a:endParaRPr lang="en-US" sz="1200" b="0" dirty="0">
              <a:effectLst/>
              <a:latin typeface="Calibri" panose="020F0502020204030204" pitchFamily="34" charset="0"/>
              <a:ea typeface="Calibri" panose="020F0502020204030204" pitchFamily="34" charset="0"/>
              <a:cs typeface="+mn-cs"/>
            </a:endParaRPr>
          </a:p>
          <a:p>
            <a:pPr algn="l">
              <a:spcAft>
                <a:spcPts val="0"/>
              </a:spcAft>
            </a:pPr>
            <a:endParaRPr lang="en-US" sz="800" b="0" dirty="0">
              <a:effectLst/>
              <a:latin typeface="Calibri" panose="020F0502020204030204" pitchFamily="34" charset="0"/>
              <a:ea typeface="Calibri" panose="020F0502020204030204" pitchFamily="34" charset="0"/>
              <a:cs typeface="+mn-cs"/>
            </a:endParaRPr>
          </a:p>
          <a:p>
            <a:pPr algn="l">
              <a:spcAft>
                <a:spcPts val="0"/>
              </a:spcAft>
            </a:pPr>
            <a:r>
              <a:rPr lang="en-IL" sz="1200" b="0" dirty="0">
                <a:effectLst/>
                <a:latin typeface="Calibri" panose="020F0502020204030204" pitchFamily="34" charset="0"/>
                <a:ea typeface="Calibri" panose="020F0502020204030204" pitchFamily="34" charset="0"/>
                <a:cs typeface="+mn-cs"/>
              </a:rPr>
              <a:t>3</a:t>
            </a:r>
            <a:r>
              <a:rPr lang="en-US" sz="1200" b="0" dirty="0">
                <a:effectLst/>
                <a:latin typeface="Calibri" panose="020F0502020204030204" pitchFamily="34" charset="0"/>
                <a:ea typeface="Calibri" panose="020F0502020204030204" pitchFamily="34" charset="0"/>
                <a:cs typeface="+mn-cs"/>
              </a:rPr>
              <a:t>  </a:t>
            </a:r>
            <a:r>
              <a:rPr lang="en-IL" sz="1200" b="0" dirty="0">
                <a:effectLst/>
                <a:latin typeface="Calibri" panose="020F0502020204030204" pitchFamily="34" charset="0"/>
                <a:ea typeface="Calibri" panose="020F0502020204030204" pitchFamily="34" charset="0"/>
                <a:cs typeface="+mn-cs"/>
              </a:rPr>
              <a:t>Be gracious to me, O God, a</a:t>
            </a:r>
            <a:r>
              <a:rPr lang="en-US" sz="1200" b="0" dirty="0">
                <a:effectLst/>
                <a:latin typeface="Calibri" panose="020F0502020204030204" pitchFamily="34" charset="0"/>
                <a:ea typeface="Calibri" panose="020F0502020204030204" pitchFamily="34" charset="0"/>
                <a:cs typeface="+mn-cs"/>
              </a:rPr>
              <a:t>s befits </a:t>
            </a:r>
            <a:r>
              <a:rPr lang="en-IL" sz="1200" b="0" dirty="0">
                <a:effectLst/>
                <a:latin typeface="Calibri" panose="020F0502020204030204" pitchFamily="34" charset="0"/>
                <a:ea typeface="Calibri" panose="020F0502020204030204" pitchFamily="34" charset="0"/>
                <a:cs typeface="+mn-cs"/>
              </a:rPr>
              <a:t>Your kindness; </a:t>
            </a:r>
            <a:r>
              <a:rPr lang="en-US" sz="1200" b="0" dirty="0">
                <a:effectLst/>
                <a:latin typeface="Calibri" panose="020F0502020204030204" pitchFamily="34" charset="0"/>
                <a:ea typeface="Calibri" panose="020F0502020204030204" pitchFamily="34" charset="0"/>
                <a:cs typeface="+mn-cs"/>
              </a:rPr>
              <a:t>in keeping with </a:t>
            </a:r>
            <a:r>
              <a:rPr lang="en-IL" sz="1200" b="0" dirty="0">
                <a:effectLst/>
                <a:latin typeface="Calibri" panose="020F0502020204030204" pitchFamily="34" charset="0"/>
                <a:ea typeface="Calibri" panose="020F0502020204030204" pitchFamily="34" charset="0"/>
                <a:cs typeface="+mn-cs"/>
              </a:rPr>
              <a:t>Your </a:t>
            </a:r>
            <a:r>
              <a:rPr lang="en-US" sz="1200" b="0" dirty="0">
                <a:effectLst/>
                <a:latin typeface="Calibri" panose="020F0502020204030204" pitchFamily="34" charset="0"/>
                <a:ea typeface="Calibri" panose="020F0502020204030204" pitchFamily="34" charset="0"/>
                <a:cs typeface="+mn-cs"/>
              </a:rPr>
              <a:t>abundant</a:t>
            </a:r>
            <a:r>
              <a:rPr lang="en-IL" sz="1200" b="0" dirty="0">
                <a:effectLst/>
                <a:latin typeface="Calibri" panose="020F0502020204030204" pitchFamily="34" charset="0"/>
                <a:ea typeface="Calibri" panose="020F0502020204030204" pitchFamily="34" charset="0"/>
                <a:cs typeface="+mn-cs"/>
              </a:rPr>
              <a:t> mercies, erase my transgressions.</a:t>
            </a:r>
            <a:r>
              <a:rPr lang="en-US" sz="1200" b="0" dirty="0">
                <a:effectLst/>
                <a:latin typeface="Calibri" panose="020F0502020204030204" pitchFamily="34" charset="0"/>
                <a:ea typeface="Calibri" panose="020F0502020204030204" pitchFamily="34" charset="0"/>
                <a:cs typeface="+mn-cs"/>
              </a:rPr>
              <a:t> </a:t>
            </a:r>
            <a:r>
              <a:rPr lang="en-IL" sz="1200" b="0" dirty="0">
                <a:effectLst/>
                <a:latin typeface="Calibri" panose="020F0502020204030204" pitchFamily="34" charset="0"/>
                <a:ea typeface="Calibri" panose="020F0502020204030204" pitchFamily="34" charset="0"/>
                <a:cs typeface="+mn-cs"/>
              </a:rPr>
              <a:t>4</a:t>
            </a:r>
            <a:r>
              <a:rPr lang="en-US" sz="1200" b="0" dirty="0">
                <a:effectLst/>
                <a:latin typeface="Calibri" panose="020F0502020204030204" pitchFamily="34" charset="0"/>
                <a:ea typeface="Calibri" panose="020F0502020204030204" pitchFamily="34" charset="0"/>
                <a:cs typeface="+mn-cs"/>
              </a:rPr>
              <a:t>  </a:t>
            </a:r>
            <a:r>
              <a:rPr lang="en-IL" sz="1200" b="0" dirty="0">
                <a:effectLst/>
                <a:latin typeface="Calibri" panose="020F0502020204030204" pitchFamily="34" charset="0"/>
                <a:ea typeface="Calibri" panose="020F0502020204030204" pitchFamily="34" charset="0"/>
                <a:cs typeface="+mn-cs"/>
              </a:rPr>
              <a:t>Wash me thoroughly of my iniquity and purify me of my sin.</a:t>
            </a:r>
            <a:r>
              <a:rPr lang="en-US" sz="1200" b="0" dirty="0">
                <a:effectLst/>
                <a:latin typeface="Calibri" panose="020F0502020204030204" pitchFamily="34" charset="0"/>
                <a:ea typeface="Calibri" panose="020F0502020204030204" pitchFamily="34" charset="0"/>
                <a:cs typeface="+mn-cs"/>
              </a:rPr>
              <a:t> </a:t>
            </a:r>
            <a:r>
              <a:rPr lang="en-IL" sz="1200" b="0" dirty="0">
                <a:effectLst/>
                <a:latin typeface="Calibri" panose="020F0502020204030204" pitchFamily="34" charset="0"/>
                <a:ea typeface="Calibri" panose="020F0502020204030204" pitchFamily="34" charset="0"/>
                <a:cs typeface="+mn-cs"/>
              </a:rPr>
              <a:t>5</a:t>
            </a:r>
            <a:r>
              <a:rPr lang="en-US" sz="1200" b="0" dirty="0">
                <a:effectLst/>
                <a:latin typeface="Calibri" panose="020F0502020204030204" pitchFamily="34" charset="0"/>
                <a:ea typeface="Calibri" panose="020F0502020204030204" pitchFamily="34" charset="0"/>
                <a:cs typeface="+mn-cs"/>
              </a:rPr>
              <a:t>  </a:t>
            </a:r>
            <a:r>
              <a:rPr lang="en-IL" sz="1200" b="0" dirty="0">
                <a:effectLst/>
                <a:latin typeface="Calibri" panose="020F0502020204030204" pitchFamily="34" charset="0"/>
                <a:ea typeface="Calibri" panose="020F0502020204030204" pitchFamily="34" charset="0"/>
                <a:cs typeface="+mn-cs"/>
              </a:rPr>
              <a:t>For I know my transgressions, and my sin is always before me. 6</a:t>
            </a:r>
            <a:r>
              <a:rPr lang="en-US" sz="1200" b="0" dirty="0">
                <a:effectLst/>
                <a:latin typeface="Calibri" panose="020F0502020204030204" pitchFamily="34" charset="0"/>
                <a:ea typeface="Calibri" panose="020F0502020204030204" pitchFamily="34" charset="0"/>
                <a:cs typeface="+mn-cs"/>
              </a:rPr>
              <a:t>  </a:t>
            </a:r>
            <a:r>
              <a:rPr lang="en-IL" sz="1200" b="0" dirty="0">
                <a:effectLst/>
                <a:latin typeface="Calibri" panose="020F0502020204030204" pitchFamily="34" charset="0"/>
                <a:ea typeface="Calibri" panose="020F0502020204030204" pitchFamily="34" charset="0"/>
                <a:cs typeface="+mn-cs"/>
              </a:rPr>
              <a:t>Against You alone I </a:t>
            </a:r>
            <a:r>
              <a:rPr lang="en-US" sz="1200" b="0" dirty="0">
                <a:effectLst/>
                <a:latin typeface="Calibri" panose="020F0502020204030204" pitchFamily="34" charset="0"/>
                <a:ea typeface="Calibri" panose="020F0502020204030204" pitchFamily="34" charset="0"/>
                <a:cs typeface="+mn-cs"/>
              </a:rPr>
              <a:t>have </a:t>
            </a:r>
            <a:r>
              <a:rPr lang="en-IL" sz="1200" b="0" dirty="0">
                <a:effectLst/>
                <a:latin typeface="Calibri" panose="020F0502020204030204" pitchFamily="34" charset="0"/>
                <a:ea typeface="Calibri" panose="020F0502020204030204" pitchFamily="34" charset="0"/>
                <a:cs typeface="+mn-cs"/>
              </a:rPr>
              <a:t>sinned, and I have done </a:t>
            </a:r>
            <a:r>
              <a:rPr lang="en-US" sz="1200" b="0" dirty="0">
                <a:effectLst/>
                <a:latin typeface="Calibri" panose="020F0502020204030204" pitchFamily="34" charset="0"/>
                <a:ea typeface="Calibri" panose="020F0502020204030204" pitchFamily="34" charset="0"/>
                <a:cs typeface="+mn-cs"/>
              </a:rPr>
              <a:t>that which </a:t>
            </a:r>
            <a:r>
              <a:rPr lang="en-IL" sz="1200" b="0" dirty="0">
                <a:effectLst/>
                <a:latin typeface="Calibri" panose="020F0502020204030204" pitchFamily="34" charset="0"/>
                <a:ea typeface="Calibri" panose="020F0502020204030204" pitchFamily="34" charset="0"/>
                <a:cs typeface="+mn-cs"/>
              </a:rPr>
              <a:t>is evil in Your </a:t>
            </a:r>
            <a:r>
              <a:rPr lang="en-US" sz="1200" b="0" dirty="0">
                <a:effectLst/>
                <a:latin typeface="Calibri" panose="020F0502020204030204" pitchFamily="34" charset="0"/>
                <a:ea typeface="Calibri" panose="020F0502020204030204" pitchFamily="34" charset="0"/>
                <a:cs typeface="+mn-cs"/>
              </a:rPr>
              <a:t>eyes</a:t>
            </a:r>
            <a:r>
              <a:rPr lang="en-IL" sz="1200" b="0" dirty="0">
                <a:effectLst/>
                <a:latin typeface="Calibri" panose="020F0502020204030204" pitchFamily="34" charset="0"/>
                <a:ea typeface="Calibri" panose="020F0502020204030204" pitchFamily="34" charset="0"/>
                <a:cs typeface="+mn-cs"/>
              </a:rPr>
              <a:t>, </a:t>
            </a:r>
            <a:r>
              <a:rPr lang="en-US" sz="1200" b="0" dirty="0">
                <a:effectLst/>
                <a:latin typeface="Calibri" panose="020F0502020204030204" pitchFamily="34" charset="0"/>
                <a:ea typeface="Calibri" panose="020F0502020204030204" pitchFamily="34" charset="0"/>
                <a:cs typeface="+mn-cs"/>
              </a:rPr>
              <a:t>so</a:t>
            </a:r>
            <a:r>
              <a:rPr lang="en-IL" sz="1200" b="0" dirty="0">
                <a:effectLst/>
                <a:latin typeface="Calibri" panose="020F0502020204030204" pitchFamily="34" charset="0"/>
                <a:ea typeface="Calibri" panose="020F0502020204030204" pitchFamily="34" charset="0"/>
                <a:cs typeface="+mn-cs"/>
              </a:rPr>
              <a:t> You </a:t>
            </a:r>
            <a:r>
              <a:rPr lang="en-US" sz="1200" b="0" dirty="0">
                <a:effectLst/>
                <a:latin typeface="Calibri" panose="020F0502020204030204" pitchFamily="34" charset="0"/>
                <a:ea typeface="Calibri" panose="020F0502020204030204" pitchFamily="34" charset="0"/>
                <a:cs typeface="+mn-cs"/>
              </a:rPr>
              <a:t>are</a:t>
            </a:r>
            <a:r>
              <a:rPr lang="en-IL" sz="1200" b="0" dirty="0">
                <a:effectLst/>
                <a:latin typeface="Calibri" panose="020F0502020204030204" pitchFamily="34" charset="0"/>
                <a:ea typeface="Calibri" panose="020F0502020204030204" pitchFamily="34" charset="0"/>
                <a:cs typeface="+mn-cs"/>
              </a:rPr>
              <a:t> justified in Your </a:t>
            </a:r>
            <a:r>
              <a:rPr lang="en-US" sz="1200" b="0" dirty="0">
                <a:effectLst/>
                <a:latin typeface="Calibri" panose="020F0502020204030204" pitchFamily="34" charset="0"/>
                <a:ea typeface="Calibri" panose="020F0502020204030204" pitchFamily="34" charset="0"/>
                <a:cs typeface="+mn-cs"/>
              </a:rPr>
              <a:t>words</a:t>
            </a:r>
            <a:r>
              <a:rPr lang="en-IL" sz="1200" b="0" dirty="0">
                <a:effectLst/>
                <a:latin typeface="Calibri" panose="020F0502020204030204" pitchFamily="34" charset="0"/>
                <a:ea typeface="Calibri" panose="020F0502020204030204" pitchFamily="34" charset="0"/>
                <a:cs typeface="+mn-cs"/>
              </a:rPr>
              <a:t>, and right in Your judgment.</a:t>
            </a:r>
            <a:r>
              <a:rPr lang="en-US" sz="1200" b="0" dirty="0">
                <a:effectLst/>
                <a:latin typeface="Calibri" panose="020F0502020204030204" pitchFamily="34" charset="0"/>
                <a:ea typeface="Calibri" panose="020F0502020204030204" pitchFamily="34" charset="0"/>
                <a:cs typeface="+mn-cs"/>
              </a:rPr>
              <a:t> </a:t>
            </a:r>
            <a:r>
              <a:rPr lang="en-IL" sz="1200" b="0" dirty="0">
                <a:effectLst/>
                <a:latin typeface="Calibri" panose="020F0502020204030204" pitchFamily="34" charset="0"/>
                <a:ea typeface="Calibri" panose="020F0502020204030204" pitchFamily="34" charset="0"/>
                <a:cs typeface="+mn-cs"/>
              </a:rPr>
              <a:t>7</a:t>
            </a:r>
            <a:r>
              <a:rPr lang="en-US" sz="1200" b="0" dirty="0">
                <a:effectLst/>
                <a:latin typeface="Calibri" panose="020F0502020204030204" pitchFamily="34" charset="0"/>
                <a:ea typeface="Calibri" panose="020F0502020204030204" pitchFamily="34" charset="0"/>
                <a:cs typeface="+mn-cs"/>
              </a:rPr>
              <a:t>  </a:t>
            </a:r>
            <a:r>
              <a:rPr lang="en-US" sz="1200" b="0" dirty="0" err="1">
                <a:effectLst/>
                <a:latin typeface="Calibri" panose="020F0502020204030204" pitchFamily="34" charset="0"/>
                <a:ea typeface="Calibri" panose="020F0502020204030204" pitchFamily="34" charset="0"/>
                <a:cs typeface="+mn-cs"/>
              </a:rPr>
              <a:t>Indee</a:t>
            </a:r>
            <a:r>
              <a:rPr lang="en-IL" sz="1200" b="0" dirty="0">
                <a:effectLst/>
                <a:latin typeface="Calibri" panose="020F0502020204030204" pitchFamily="34" charset="0"/>
                <a:ea typeface="Calibri" panose="020F0502020204030204" pitchFamily="34" charset="0"/>
                <a:cs typeface="+mn-cs"/>
              </a:rPr>
              <a:t>d, I was formed</a:t>
            </a:r>
            <a:r>
              <a:rPr lang="en-US" sz="1200" b="0" dirty="0">
                <a:effectLst/>
                <a:latin typeface="Calibri" panose="020F0502020204030204" pitchFamily="34" charset="0"/>
                <a:ea typeface="Calibri" panose="020F0502020204030204" pitchFamily="34" charset="0"/>
                <a:cs typeface="+mn-cs"/>
              </a:rPr>
              <a:t> with iniquity</a:t>
            </a:r>
            <a:r>
              <a:rPr lang="en-IL" sz="1200" b="0" dirty="0">
                <a:effectLst/>
                <a:latin typeface="Calibri" panose="020F0502020204030204" pitchFamily="34" charset="0"/>
                <a:ea typeface="Calibri" panose="020F0502020204030204" pitchFamily="34" charset="0"/>
                <a:cs typeface="+mn-cs"/>
              </a:rPr>
              <a:t>, and </a:t>
            </a:r>
            <a:r>
              <a:rPr lang="en-US" sz="1200" b="0" dirty="0">
                <a:effectLst/>
                <a:latin typeface="Calibri" panose="020F0502020204030204" pitchFamily="34" charset="0"/>
                <a:ea typeface="Calibri" panose="020F0502020204030204" pitchFamily="34" charset="0"/>
                <a:cs typeface="+mn-cs"/>
              </a:rPr>
              <a:t>in </a:t>
            </a:r>
            <a:r>
              <a:rPr lang="en-IL" sz="1200" b="0" dirty="0">
                <a:effectLst/>
                <a:latin typeface="Calibri" panose="020F0502020204030204" pitchFamily="34" charset="0"/>
                <a:ea typeface="Calibri" panose="020F0502020204030204" pitchFamily="34" charset="0"/>
                <a:cs typeface="+mn-cs"/>
              </a:rPr>
              <a:t>sin my mother conceived me</a:t>
            </a:r>
            <a:r>
              <a:rPr lang="en-US" sz="1200" b="0" dirty="0">
                <a:effectLst/>
                <a:latin typeface="Calibri" panose="020F0502020204030204" pitchFamily="34" charset="0"/>
                <a:ea typeface="Calibri" panose="020F0502020204030204" pitchFamily="34" charset="0"/>
                <a:cs typeface="+mn-cs"/>
              </a:rPr>
              <a:t>. </a:t>
            </a:r>
            <a:r>
              <a:rPr lang="en-IL" sz="1200" b="0" dirty="0">
                <a:effectLst/>
                <a:latin typeface="Calibri" panose="020F0502020204030204" pitchFamily="34" charset="0"/>
                <a:ea typeface="Calibri" panose="020F0502020204030204" pitchFamily="34" charset="0"/>
                <a:cs typeface="+mn-cs"/>
              </a:rPr>
              <a:t>8</a:t>
            </a:r>
            <a:r>
              <a:rPr lang="en-US" sz="1200" b="0" dirty="0">
                <a:effectLst/>
                <a:latin typeface="Calibri" panose="020F0502020204030204" pitchFamily="34" charset="0"/>
                <a:ea typeface="Calibri" panose="020F0502020204030204" pitchFamily="34" charset="0"/>
                <a:cs typeface="+mn-cs"/>
              </a:rPr>
              <a:t>  Indeed</a:t>
            </a:r>
            <a:r>
              <a:rPr lang="en-IL" sz="1200" b="0" dirty="0">
                <a:effectLst/>
                <a:latin typeface="Calibri" panose="020F0502020204030204" pitchFamily="34" charset="0"/>
                <a:ea typeface="Calibri" panose="020F0502020204030204" pitchFamily="34" charset="0"/>
                <a:cs typeface="+mn-cs"/>
              </a:rPr>
              <a:t>, You desire truth be in the hidden places, and in the concealed </a:t>
            </a:r>
            <a:r>
              <a:rPr lang="en-US" sz="1200" b="0" dirty="0">
                <a:effectLst/>
                <a:latin typeface="Calibri" panose="020F0502020204030204" pitchFamily="34" charset="0"/>
                <a:ea typeface="Calibri" panose="020F0502020204030204" pitchFamily="34" charset="0"/>
                <a:cs typeface="+mn-cs"/>
              </a:rPr>
              <a:t>place within me </a:t>
            </a:r>
            <a:r>
              <a:rPr lang="en-IL" sz="1200" b="0" dirty="0">
                <a:effectLst/>
                <a:latin typeface="Calibri" panose="020F0502020204030204" pitchFamily="34" charset="0"/>
                <a:ea typeface="Calibri" panose="020F0502020204030204" pitchFamily="34" charset="0"/>
                <a:cs typeface="+mn-cs"/>
              </a:rPr>
              <a:t>You teach me wisdom.</a:t>
            </a:r>
            <a:r>
              <a:rPr lang="en-US" sz="1200" b="0" dirty="0">
                <a:effectLst/>
                <a:latin typeface="Calibri" panose="020F0502020204030204" pitchFamily="34" charset="0"/>
                <a:ea typeface="Calibri" panose="020F0502020204030204" pitchFamily="34" charset="0"/>
                <a:cs typeface="+mn-cs"/>
              </a:rPr>
              <a:t> </a:t>
            </a:r>
            <a:r>
              <a:rPr lang="en-IL" sz="1200" b="0" dirty="0">
                <a:effectLst/>
                <a:latin typeface="Calibri" panose="020F0502020204030204" pitchFamily="34" charset="0"/>
                <a:ea typeface="Calibri" panose="020F0502020204030204" pitchFamily="34" charset="0"/>
                <a:cs typeface="+mn-cs"/>
              </a:rPr>
              <a:t>9</a:t>
            </a:r>
            <a:r>
              <a:rPr lang="en-US" sz="1200" b="0" dirty="0">
                <a:effectLst/>
                <a:latin typeface="Calibri" panose="020F0502020204030204" pitchFamily="34" charset="0"/>
                <a:ea typeface="Calibri" panose="020F0502020204030204" pitchFamily="34" charset="0"/>
                <a:cs typeface="+mn-cs"/>
              </a:rPr>
              <a:t>  </a:t>
            </a:r>
            <a:r>
              <a:rPr lang="en-IL" sz="1200" b="0" dirty="0">
                <a:effectLst/>
                <a:latin typeface="Calibri" panose="020F0502020204030204" pitchFamily="34" charset="0"/>
                <a:ea typeface="Calibri" panose="020F0502020204030204" pitchFamily="34" charset="0"/>
                <a:cs typeface="+mn-cs"/>
              </a:rPr>
              <a:t>Purify me with hyssop, and I will become pure; wash me, and I will become whiter than snow.</a:t>
            </a:r>
            <a:r>
              <a:rPr lang="en-US" sz="1200" b="0" dirty="0">
                <a:effectLst/>
                <a:latin typeface="Calibri" panose="020F0502020204030204" pitchFamily="34" charset="0"/>
                <a:ea typeface="Calibri" panose="020F0502020204030204" pitchFamily="34" charset="0"/>
                <a:cs typeface="+mn-cs"/>
              </a:rPr>
              <a:t> </a:t>
            </a:r>
            <a:r>
              <a:rPr lang="en-IL" sz="1200" b="0" dirty="0">
                <a:effectLst/>
                <a:latin typeface="Calibri" panose="020F0502020204030204" pitchFamily="34" charset="0"/>
                <a:ea typeface="Calibri" panose="020F0502020204030204" pitchFamily="34" charset="0"/>
                <a:cs typeface="+mn-cs"/>
              </a:rPr>
              <a:t>10 Make me hear joy and gladness; let the bones that You crushed </a:t>
            </a:r>
            <a:r>
              <a:rPr lang="en-US" sz="1200" b="0" dirty="0">
                <a:effectLst/>
                <a:latin typeface="Calibri" panose="020F0502020204030204" pitchFamily="34" charset="0"/>
                <a:ea typeface="Calibri" panose="020F0502020204030204" pitchFamily="34" charset="0"/>
                <a:cs typeface="+mn-cs"/>
              </a:rPr>
              <a:t>rejoice</a:t>
            </a:r>
            <a:r>
              <a:rPr lang="en-IL" sz="1200" b="0" dirty="0">
                <a:effectLst/>
                <a:latin typeface="Calibri" panose="020F0502020204030204" pitchFamily="34" charset="0"/>
                <a:ea typeface="Calibri" panose="020F0502020204030204" pitchFamily="34" charset="0"/>
                <a:cs typeface="+mn-cs"/>
              </a:rPr>
              <a:t>. 11 Hide Your </a:t>
            </a:r>
            <a:r>
              <a:rPr lang="en-US" sz="1200" b="0" dirty="0">
                <a:effectLst/>
                <a:latin typeface="Calibri" panose="020F0502020204030204" pitchFamily="34" charset="0"/>
                <a:ea typeface="Calibri" panose="020F0502020204030204" pitchFamily="34" charset="0"/>
                <a:cs typeface="+mn-cs"/>
              </a:rPr>
              <a:t>face</a:t>
            </a:r>
            <a:r>
              <a:rPr lang="en-IL" sz="1200" b="0" dirty="0">
                <a:effectLst/>
                <a:latin typeface="Calibri" panose="020F0502020204030204" pitchFamily="34" charset="0"/>
                <a:ea typeface="Calibri" panose="020F0502020204030204" pitchFamily="34" charset="0"/>
                <a:cs typeface="+mn-cs"/>
              </a:rPr>
              <a:t> from my sins, and erase all my iniquities.</a:t>
            </a:r>
            <a:endParaRPr lang="en-US" sz="1200" b="0" dirty="0">
              <a:effectLst/>
              <a:latin typeface="Calibri" panose="020F0502020204030204" pitchFamily="34" charset="0"/>
              <a:ea typeface="Calibri" panose="020F0502020204030204" pitchFamily="34" charset="0"/>
              <a:cs typeface="+mn-cs"/>
            </a:endParaRPr>
          </a:p>
          <a:p>
            <a:pPr algn="l">
              <a:spcAft>
                <a:spcPts val="0"/>
              </a:spcAft>
            </a:pPr>
            <a:r>
              <a:rPr lang="en-IL" sz="800" b="0" dirty="0">
                <a:effectLst/>
                <a:latin typeface="Calibri" panose="020F0502020204030204" pitchFamily="34" charset="0"/>
                <a:ea typeface="Calibri" panose="020F0502020204030204" pitchFamily="34" charset="0"/>
                <a:cs typeface="+mn-cs"/>
              </a:rPr>
              <a:t>	 </a:t>
            </a:r>
            <a:endParaRPr lang="en-US" sz="800" b="0" dirty="0">
              <a:effectLst/>
              <a:latin typeface="Calibri" panose="020F0502020204030204" pitchFamily="34" charset="0"/>
              <a:ea typeface="Calibri" panose="020F0502020204030204" pitchFamily="34" charset="0"/>
              <a:cs typeface="+mn-cs"/>
            </a:endParaRPr>
          </a:p>
          <a:p>
            <a:pPr algn="l">
              <a:spcAft>
                <a:spcPts val="0"/>
              </a:spcAft>
            </a:pPr>
            <a:r>
              <a:rPr lang="en-IL" sz="1200" b="0" dirty="0">
                <a:effectLst/>
                <a:latin typeface="Calibri" panose="020F0502020204030204" pitchFamily="34" charset="0"/>
                <a:ea typeface="Calibri" panose="020F0502020204030204" pitchFamily="34" charset="0"/>
                <a:cs typeface="+mn-cs"/>
              </a:rPr>
              <a:t>12 Create for me a pure heart, O God, and renew a steadfast spirit within me. </a:t>
            </a:r>
            <a:r>
              <a:rPr lang="en-US" sz="1200" b="0" dirty="0">
                <a:effectLst/>
                <a:latin typeface="Calibri" panose="020F0502020204030204" pitchFamily="34" charset="0"/>
                <a:ea typeface="Calibri" panose="020F0502020204030204" pitchFamily="34" charset="0"/>
                <a:cs typeface="+mn-cs"/>
              </a:rPr>
              <a:t> </a:t>
            </a:r>
            <a:r>
              <a:rPr lang="en-IL" sz="1200" b="0" dirty="0">
                <a:effectLst/>
                <a:latin typeface="Calibri" panose="020F0502020204030204" pitchFamily="34" charset="0"/>
                <a:ea typeface="Calibri" panose="020F0502020204030204" pitchFamily="34" charset="0"/>
                <a:cs typeface="+mn-cs"/>
              </a:rPr>
              <a:t>13 Do not cast me away from before You, and do not take Your holy spirit from me.</a:t>
            </a:r>
            <a:r>
              <a:rPr lang="en-US" sz="1200" b="0" dirty="0">
                <a:effectLst/>
                <a:latin typeface="Calibri" panose="020F0502020204030204" pitchFamily="34" charset="0"/>
                <a:ea typeface="Calibri" panose="020F0502020204030204" pitchFamily="34" charset="0"/>
                <a:cs typeface="+mn-cs"/>
              </a:rPr>
              <a:t> </a:t>
            </a:r>
            <a:r>
              <a:rPr lang="en-IL" sz="1200" b="0" dirty="0">
                <a:effectLst/>
                <a:latin typeface="Calibri" panose="020F0502020204030204" pitchFamily="34" charset="0"/>
                <a:ea typeface="Calibri" panose="020F0502020204030204" pitchFamily="34" charset="0"/>
                <a:cs typeface="+mn-cs"/>
              </a:rPr>
              <a:t>14 Restore to me the joy of Your salvation, and let a </a:t>
            </a:r>
            <a:r>
              <a:rPr lang="en-US" sz="1200" b="0" dirty="0">
                <a:effectLst/>
                <a:latin typeface="Calibri" panose="020F0502020204030204" pitchFamily="34" charset="0"/>
                <a:ea typeface="Calibri" panose="020F0502020204030204" pitchFamily="34" charset="0"/>
                <a:cs typeface="+mn-cs"/>
              </a:rPr>
              <a:t>generous</a:t>
            </a:r>
            <a:r>
              <a:rPr lang="en-IL" sz="1200" b="0" dirty="0">
                <a:effectLst/>
                <a:latin typeface="Calibri" panose="020F0502020204030204" pitchFamily="34" charset="0"/>
                <a:ea typeface="Calibri" panose="020F0502020204030204" pitchFamily="34" charset="0"/>
                <a:cs typeface="+mn-cs"/>
              </a:rPr>
              <a:t> spirit support me.</a:t>
            </a:r>
            <a:r>
              <a:rPr lang="en-US" sz="1200" b="0" dirty="0">
                <a:effectLst/>
                <a:latin typeface="Calibri" panose="020F0502020204030204" pitchFamily="34" charset="0"/>
                <a:ea typeface="Calibri" panose="020F0502020204030204" pitchFamily="34" charset="0"/>
                <a:cs typeface="+mn-cs"/>
              </a:rPr>
              <a:t> </a:t>
            </a:r>
            <a:r>
              <a:rPr lang="en-IL" sz="1200" b="0" dirty="0">
                <a:effectLst/>
                <a:latin typeface="Calibri" panose="020F0502020204030204" pitchFamily="34" charset="0"/>
                <a:ea typeface="Calibri" panose="020F0502020204030204" pitchFamily="34" charset="0"/>
                <a:cs typeface="+mn-cs"/>
              </a:rPr>
              <a:t>15 I will teach transgressors Your ways, and sinners will return to You.</a:t>
            </a:r>
            <a:r>
              <a:rPr lang="en-US" sz="1200" b="0" dirty="0">
                <a:effectLst/>
                <a:latin typeface="Calibri" panose="020F0502020204030204" pitchFamily="34" charset="0"/>
                <a:ea typeface="Calibri" panose="020F0502020204030204" pitchFamily="34" charset="0"/>
                <a:cs typeface="+mn-cs"/>
              </a:rPr>
              <a:t> </a:t>
            </a:r>
            <a:r>
              <a:rPr lang="en-IL" sz="1200" b="0" dirty="0">
                <a:effectLst/>
                <a:latin typeface="Calibri" panose="020F0502020204030204" pitchFamily="34" charset="0"/>
                <a:ea typeface="Calibri" panose="020F0502020204030204" pitchFamily="34" charset="0"/>
                <a:cs typeface="+mn-cs"/>
              </a:rPr>
              <a:t>16 Save me from blood</a:t>
            </a:r>
            <a:r>
              <a:rPr lang="en-US" sz="1200" b="0" dirty="0">
                <a:effectLst/>
                <a:latin typeface="Calibri" panose="020F0502020204030204" pitchFamily="34" charset="0"/>
                <a:ea typeface="Calibri" panose="020F0502020204030204" pitchFamily="34" charset="0"/>
                <a:cs typeface="+mn-cs"/>
              </a:rPr>
              <a:t>shed</a:t>
            </a:r>
            <a:r>
              <a:rPr lang="en-IL" sz="1200" b="0" dirty="0">
                <a:effectLst/>
                <a:latin typeface="Calibri" panose="020F0502020204030204" pitchFamily="34" charset="0"/>
                <a:ea typeface="Calibri" panose="020F0502020204030204" pitchFamily="34" charset="0"/>
                <a:cs typeface="+mn-cs"/>
              </a:rPr>
              <a:t>, O God, the God of my salvation; let my tongue sing praises of Your </a:t>
            </a:r>
            <a:r>
              <a:rPr lang="en-US" sz="1200" b="0" dirty="0">
                <a:effectLst/>
                <a:latin typeface="Calibri" panose="020F0502020204030204" pitchFamily="34" charset="0"/>
                <a:ea typeface="Calibri" panose="020F0502020204030204" pitchFamily="34" charset="0"/>
                <a:cs typeface="+mn-cs"/>
              </a:rPr>
              <a:t>righteousness</a:t>
            </a:r>
            <a:r>
              <a:rPr lang="en-IL" sz="1200" b="0" dirty="0">
                <a:effectLst/>
                <a:latin typeface="Calibri" panose="020F0502020204030204" pitchFamily="34" charset="0"/>
                <a:ea typeface="Calibri" panose="020F0502020204030204" pitchFamily="34" charset="0"/>
                <a:cs typeface="+mn-cs"/>
              </a:rPr>
              <a:t>.</a:t>
            </a:r>
            <a:r>
              <a:rPr lang="en-US" sz="1200" b="0" dirty="0">
                <a:effectLst/>
                <a:latin typeface="Calibri" panose="020F0502020204030204" pitchFamily="34" charset="0"/>
                <a:ea typeface="Calibri" panose="020F0502020204030204" pitchFamily="34" charset="0"/>
                <a:cs typeface="+mn-cs"/>
              </a:rPr>
              <a:t> </a:t>
            </a:r>
            <a:r>
              <a:rPr lang="en-IL" sz="1200" b="0" dirty="0">
                <a:effectLst/>
                <a:latin typeface="Calibri" panose="020F0502020204030204" pitchFamily="34" charset="0"/>
                <a:ea typeface="Calibri" panose="020F0502020204030204" pitchFamily="34" charset="0"/>
                <a:cs typeface="+mn-cs"/>
              </a:rPr>
              <a:t>17 O Lord, open my lips, </a:t>
            </a:r>
            <a:r>
              <a:rPr lang="en-US" sz="1200" b="0" dirty="0">
                <a:effectLst/>
                <a:latin typeface="Calibri" panose="020F0502020204030204" pitchFamily="34" charset="0"/>
                <a:ea typeface="Calibri" panose="020F0502020204030204" pitchFamily="34" charset="0"/>
                <a:cs typeface="+mn-cs"/>
              </a:rPr>
              <a:t>so that</a:t>
            </a:r>
            <a:r>
              <a:rPr lang="en-IL" sz="1200" b="0" dirty="0">
                <a:effectLst/>
                <a:latin typeface="Calibri" panose="020F0502020204030204" pitchFamily="34" charset="0"/>
                <a:ea typeface="Calibri" panose="020F0502020204030204" pitchFamily="34" charset="0"/>
                <a:cs typeface="+mn-cs"/>
              </a:rPr>
              <a:t> my mouth </a:t>
            </a:r>
            <a:r>
              <a:rPr lang="en-US" sz="1200" b="0" dirty="0">
                <a:effectLst/>
                <a:latin typeface="Calibri" panose="020F0502020204030204" pitchFamily="34" charset="0"/>
                <a:ea typeface="Calibri" panose="020F0502020204030204" pitchFamily="34" charset="0"/>
                <a:cs typeface="+mn-cs"/>
              </a:rPr>
              <a:t>may declare</a:t>
            </a:r>
            <a:r>
              <a:rPr lang="en-IL" sz="1200" b="0" dirty="0">
                <a:effectLst/>
                <a:latin typeface="Calibri" panose="020F0502020204030204" pitchFamily="34" charset="0"/>
                <a:ea typeface="Calibri" panose="020F0502020204030204" pitchFamily="34" charset="0"/>
                <a:cs typeface="+mn-cs"/>
              </a:rPr>
              <a:t> Your praise.</a:t>
            </a:r>
            <a:r>
              <a:rPr lang="en-US" sz="1200" b="0" dirty="0">
                <a:effectLst/>
                <a:latin typeface="Calibri" panose="020F0502020204030204" pitchFamily="34" charset="0"/>
                <a:ea typeface="Calibri" panose="020F0502020204030204" pitchFamily="34" charset="0"/>
                <a:cs typeface="+mn-cs"/>
              </a:rPr>
              <a:t> </a:t>
            </a:r>
            <a:r>
              <a:rPr lang="en-IL" sz="1200" b="0" dirty="0">
                <a:effectLst/>
                <a:latin typeface="Calibri" panose="020F0502020204030204" pitchFamily="34" charset="0"/>
                <a:ea typeface="Calibri" panose="020F0502020204030204" pitchFamily="34" charset="0"/>
                <a:cs typeface="+mn-cs"/>
              </a:rPr>
              <a:t>18 For You do not </a:t>
            </a:r>
            <a:r>
              <a:rPr lang="en-US" sz="1200" b="0" dirty="0">
                <a:effectLst/>
                <a:latin typeface="Calibri" panose="020F0502020204030204" pitchFamily="34" charset="0"/>
                <a:ea typeface="Calibri" panose="020F0502020204030204" pitchFamily="34" charset="0"/>
                <a:cs typeface="+mn-cs"/>
              </a:rPr>
              <a:t>desire me to offer </a:t>
            </a:r>
            <a:r>
              <a:rPr lang="en-IL" sz="1200" b="0" dirty="0">
                <a:effectLst/>
                <a:latin typeface="Calibri" panose="020F0502020204030204" pitchFamily="34" charset="0"/>
                <a:ea typeface="Calibri" panose="020F0502020204030204" pitchFamily="34" charset="0"/>
                <a:cs typeface="+mn-cs"/>
              </a:rPr>
              <a:t>a sacrifice</a:t>
            </a:r>
            <a:r>
              <a:rPr lang="en-US" sz="1200" b="0" dirty="0">
                <a:effectLst/>
                <a:latin typeface="Calibri" panose="020F0502020204030204" pitchFamily="34" charset="0"/>
                <a:ea typeface="Calibri" panose="020F0502020204030204" pitchFamily="34" charset="0"/>
                <a:cs typeface="+mn-cs"/>
              </a:rPr>
              <a:t>,</a:t>
            </a:r>
            <a:r>
              <a:rPr lang="en-IL" sz="1200" b="0" dirty="0">
                <a:effectLst/>
                <a:latin typeface="Calibri" panose="020F0502020204030204" pitchFamily="34" charset="0"/>
                <a:ea typeface="Calibri" panose="020F0502020204030204" pitchFamily="34" charset="0"/>
                <a:cs typeface="+mn-cs"/>
              </a:rPr>
              <a:t> You </a:t>
            </a:r>
            <a:r>
              <a:rPr lang="en-US" sz="1200" b="0" dirty="0">
                <a:effectLst/>
                <a:latin typeface="Calibri" panose="020F0502020204030204" pitchFamily="34" charset="0"/>
                <a:ea typeface="Calibri" panose="020F0502020204030204" pitchFamily="34" charset="0"/>
                <a:cs typeface="+mn-cs"/>
              </a:rPr>
              <a:t>are</a:t>
            </a:r>
            <a:r>
              <a:rPr lang="en-IL" sz="1200" b="0" dirty="0">
                <a:effectLst/>
                <a:latin typeface="Calibri" panose="020F0502020204030204" pitchFamily="34" charset="0"/>
                <a:ea typeface="Calibri" panose="020F0502020204030204" pitchFamily="34" charset="0"/>
                <a:cs typeface="+mn-cs"/>
              </a:rPr>
              <a:t> not </a:t>
            </a:r>
            <a:r>
              <a:rPr lang="en-US" sz="1200" b="0" dirty="0">
                <a:effectLst/>
                <a:latin typeface="Calibri" panose="020F0502020204030204" pitchFamily="34" charset="0"/>
                <a:ea typeface="Calibri" panose="020F0502020204030204" pitchFamily="34" charset="0"/>
                <a:cs typeface="+mn-cs"/>
              </a:rPr>
              <a:t>pleased by</a:t>
            </a:r>
            <a:r>
              <a:rPr lang="en-IL" sz="1200" b="0" dirty="0">
                <a:effectLst/>
                <a:latin typeface="Calibri" panose="020F0502020204030204" pitchFamily="34" charset="0"/>
                <a:ea typeface="Calibri" panose="020F0502020204030204" pitchFamily="34" charset="0"/>
                <a:cs typeface="+mn-cs"/>
              </a:rPr>
              <a:t> a burnt offering.</a:t>
            </a:r>
            <a:r>
              <a:rPr lang="en-US" sz="1200" b="0" dirty="0">
                <a:effectLst/>
                <a:latin typeface="Calibri" panose="020F0502020204030204" pitchFamily="34" charset="0"/>
                <a:ea typeface="Calibri" panose="020F0502020204030204" pitchFamily="34" charset="0"/>
                <a:cs typeface="+mn-cs"/>
              </a:rPr>
              <a:t> </a:t>
            </a:r>
            <a:r>
              <a:rPr lang="en-IL" sz="1200" b="0" dirty="0">
                <a:effectLst/>
                <a:latin typeface="Calibri" panose="020F0502020204030204" pitchFamily="34" charset="0"/>
                <a:ea typeface="Calibri" panose="020F0502020204030204" pitchFamily="34" charset="0"/>
                <a:cs typeface="+mn-cs"/>
              </a:rPr>
              <a:t>19 The sacrifices </a:t>
            </a:r>
            <a:r>
              <a:rPr lang="en-US" sz="1200" b="0" dirty="0">
                <a:effectLst/>
                <a:latin typeface="Calibri" panose="020F0502020204030204" pitchFamily="34" charset="0"/>
                <a:ea typeface="Calibri" panose="020F0502020204030204" pitchFamily="34" charset="0"/>
                <a:cs typeface="+mn-cs"/>
              </a:rPr>
              <a:t>to</a:t>
            </a:r>
            <a:r>
              <a:rPr lang="en-IL" sz="1200" b="0" dirty="0">
                <a:effectLst/>
                <a:latin typeface="Calibri" panose="020F0502020204030204" pitchFamily="34" charset="0"/>
                <a:ea typeface="Calibri" panose="020F0502020204030204" pitchFamily="34" charset="0"/>
                <a:cs typeface="+mn-cs"/>
              </a:rPr>
              <a:t> God are a broken spirit; O God, You will not </a:t>
            </a:r>
            <a:r>
              <a:rPr lang="en-US" sz="1200" b="0" dirty="0">
                <a:effectLst/>
                <a:latin typeface="Calibri" panose="020F0502020204030204" pitchFamily="34" charset="0"/>
                <a:ea typeface="Calibri" panose="020F0502020204030204" pitchFamily="34" charset="0"/>
                <a:cs typeface="+mn-cs"/>
              </a:rPr>
              <a:t>reject</a:t>
            </a:r>
            <a:r>
              <a:rPr lang="en-IL" sz="1200" b="0" dirty="0">
                <a:effectLst/>
                <a:latin typeface="Calibri" panose="020F0502020204030204" pitchFamily="34" charset="0"/>
                <a:ea typeface="Calibri" panose="020F0502020204030204" pitchFamily="34" charset="0"/>
                <a:cs typeface="+mn-cs"/>
              </a:rPr>
              <a:t> a broken and crushed heart.</a:t>
            </a:r>
            <a:endParaRPr lang="en-US" sz="1200" b="0" dirty="0">
              <a:effectLst/>
              <a:latin typeface="Calibri" panose="020F0502020204030204" pitchFamily="34" charset="0"/>
              <a:ea typeface="Calibri" panose="020F0502020204030204" pitchFamily="34" charset="0"/>
              <a:cs typeface="+mn-cs"/>
            </a:endParaRPr>
          </a:p>
          <a:p>
            <a:pPr algn="l">
              <a:spcAft>
                <a:spcPts val="0"/>
              </a:spcAft>
            </a:pPr>
            <a:endParaRPr lang="en-US" sz="800" b="0" dirty="0">
              <a:effectLst/>
              <a:latin typeface="Calibri" panose="020F0502020204030204" pitchFamily="34" charset="0"/>
              <a:ea typeface="Calibri" panose="020F0502020204030204" pitchFamily="34" charset="0"/>
              <a:cs typeface="+mn-cs"/>
            </a:endParaRPr>
          </a:p>
          <a:p>
            <a:pPr algn="l">
              <a:spcAft>
                <a:spcPts val="0"/>
              </a:spcAft>
            </a:pPr>
            <a:r>
              <a:rPr lang="en-IL" sz="1200" b="0" dirty="0">
                <a:effectLst/>
                <a:latin typeface="Calibri" panose="020F0502020204030204" pitchFamily="34" charset="0"/>
                <a:ea typeface="Calibri" panose="020F0502020204030204" pitchFamily="34" charset="0"/>
                <a:cs typeface="+mn-cs"/>
              </a:rPr>
              <a:t>20 </a:t>
            </a:r>
            <a:r>
              <a:rPr lang="en-US" sz="1200" b="0" dirty="0">
                <a:effectLst/>
                <a:latin typeface="Calibri" panose="020F0502020204030204" pitchFamily="34" charset="0"/>
                <a:ea typeface="Calibri" panose="020F0502020204030204" pitchFamily="34" charset="0"/>
                <a:cs typeface="+mn-cs"/>
              </a:rPr>
              <a:t>Show You</a:t>
            </a:r>
            <a:r>
              <a:rPr lang="en-IL" sz="1200" b="0" dirty="0">
                <a:effectLst/>
                <a:latin typeface="Calibri" panose="020F0502020204030204" pitchFamily="34" charset="0"/>
                <a:ea typeface="Calibri" panose="020F0502020204030204" pitchFamily="34" charset="0"/>
                <a:cs typeface="+mn-cs"/>
              </a:rPr>
              <a:t>r </a:t>
            </a:r>
            <a:r>
              <a:rPr lang="en-US" sz="1200" b="0" dirty="0">
                <a:effectLst/>
                <a:latin typeface="Calibri" panose="020F0502020204030204" pitchFamily="34" charset="0"/>
                <a:ea typeface="Calibri" panose="020F0502020204030204" pitchFamily="34" charset="0"/>
                <a:cs typeface="+mn-cs"/>
              </a:rPr>
              <a:t>favor to </a:t>
            </a:r>
            <a:r>
              <a:rPr lang="en-IL" sz="1200" b="0" dirty="0">
                <a:effectLst/>
                <a:latin typeface="Calibri" panose="020F0502020204030204" pitchFamily="34" charset="0"/>
                <a:ea typeface="Calibri" panose="020F0502020204030204" pitchFamily="34" charset="0"/>
                <a:cs typeface="+mn-cs"/>
              </a:rPr>
              <a:t>Zion; build the walls of Jerusalem.	21 Then You will desire sacrifices of righteousness, burnt offering</a:t>
            </a:r>
            <a:r>
              <a:rPr lang="en-US" sz="1200" b="0" dirty="0">
                <a:effectLst/>
                <a:latin typeface="Calibri" panose="020F0502020204030204" pitchFamily="34" charset="0"/>
                <a:ea typeface="Calibri" panose="020F0502020204030204" pitchFamily="34" charset="0"/>
                <a:cs typeface="+mn-cs"/>
              </a:rPr>
              <a:t>s</a:t>
            </a:r>
            <a:r>
              <a:rPr lang="en-IL" sz="1200" b="0" dirty="0">
                <a:effectLst/>
                <a:latin typeface="Calibri" panose="020F0502020204030204" pitchFamily="34" charset="0"/>
                <a:ea typeface="Calibri" panose="020F0502020204030204" pitchFamily="34" charset="0"/>
                <a:cs typeface="+mn-cs"/>
              </a:rPr>
              <a:t> and whole </a:t>
            </a:r>
            <a:r>
              <a:rPr lang="en-US" sz="1200" b="0" dirty="0">
                <a:effectLst/>
                <a:latin typeface="Calibri" panose="020F0502020204030204" pitchFamily="34" charset="0"/>
                <a:ea typeface="Calibri" panose="020F0502020204030204" pitchFamily="34" charset="0"/>
                <a:cs typeface="+mn-cs"/>
              </a:rPr>
              <a:t>burnt </a:t>
            </a:r>
            <a:r>
              <a:rPr lang="en-IL" sz="1200" b="0" dirty="0">
                <a:effectLst/>
                <a:latin typeface="Calibri" panose="020F0502020204030204" pitchFamily="34" charset="0"/>
                <a:ea typeface="Calibri" panose="020F0502020204030204" pitchFamily="34" charset="0"/>
                <a:cs typeface="+mn-cs"/>
              </a:rPr>
              <a:t>offering</a:t>
            </a:r>
            <a:r>
              <a:rPr lang="en-US" sz="1200" b="0" dirty="0">
                <a:effectLst/>
                <a:latin typeface="Calibri" panose="020F0502020204030204" pitchFamily="34" charset="0"/>
                <a:ea typeface="Calibri" panose="020F0502020204030204" pitchFamily="34" charset="0"/>
                <a:cs typeface="+mn-cs"/>
              </a:rPr>
              <a:t>s</a:t>
            </a:r>
            <a:r>
              <a:rPr lang="en-IL" sz="1200" b="0" dirty="0">
                <a:effectLst/>
                <a:latin typeface="Calibri" panose="020F0502020204030204" pitchFamily="34" charset="0"/>
                <a:ea typeface="Calibri" panose="020F0502020204030204" pitchFamily="34" charset="0"/>
                <a:cs typeface="+mn-cs"/>
              </a:rPr>
              <a:t>; then they will offer </a:t>
            </a:r>
            <a:r>
              <a:rPr lang="en-US" sz="1200" b="0" dirty="0">
                <a:effectLst/>
                <a:latin typeface="Calibri" panose="020F0502020204030204" pitchFamily="34" charset="0"/>
                <a:ea typeface="Calibri" panose="020F0502020204030204" pitchFamily="34" charset="0"/>
                <a:cs typeface="+mn-cs"/>
              </a:rPr>
              <a:t>young </a:t>
            </a:r>
            <a:r>
              <a:rPr lang="en-IL" sz="1200" b="0" dirty="0">
                <a:effectLst/>
                <a:latin typeface="Calibri" panose="020F0502020204030204" pitchFamily="34" charset="0"/>
                <a:ea typeface="Calibri" panose="020F0502020204030204" pitchFamily="34" charset="0"/>
                <a:cs typeface="+mn-cs"/>
              </a:rPr>
              <a:t>bulls </a:t>
            </a:r>
            <a:r>
              <a:rPr lang="en-US" sz="1200" b="0" dirty="0">
                <a:effectLst/>
                <a:latin typeface="Calibri" panose="020F0502020204030204" pitchFamily="34" charset="0"/>
                <a:ea typeface="Calibri" panose="020F0502020204030204" pitchFamily="34" charset="0"/>
                <a:cs typeface="+mn-cs"/>
              </a:rPr>
              <a:t>up</a:t>
            </a:r>
            <a:r>
              <a:rPr lang="en-IL" sz="1200" b="0" dirty="0">
                <a:effectLst/>
                <a:latin typeface="Calibri" panose="020F0502020204030204" pitchFamily="34" charset="0"/>
                <a:ea typeface="Calibri" panose="020F0502020204030204" pitchFamily="34" charset="0"/>
                <a:cs typeface="+mn-cs"/>
              </a:rPr>
              <a:t>on Your altar.</a:t>
            </a:r>
            <a:r>
              <a:rPr lang="en-US" sz="1200" b="0" dirty="0">
                <a:effectLst/>
                <a:latin typeface="Calibri" panose="020F0502020204030204" pitchFamily="34" charset="0"/>
                <a:ea typeface="Calibri" panose="020F0502020204030204" pitchFamily="34" charset="0"/>
                <a:cs typeface="+mn-cs"/>
              </a:rPr>
              <a:t> </a:t>
            </a:r>
            <a:endParaRPr lang="en-IL" sz="1200" dirty="0">
              <a:cs typeface="+mn-cs"/>
            </a:endParaRPr>
          </a:p>
        </p:txBody>
      </p:sp>
      <p:sp>
        <p:nvSpPr>
          <p:cNvPr id="5" name="Left Brace 4">
            <a:extLst>
              <a:ext uri="{FF2B5EF4-FFF2-40B4-BE49-F238E27FC236}">
                <a16:creationId xmlns:a16="http://schemas.microsoft.com/office/drawing/2014/main" id="{197B546C-EE5A-4E4D-88FF-0AA6CD9C46E3}"/>
              </a:ext>
            </a:extLst>
          </p:cNvPr>
          <p:cNvSpPr/>
          <p:nvPr/>
        </p:nvSpPr>
        <p:spPr>
          <a:xfrm flipH="1">
            <a:off x="3963192" y="116633"/>
            <a:ext cx="234319" cy="432048"/>
          </a:xfrm>
          <a:prstGeom prst="leftBrace">
            <a:avLst>
              <a:gd name="adj1" fmla="val 23199"/>
              <a:gd name="adj2" fmla="val 50000"/>
            </a:avLst>
          </a:prstGeom>
          <a:no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latin typeface="Calibri"/>
              <a:ea typeface="+mn-ea"/>
              <a:cs typeface="Arial" panose="020B0604020202020204" pitchFamily="34" charset="0"/>
            </a:endParaRPr>
          </a:p>
        </p:txBody>
      </p:sp>
      <p:sp>
        <p:nvSpPr>
          <p:cNvPr id="6" name="Rounded Rectangle 41">
            <a:extLst>
              <a:ext uri="{FF2B5EF4-FFF2-40B4-BE49-F238E27FC236}">
                <a16:creationId xmlns:a16="http://schemas.microsoft.com/office/drawing/2014/main" id="{339BF522-614E-421E-8CB1-1B704D7EFD27}"/>
              </a:ext>
            </a:extLst>
          </p:cNvPr>
          <p:cNvSpPr/>
          <p:nvPr/>
        </p:nvSpPr>
        <p:spPr>
          <a:xfrm>
            <a:off x="4188634" y="116632"/>
            <a:ext cx="936000" cy="432000"/>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l"/>
            <a:r>
              <a:rPr lang="en-US" sz="1050" b="0" dirty="0">
                <a:solidFill>
                  <a:prstClr val="black"/>
                </a:solidFill>
                <a:latin typeface="Calibri" panose="020F0502020204030204" pitchFamily="34" charset="0"/>
                <a:cs typeface="Times New Roman" pitchFamily="18" charset="0"/>
              </a:rPr>
              <a:t>Background to the </a:t>
            </a:r>
            <a:r>
              <a:rPr lang="en-US" sz="1050" b="0" dirty="0" err="1">
                <a:solidFill>
                  <a:prstClr val="black"/>
                </a:solidFill>
                <a:latin typeface="Calibri" panose="020F0502020204030204" pitchFamily="34" charset="0"/>
                <a:cs typeface="Times New Roman" pitchFamily="18" charset="0"/>
              </a:rPr>
              <a:t>Mizmor</a:t>
            </a:r>
            <a:endParaRPr lang="en-US" sz="1050" b="0" dirty="0">
              <a:solidFill>
                <a:prstClr val="black"/>
              </a:solidFill>
              <a:latin typeface="Calibri" panose="020F0502020204030204" pitchFamily="34" charset="0"/>
              <a:cs typeface="Times New Roman" pitchFamily="18" charset="0"/>
            </a:endParaRPr>
          </a:p>
        </p:txBody>
      </p:sp>
      <p:sp>
        <p:nvSpPr>
          <p:cNvPr id="8" name="Left Brace 7">
            <a:extLst>
              <a:ext uri="{FF2B5EF4-FFF2-40B4-BE49-F238E27FC236}">
                <a16:creationId xmlns:a16="http://schemas.microsoft.com/office/drawing/2014/main" id="{4E4FF6B1-13CE-42ED-A257-3D50C07A11A9}"/>
              </a:ext>
            </a:extLst>
          </p:cNvPr>
          <p:cNvSpPr/>
          <p:nvPr/>
        </p:nvSpPr>
        <p:spPr>
          <a:xfrm flipH="1">
            <a:off x="3981488" y="3140968"/>
            <a:ext cx="234319" cy="2062745"/>
          </a:xfrm>
          <a:prstGeom prst="leftBrace">
            <a:avLst>
              <a:gd name="adj1" fmla="val 23199"/>
              <a:gd name="adj2" fmla="val 50000"/>
            </a:avLst>
          </a:prstGeom>
          <a:no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050" b="0" i="0" u="none" strike="noStrike" kern="0" cap="none" spc="0" normalizeH="0" baseline="0" noProof="0">
              <a:ln>
                <a:noFill/>
              </a:ln>
              <a:solidFill>
                <a:sysClr val="windowText" lastClr="000000"/>
              </a:solidFill>
              <a:effectLst/>
              <a:uLnTx/>
              <a:uFillTx/>
              <a:latin typeface="Calibri"/>
              <a:ea typeface="+mn-ea"/>
              <a:cs typeface="Arial" panose="020B0604020202020204" pitchFamily="34" charset="0"/>
            </a:endParaRPr>
          </a:p>
        </p:txBody>
      </p:sp>
      <p:sp>
        <p:nvSpPr>
          <p:cNvPr id="11" name="Left Brace 10">
            <a:extLst>
              <a:ext uri="{FF2B5EF4-FFF2-40B4-BE49-F238E27FC236}">
                <a16:creationId xmlns:a16="http://schemas.microsoft.com/office/drawing/2014/main" id="{A48DA99C-AC4A-4BBC-B4A9-BC5F43CF0C6A}"/>
              </a:ext>
            </a:extLst>
          </p:cNvPr>
          <p:cNvSpPr/>
          <p:nvPr/>
        </p:nvSpPr>
        <p:spPr>
          <a:xfrm flipH="1">
            <a:off x="3972166" y="5373216"/>
            <a:ext cx="234319" cy="648072"/>
          </a:xfrm>
          <a:prstGeom prst="leftBrace">
            <a:avLst>
              <a:gd name="adj1" fmla="val 23199"/>
              <a:gd name="adj2" fmla="val 50000"/>
            </a:avLst>
          </a:prstGeom>
          <a:no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050" b="0" i="0" u="none" strike="noStrike" kern="0" cap="none" spc="0" normalizeH="0" baseline="0" noProof="0">
              <a:ln>
                <a:noFill/>
              </a:ln>
              <a:solidFill>
                <a:sysClr val="windowText" lastClr="000000"/>
              </a:solidFill>
              <a:effectLst/>
              <a:uLnTx/>
              <a:uFillTx/>
              <a:latin typeface="Calibri"/>
              <a:ea typeface="+mn-ea"/>
              <a:cs typeface="Arial" panose="020B0604020202020204" pitchFamily="34" charset="0"/>
            </a:endParaRPr>
          </a:p>
        </p:txBody>
      </p:sp>
      <p:sp>
        <p:nvSpPr>
          <p:cNvPr id="14" name="Left Brace 13">
            <a:extLst>
              <a:ext uri="{FF2B5EF4-FFF2-40B4-BE49-F238E27FC236}">
                <a16:creationId xmlns:a16="http://schemas.microsoft.com/office/drawing/2014/main" id="{5A8C5E0D-BA01-4762-B22E-644B5FB21D5F}"/>
              </a:ext>
            </a:extLst>
          </p:cNvPr>
          <p:cNvSpPr/>
          <p:nvPr/>
        </p:nvSpPr>
        <p:spPr>
          <a:xfrm flipH="1">
            <a:off x="3963193" y="668632"/>
            <a:ext cx="234319" cy="2448272"/>
          </a:xfrm>
          <a:prstGeom prst="leftBrace">
            <a:avLst>
              <a:gd name="adj1" fmla="val 23199"/>
              <a:gd name="adj2" fmla="val 50000"/>
            </a:avLst>
          </a:prstGeom>
          <a:no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050" b="0" i="0" u="none" strike="noStrike" kern="0" cap="none" spc="0" normalizeH="0" baseline="0" noProof="0">
              <a:ln>
                <a:noFill/>
              </a:ln>
              <a:solidFill>
                <a:sysClr val="windowText" lastClr="000000"/>
              </a:solidFill>
              <a:effectLst/>
              <a:uLnTx/>
              <a:uFillTx/>
              <a:latin typeface="Calibri"/>
              <a:ea typeface="+mn-ea"/>
              <a:cs typeface="Arial" panose="020B0604020202020204" pitchFamily="34" charset="0"/>
            </a:endParaRPr>
          </a:p>
        </p:txBody>
      </p:sp>
      <p:sp>
        <p:nvSpPr>
          <p:cNvPr id="17" name="Rounded Rectangle 41">
            <a:extLst>
              <a:ext uri="{FF2B5EF4-FFF2-40B4-BE49-F238E27FC236}">
                <a16:creationId xmlns:a16="http://schemas.microsoft.com/office/drawing/2014/main" id="{D894FB9B-C53F-4737-8840-58161F8FA084}"/>
              </a:ext>
            </a:extLst>
          </p:cNvPr>
          <p:cNvSpPr/>
          <p:nvPr/>
        </p:nvSpPr>
        <p:spPr>
          <a:xfrm>
            <a:off x="4187650" y="1660217"/>
            <a:ext cx="936000" cy="504000"/>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0" fontAlgn="base" latinLnBrk="0" hangingPunct="0">
              <a:lnSpc>
                <a:spcPct val="100000"/>
              </a:lnSpc>
              <a:spcBef>
                <a:spcPct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itchFamily="18" charset="0"/>
              </a:rPr>
              <a:t>Forgiveness &amp;  purification from the sin</a:t>
            </a:r>
            <a:endParaRPr lang="en-US" sz="1050" b="0" dirty="0">
              <a:solidFill>
                <a:schemeClr val="tx1"/>
              </a:solidFill>
            </a:endParaRPr>
          </a:p>
        </p:txBody>
      </p:sp>
      <p:sp>
        <p:nvSpPr>
          <p:cNvPr id="18" name="Rounded Rectangle 41">
            <a:extLst>
              <a:ext uri="{FF2B5EF4-FFF2-40B4-BE49-F238E27FC236}">
                <a16:creationId xmlns:a16="http://schemas.microsoft.com/office/drawing/2014/main" id="{8E9233F4-513B-4919-930F-9EB4B953FCEC}"/>
              </a:ext>
            </a:extLst>
          </p:cNvPr>
          <p:cNvSpPr/>
          <p:nvPr/>
        </p:nvSpPr>
        <p:spPr>
          <a:xfrm>
            <a:off x="4188634" y="3933056"/>
            <a:ext cx="936000" cy="432000"/>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0" fontAlgn="base" latinLnBrk="0" hangingPunct="0">
              <a:lnSpc>
                <a:spcPct val="100000"/>
              </a:lnSpc>
              <a:spcBef>
                <a:spcPct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itchFamily="18" charset="0"/>
              </a:rPr>
              <a:t>Return to God in purity</a:t>
            </a:r>
            <a:endParaRPr lang="en-US" sz="1050" b="0" dirty="0">
              <a:solidFill>
                <a:schemeClr val="tx1"/>
              </a:solidFill>
            </a:endParaRPr>
          </a:p>
        </p:txBody>
      </p:sp>
      <p:sp>
        <p:nvSpPr>
          <p:cNvPr id="19" name="Rounded Rectangle 41">
            <a:extLst>
              <a:ext uri="{FF2B5EF4-FFF2-40B4-BE49-F238E27FC236}">
                <a16:creationId xmlns:a16="http://schemas.microsoft.com/office/drawing/2014/main" id="{5DE3647A-8269-4516-B8C5-9519FFB19327}"/>
              </a:ext>
            </a:extLst>
          </p:cNvPr>
          <p:cNvSpPr/>
          <p:nvPr/>
        </p:nvSpPr>
        <p:spPr>
          <a:xfrm>
            <a:off x="4161016" y="5421160"/>
            <a:ext cx="936000" cy="540000"/>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l"/>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itchFamily="18" charset="0"/>
              </a:rPr>
              <a:t>Prayer for the building of Jerusalem</a:t>
            </a:r>
            <a:endParaRPr lang="en-US" sz="1050" b="0" dirty="0">
              <a:solidFill>
                <a:schemeClr val="tx1"/>
              </a:solidFill>
            </a:endParaRPr>
          </a:p>
        </p:txBody>
      </p:sp>
      <p:sp>
        <p:nvSpPr>
          <p:cNvPr id="28" name="Line 590">
            <a:extLst>
              <a:ext uri="{FF2B5EF4-FFF2-40B4-BE49-F238E27FC236}">
                <a16:creationId xmlns:a16="http://schemas.microsoft.com/office/drawing/2014/main" id="{E4AF574E-B7B7-44E6-8942-0411B79B7280}"/>
              </a:ext>
            </a:extLst>
          </p:cNvPr>
          <p:cNvSpPr>
            <a:spLocks noChangeShapeType="1"/>
          </p:cNvSpPr>
          <p:nvPr/>
        </p:nvSpPr>
        <p:spPr bwMode="auto">
          <a:xfrm>
            <a:off x="8612188" y="-592666"/>
            <a:ext cx="0" cy="917575"/>
          </a:xfrm>
          <a:prstGeom prst="line">
            <a:avLst/>
          </a:prstGeom>
          <a:noFill/>
          <a:ln w="12700" cap="rnd">
            <a:noFill/>
            <a:round/>
            <a:headEnd/>
            <a:tailEnd/>
          </a:ln>
        </p:spPr>
        <p:txBody>
          <a:bodyPr wrap="none" anchor="ctr"/>
          <a:lstStyle/>
          <a:p>
            <a:endParaRPr lang="en-US"/>
          </a:p>
        </p:txBody>
      </p:sp>
      <p:sp>
        <p:nvSpPr>
          <p:cNvPr id="29" name="TextBox 28">
            <a:extLst>
              <a:ext uri="{FF2B5EF4-FFF2-40B4-BE49-F238E27FC236}">
                <a16:creationId xmlns:a16="http://schemas.microsoft.com/office/drawing/2014/main" id="{1BC046F4-7187-4457-89D7-47F5DDC296F1}"/>
              </a:ext>
            </a:extLst>
          </p:cNvPr>
          <p:cNvSpPr txBox="1"/>
          <p:nvPr/>
        </p:nvSpPr>
        <p:spPr>
          <a:xfrm>
            <a:off x="6177137" y="117144"/>
            <a:ext cx="3697054" cy="5424562"/>
          </a:xfrm>
          <a:prstGeom prst="rect">
            <a:avLst/>
          </a:prstGeom>
          <a:noFill/>
          <a:ln w="28575" cmpd="dbl">
            <a:noFill/>
          </a:ln>
        </p:spPr>
        <p:txBody>
          <a:bodyPr wrap="square" rtlCol="0">
            <a:spAutoFit/>
          </a:bodyPr>
          <a:lstStyle/>
          <a:p>
            <a:pPr marL="177800" indent="-177800" algn="r" rtl="1">
              <a:lnSpc>
                <a:spcPct val="150000"/>
              </a:lnSpc>
              <a:tabLst>
                <a:tab pos="1616075" algn="r"/>
              </a:tabLst>
            </a:pPr>
            <a:r>
              <a:rPr lang="he-IL" sz="800" b="0" dirty="0">
                <a:latin typeface="Guttman Keren" panose="02010701010101010101" pitchFamily="2" charset="-79"/>
                <a:cs typeface="Guttman Keren" panose="02010701010101010101" pitchFamily="2" charset="-79"/>
              </a:rPr>
              <a:t>א </a:t>
            </a:r>
            <a:r>
              <a:rPr lang="he-IL" sz="800" dirty="0">
                <a:latin typeface="Guttman Keren" panose="02010701010101010101" pitchFamily="2" charset="-79"/>
                <a:cs typeface="Guttman Keren" panose="02010701010101010101" pitchFamily="2" charset="-79"/>
              </a:rPr>
              <a:t>	</a:t>
            </a:r>
            <a:r>
              <a:rPr lang="he-IL" sz="1050" b="1" dirty="0">
                <a:latin typeface="Guttman Keren" panose="02010701010101010101" pitchFamily="2" charset="-79"/>
                <a:cs typeface="Guttman Keren" panose="02010701010101010101" pitchFamily="2" charset="-79"/>
              </a:rPr>
              <a:t>לַמְנַצֵּחַ מִזְמוֹר לְדָוִד:</a:t>
            </a:r>
          </a:p>
          <a:p>
            <a:pPr marL="177800" indent="-177800" algn="r" rtl="1">
              <a:lnSpc>
                <a:spcPct val="150000"/>
              </a:lnSpc>
              <a:tabLst>
                <a:tab pos="1616075" algn="r"/>
              </a:tabLst>
            </a:pPr>
            <a:r>
              <a:rPr lang="he-IL" sz="800" dirty="0">
                <a:latin typeface="Guttman Keren" panose="02010701010101010101" pitchFamily="2" charset="-79"/>
                <a:cs typeface="Guttman Keren" panose="02010701010101010101" pitchFamily="2" charset="-79"/>
              </a:rPr>
              <a:t>ב 	</a:t>
            </a:r>
            <a:r>
              <a:rPr lang="he-IL" sz="1050" b="1" dirty="0">
                <a:latin typeface="Guttman Keren" panose="02010701010101010101" pitchFamily="2" charset="-79"/>
                <a:cs typeface="Guttman Keren" panose="02010701010101010101" pitchFamily="2" charset="-79"/>
              </a:rPr>
              <a:t>בְּבוֹא אֵלָיו נָתָן הַנָּבִיא 	כַּאֲשֶׁר בָּא אֶל בַּת שָׁבַע:</a:t>
            </a:r>
          </a:p>
          <a:p>
            <a:pPr marL="177800" indent="-177800" algn="r" rtl="1">
              <a:lnSpc>
                <a:spcPct val="150000"/>
              </a:lnSpc>
              <a:tabLst>
                <a:tab pos="1616075" algn="r"/>
              </a:tabLst>
            </a:pPr>
            <a:r>
              <a:rPr lang="he-IL" sz="800" dirty="0">
                <a:latin typeface="Guttman Keren" panose="02010701010101010101" pitchFamily="2" charset="-79"/>
                <a:cs typeface="Guttman Keren" panose="02010701010101010101" pitchFamily="2" charset="-79"/>
              </a:rPr>
              <a:t>ג </a:t>
            </a:r>
            <a:r>
              <a:rPr lang="he-IL" sz="1050" dirty="0">
                <a:latin typeface="Guttman Keren" panose="02010701010101010101" pitchFamily="2" charset="-79"/>
                <a:cs typeface="Guttman Keren" panose="02010701010101010101" pitchFamily="2" charset="-79"/>
              </a:rPr>
              <a:t>	</a:t>
            </a:r>
            <a:r>
              <a:rPr lang="he-IL" sz="1050" b="1" dirty="0">
                <a:latin typeface="Guttman Keren" panose="02010701010101010101" pitchFamily="2" charset="-79"/>
                <a:cs typeface="Guttman Keren" panose="02010701010101010101" pitchFamily="2" charset="-79"/>
              </a:rPr>
              <a:t>חָנֵּנִי אֱלֹהִים כְּחַסְדֶּךָ 	כְּרֹב רַחֲמֶיךָ מְחֵה פְשָׁעָי:</a:t>
            </a:r>
          </a:p>
          <a:p>
            <a:pPr marL="177800" indent="-177800" algn="r" rtl="1">
              <a:lnSpc>
                <a:spcPct val="150000"/>
              </a:lnSpc>
              <a:tabLst>
                <a:tab pos="1616075" algn="r"/>
              </a:tabLst>
            </a:pPr>
            <a:r>
              <a:rPr lang="he-IL" sz="800" dirty="0">
                <a:latin typeface="Guttman Keren" panose="02010701010101010101" pitchFamily="2" charset="-79"/>
                <a:cs typeface="Guttman Keren" panose="02010701010101010101" pitchFamily="2" charset="-79"/>
              </a:rPr>
              <a:t>ד </a:t>
            </a:r>
            <a:r>
              <a:rPr lang="he-IL" sz="1050" dirty="0">
                <a:latin typeface="Guttman Keren" panose="02010701010101010101" pitchFamily="2" charset="-79"/>
                <a:cs typeface="Guttman Keren" panose="02010701010101010101" pitchFamily="2" charset="-79"/>
              </a:rPr>
              <a:t>	</a:t>
            </a:r>
            <a:r>
              <a:rPr lang="he-IL" sz="1050" b="1" dirty="0">
                <a:latin typeface="Guttman Keren" panose="02010701010101010101" pitchFamily="2" charset="-79"/>
                <a:cs typeface="Guttman Keren" panose="02010701010101010101" pitchFamily="2" charset="-79"/>
              </a:rPr>
              <a:t>הֶרֶב </a:t>
            </a:r>
            <a:r>
              <a:rPr lang="he-IL" sz="1050" b="1" dirty="0" err="1">
                <a:latin typeface="Guttman Keren" panose="02010701010101010101" pitchFamily="2" charset="-79"/>
                <a:cs typeface="Guttman Keren" panose="02010701010101010101" pitchFamily="2" charset="-79"/>
              </a:rPr>
              <a:t>כַּבְּסֵנִי</a:t>
            </a:r>
            <a:r>
              <a:rPr lang="he-IL" sz="1050" b="1" dirty="0">
                <a:latin typeface="Guttman Keren" panose="02010701010101010101" pitchFamily="2" charset="-79"/>
                <a:cs typeface="Guttman Keren" panose="02010701010101010101" pitchFamily="2" charset="-79"/>
              </a:rPr>
              <a:t> מֵעֲוֹנִי 	וּמֵחַטָּאתִי טַהֲרֵנִי:</a:t>
            </a:r>
          </a:p>
          <a:p>
            <a:pPr marL="177800" indent="-177800" algn="r" rtl="1">
              <a:lnSpc>
                <a:spcPct val="150000"/>
              </a:lnSpc>
              <a:tabLst>
                <a:tab pos="1616075" algn="r"/>
              </a:tabLst>
            </a:pPr>
            <a:r>
              <a:rPr lang="he-IL" sz="800" dirty="0">
                <a:latin typeface="Guttman Keren" panose="02010701010101010101" pitchFamily="2" charset="-79"/>
                <a:cs typeface="Guttman Keren" panose="02010701010101010101" pitchFamily="2" charset="-79"/>
              </a:rPr>
              <a:t>ה </a:t>
            </a:r>
            <a:r>
              <a:rPr lang="he-IL" sz="1050" dirty="0">
                <a:latin typeface="Guttman Keren" panose="02010701010101010101" pitchFamily="2" charset="-79"/>
                <a:cs typeface="Guttman Keren" panose="02010701010101010101" pitchFamily="2" charset="-79"/>
              </a:rPr>
              <a:t>	</a:t>
            </a:r>
            <a:r>
              <a:rPr lang="he-IL" sz="1050" b="1" dirty="0">
                <a:latin typeface="Guttman Keren" panose="02010701010101010101" pitchFamily="2" charset="-79"/>
                <a:cs typeface="Guttman Keren" panose="02010701010101010101" pitchFamily="2" charset="-79"/>
              </a:rPr>
              <a:t>כִּי פְשָׁעַי אֲנִי אֵדָע 	וְחַטָּאתִי נֶגְדִּי תָמִיד:</a:t>
            </a:r>
          </a:p>
          <a:p>
            <a:pPr marL="177800" indent="-177800" algn="r" rtl="1">
              <a:lnSpc>
                <a:spcPct val="150000"/>
              </a:lnSpc>
              <a:tabLst>
                <a:tab pos="1616075" algn="r"/>
              </a:tabLst>
            </a:pPr>
            <a:r>
              <a:rPr lang="he-IL" sz="800" dirty="0">
                <a:latin typeface="Guttman Keren" panose="02010701010101010101" pitchFamily="2" charset="-79"/>
                <a:cs typeface="Guttman Keren" panose="02010701010101010101" pitchFamily="2" charset="-79"/>
              </a:rPr>
              <a:t>ו </a:t>
            </a:r>
            <a:r>
              <a:rPr lang="he-IL" sz="1050" dirty="0">
                <a:latin typeface="Guttman Keren" panose="02010701010101010101" pitchFamily="2" charset="-79"/>
                <a:cs typeface="Guttman Keren" panose="02010701010101010101" pitchFamily="2" charset="-79"/>
              </a:rPr>
              <a:t>	</a:t>
            </a:r>
            <a:r>
              <a:rPr lang="he-IL" sz="1050" b="1" dirty="0">
                <a:latin typeface="Guttman Keren" panose="02010701010101010101" pitchFamily="2" charset="-79"/>
                <a:cs typeface="Guttman Keren" panose="02010701010101010101" pitchFamily="2" charset="-79"/>
              </a:rPr>
              <a:t>לְךָ לְבַדְּךָ חָטָאתִי 	וְהָרַע בְּעֵינֶיךָ עָשִׂיתִי </a:t>
            </a:r>
          </a:p>
          <a:p>
            <a:pPr marL="177800" indent="-177800" algn="r" rtl="1">
              <a:lnSpc>
                <a:spcPct val="150000"/>
              </a:lnSpc>
              <a:tabLst>
                <a:tab pos="1616075" algn="r"/>
              </a:tabLst>
            </a:pPr>
            <a:r>
              <a:rPr lang="he-IL" sz="1050" b="1" dirty="0">
                <a:latin typeface="Guttman Keren" panose="02010701010101010101" pitchFamily="2" charset="-79"/>
                <a:cs typeface="Guttman Keren" panose="02010701010101010101" pitchFamily="2" charset="-79"/>
              </a:rPr>
              <a:t>	לְמַעַן תִּצְדַּק בְּדָבְרֶךָ 	תִּזְכֶּה בְשָׁפְטֶךָ:</a:t>
            </a:r>
          </a:p>
          <a:p>
            <a:pPr marL="177800" indent="-177800" algn="r" rtl="1">
              <a:lnSpc>
                <a:spcPct val="150000"/>
              </a:lnSpc>
              <a:tabLst>
                <a:tab pos="1616075" algn="r"/>
              </a:tabLst>
            </a:pPr>
            <a:r>
              <a:rPr lang="he-IL" sz="800" dirty="0">
                <a:latin typeface="Guttman Keren" panose="02010701010101010101" pitchFamily="2" charset="-79"/>
                <a:cs typeface="Guttman Keren" panose="02010701010101010101" pitchFamily="2" charset="-79"/>
              </a:rPr>
              <a:t>ז </a:t>
            </a:r>
            <a:r>
              <a:rPr lang="he-IL" sz="1050" dirty="0">
                <a:latin typeface="Guttman Keren" panose="02010701010101010101" pitchFamily="2" charset="-79"/>
                <a:cs typeface="Guttman Keren" panose="02010701010101010101" pitchFamily="2" charset="-79"/>
              </a:rPr>
              <a:t>	</a:t>
            </a:r>
            <a:r>
              <a:rPr lang="he-IL" sz="1050" b="1" dirty="0">
                <a:latin typeface="Guttman Keren" panose="02010701010101010101" pitchFamily="2" charset="-79"/>
                <a:cs typeface="Guttman Keren" panose="02010701010101010101" pitchFamily="2" charset="-79"/>
              </a:rPr>
              <a:t>הֵן בְּעָווֹן חוֹלָלְתִּי 	וּבְחֵטְא </a:t>
            </a:r>
            <a:r>
              <a:rPr lang="he-IL" sz="1050" b="1" dirty="0" err="1">
                <a:latin typeface="Guttman Keren" panose="02010701010101010101" pitchFamily="2" charset="-79"/>
                <a:cs typeface="Guttman Keren" panose="02010701010101010101" pitchFamily="2" charset="-79"/>
              </a:rPr>
              <a:t>יֶחֱמַתְנִי</a:t>
            </a:r>
            <a:r>
              <a:rPr lang="he-IL" sz="1050" b="1" dirty="0">
                <a:latin typeface="Guttman Keren" panose="02010701010101010101" pitchFamily="2" charset="-79"/>
                <a:cs typeface="Guttman Keren" panose="02010701010101010101" pitchFamily="2" charset="-79"/>
              </a:rPr>
              <a:t> אִמִּי:</a:t>
            </a:r>
          </a:p>
          <a:p>
            <a:pPr marL="177800" indent="-177800" algn="r" rtl="1">
              <a:lnSpc>
                <a:spcPct val="150000"/>
              </a:lnSpc>
              <a:tabLst>
                <a:tab pos="1616075" algn="r"/>
              </a:tabLst>
            </a:pPr>
            <a:r>
              <a:rPr lang="he-IL" sz="800" dirty="0">
                <a:latin typeface="Guttman Keren" panose="02010701010101010101" pitchFamily="2" charset="-79"/>
                <a:cs typeface="Guttman Keren" panose="02010701010101010101" pitchFamily="2" charset="-79"/>
              </a:rPr>
              <a:t>ח </a:t>
            </a:r>
            <a:r>
              <a:rPr lang="he-IL" sz="1050" dirty="0">
                <a:latin typeface="Guttman Keren" panose="02010701010101010101" pitchFamily="2" charset="-79"/>
                <a:cs typeface="Guttman Keren" panose="02010701010101010101" pitchFamily="2" charset="-79"/>
              </a:rPr>
              <a:t>	</a:t>
            </a:r>
            <a:r>
              <a:rPr lang="he-IL" sz="1050" b="1" dirty="0">
                <a:latin typeface="Guttman Keren" panose="02010701010101010101" pitchFamily="2" charset="-79"/>
                <a:cs typeface="Guttman Keren" panose="02010701010101010101" pitchFamily="2" charset="-79"/>
              </a:rPr>
              <a:t>הֵן אֱמֶת חָפַצְתָּ בַטֻּחוֹת 	וּבְסָתֻם חָכְמָה תוֹדִיעֵנִי:</a:t>
            </a:r>
          </a:p>
          <a:p>
            <a:pPr marL="177800" indent="-177800" algn="r" rtl="1">
              <a:lnSpc>
                <a:spcPct val="150000"/>
              </a:lnSpc>
              <a:tabLst>
                <a:tab pos="1616075" algn="r"/>
              </a:tabLst>
            </a:pPr>
            <a:r>
              <a:rPr lang="he-IL" sz="800" dirty="0">
                <a:latin typeface="Guttman Keren" panose="02010701010101010101" pitchFamily="2" charset="-79"/>
                <a:cs typeface="Guttman Keren" panose="02010701010101010101" pitchFamily="2" charset="-79"/>
              </a:rPr>
              <a:t>ט </a:t>
            </a:r>
            <a:r>
              <a:rPr lang="he-IL" sz="1050" dirty="0">
                <a:latin typeface="Guttman Keren" panose="02010701010101010101" pitchFamily="2" charset="-79"/>
                <a:cs typeface="Guttman Keren" panose="02010701010101010101" pitchFamily="2" charset="-79"/>
              </a:rPr>
              <a:t>	</a:t>
            </a:r>
            <a:r>
              <a:rPr lang="he-IL" sz="1050" b="1" dirty="0" err="1">
                <a:latin typeface="Guttman Keren" panose="02010701010101010101" pitchFamily="2" charset="-79"/>
                <a:cs typeface="Guttman Keren" panose="02010701010101010101" pitchFamily="2" charset="-79"/>
              </a:rPr>
              <a:t>תְּחַטְּאֵנִי</a:t>
            </a:r>
            <a:r>
              <a:rPr lang="he-IL" sz="1050" b="1" dirty="0">
                <a:latin typeface="Guttman Keren" panose="02010701010101010101" pitchFamily="2" charset="-79"/>
                <a:cs typeface="Guttman Keren" panose="02010701010101010101" pitchFamily="2" charset="-79"/>
              </a:rPr>
              <a:t> בְאֵזוֹב וְאֶטְהָר 	</a:t>
            </a:r>
            <a:r>
              <a:rPr lang="he-IL" sz="1050" b="1" dirty="0" err="1">
                <a:latin typeface="Guttman Keren" panose="02010701010101010101" pitchFamily="2" charset="-79"/>
                <a:cs typeface="Guttman Keren" panose="02010701010101010101" pitchFamily="2" charset="-79"/>
              </a:rPr>
              <a:t>תְּכַבְּסֵנִי</a:t>
            </a:r>
            <a:r>
              <a:rPr lang="he-IL" sz="1050" b="1" dirty="0">
                <a:latin typeface="Guttman Keren" panose="02010701010101010101" pitchFamily="2" charset="-79"/>
                <a:cs typeface="Guttman Keren" panose="02010701010101010101" pitchFamily="2" charset="-79"/>
              </a:rPr>
              <a:t> וּמִשֶּׁלֶג אַלְבִּין:</a:t>
            </a:r>
          </a:p>
          <a:p>
            <a:pPr marL="177800" indent="-177800" algn="r" rtl="1">
              <a:lnSpc>
                <a:spcPct val="150000"/>
              </a:lnSpc>
              <a:tabLst>
                <a:tab pos="1616075" algn="r"/>
              </a:tabLst>
            </a:pPr>
            <a:r>
              <a:rPr lang="he-IL" sz="800" dirty="0">
                <a:latin typeface="Guttman Keren" panose="02010701010101010101" pitchFamily="2" charset="-79"/>
                <a:cs typeface="Guttman Keren" panose="02010701010101010101" pitchFamily="2" charset="-79"/>
              </a:rPr>
              <a:t>י </a:t>
            </a:r>
            <a:r>
              <a:rPr lang="he-IL" sz="1050" dirty="0">
                <a:latin typeface="Guttman Keren" panose="02010701010101010101" pitchFamily="2" charset="-79"/>
                <a:cs typeface="Guttman Keren" panose="02010701010101010101" pitchFamily="2" charset="-79"/>
              </a:rPr>
              <a:t>	</a:t>
            </a:r>
            <a:r>
              <a:rPr lang="he-IL" sz="1050" b="1" dirty="0">
                <a:latin typeface="Guttman Keren" panose="02010701010101010101" pitchFamily="2" charset="-79"/>
                <a:cs typeface="Guttman Keren" panose="02010701010101010101" pitchFamily="2" charset="-79"/>
              </a:rPr>
              <a:t>תַּשְׁמִיעֵנִי שָׂשׂוֹן וְשִׂמְחָה 	תָּגֵלְנָה עֲצָמוֹת </a:t>
            </a:r>
            <a:r>
              <a:rPr lang="he-IL" sz="1050" b="1" dirty="0" err="1">
                <a:latin typeface="Guttman Keren" panose="02010701010101010101" pitchFamily="2" charset="-79"/>
                <a:cs typeface="Guttman Keren" panose="02010701010101010101" pitchFamily="2" charset="-79"/>
              </a:rPr>
              <a:t>דִּכִּית</a:t>
            </a:r>
            <a:r>
              <a:rPr lang="he-IL" sz="1050" b="1" dirty="0">
                <a:latin typeface="Guttman Keren" panose="02010701010101010101" pitchFamily="2" charset="-79"/>
                <a:cs typeface="Guttman Keren" panose="02010701010101010101" pitchFamily="2" charset="-79"/>
              </a:rPr>
              <a:t>ָ:</a:t>
            </a:r>
          </a:p>
          <a:p>
            <a:pPr marL="177800" indent="-177800" algn="r" rtl="1">
              <a:lnSpc>
                <a:spcPct val="150000"/>
              </a:lnSpc>
              <a:tabLst>
                <a:tab pos="1616075" algn="r"/>
              </a:tabLst>
            </a:pPr>
            <a:r>
              <a:rPr lang="he-IL" sz="800" dirty="0">
                <a:latin typeface="Guttman Keren" panose="02010701010101010101" pitchFamily="2" charset="-79"/>
                <a:cs typeface="Guttman Keren" panose="02010701010101010101" pitchFamily="2" charset="-79"/>
              </a:rPr>
              <a:t>יא </a:t>
            </a:r>
            <a:r>
              <a:rPr lang="he-IL" sz="1050" dirty="0">
                <a:latin typeface="Guttman Keren" panose="02010701010101010101" pitchFamily="2" charset="-79"/>
                <a:cs typeface="Guttman Keren" panose="02010701010101010101" pitchFamily="2" charset="-79"/>
              </a:rPr>
              <a:t>	</a:t>
            </a:r>
            <a:r>
              <a:rPr lang="he-IL" sz="1050" b="1" dirty="0">
                <a:latin typeface="Guttman Keren" panose="02010701010101010101" pitchFamily="2" charset="-79"/>
                <a:cs typeface="Guttman Keren" panose="02010701010101010101" pitchFamily="2" charset="-79"/>
              </a:rPr>
              <a:t>הַסְתֵּר פָּנֶיךָ מֵחֲטָאָי 	וְכָל עֲוֹנֹתַי מְחֵה:</a:t>
            </a:r>
          </a:p>
          <a:p>
            <a:pPr marL="177800" indent="-177800" algn="r" rtl="1">
              <a:lnSpc>
                <a:spcPct val="150000"/>
              </a:lnSpc>
              <a:tabLst>
                <a:tab pos="1616075" algn="r"/>
              </a:tabLst>
            </a:pPr>
            <a:r>
              <a:rPr lang="he-IL" sz="800" dirty="0">
                <a:latin typeface="Guttman Keren" panose="02010701010101010101" pitchFamily="2" charset="-79"/>
                <a:cs typeface="Guttman Keren" panose="02010701010101010101" pitchFamily="2" charset="-79"/>
              </a:rPr>
              <a:t>יב</a:t>
            </a:r>
            <a:r>
              <a:rPr lang="he-IL" sz="1050" dirty="0">
                <a:latin typeface="Guttman Keren" panose="02010701010101010101" pitchFamily="2" charset="-79"/>
                <a:cs typeface="Guttman Keren" panose="02010701010101010101" pitchFamily="2" charset="-79"/>
              </a:rPr>
              <a:t> 	</a:t>
            </a:r>
            <a:r>
              <a:rPr lang="he-IL" sz="1050" b="1" dirty="0">
                <a:latin typeface="Guttman Keren" panose="02010701010101010101" pitchFamily="2" charset="-79"/>
                <a:cs typeface="Guttman Keren" panose="02010701010101010101" pitchFamily="2" charset="-79"/>
              </a:rPr>
              <a:t>לֵב טָהוֹר בְּרָא לִי אֱלֹהִים 	וְרוּחַ נָכוֹן חַדֵּשׁ בְּקִרְבִּי:</a:t>
            </a:r>
          </a:p>
          <a:p>
            <a:pPr marL="177800" indent="-177800" algn="r" rtl="1">
              <a:lnSpc>
                <a:spcPct val="150000"/>
              </a:lnSpc>
              <a:tabLst>
                <a:tab pos="1616075" algn="r"/>
              </a:tabLst>
            </a:pPr>
            <a:r>
              <a:rPr lang="he-IL" sz="800" dirty="0" err="1">
                <a:latin typeface="Guttman Keren" panose="02010701010101010101" pitchFamily="2" charset="-79"/>
                <a:cs typeface="Guttman Keren" panose="02010701010101010101" pitchFamily="2" charset="-79"/>
              </a:rPr>
              <a:t>יג</a:t>
            </a:r>
            <a:r>
              <a:rPr lang="he-IL" sz="800" dirty="0">
                <a:latin typeface="Guttman Keren" panose="02010701010101010101" pitchFamily="2" charset="-79"/>
                <a:cs typeface="Guttman Keren" panose="02010701010101010101" pitchFamily="2" charset="-79"/>
              </a:rPr>
              <a:t> </a:t>
            </a:r>
            <a:r>
              <a:rPr lang="he-IL" sz="1050" dirty="0">
                <a:latin typeface="Guttman Keren" panose="02010701010101010101" pitchFamily="2" charset="-79"/>
                <a:cs typeface="Guttman Keren" panose="02010701010101010101" pitchFamily="2" charset="-79"/>
              </a:rPr>
              <a:t>	</a:t>
            </a:r>
            <a:r>
              <a:rPr lang="he-IL" sz="1050" b="1" dirty="0">
                <a:latin typeface="Guttman Keren" panose="02010701010101010101" pitchFamily="2" charset="-79"/>
                <a:cs typeface="Guttman Keren" panose="02010701010101010101" pitchFamily="2" charset="-79"/>
              </a:rPr>
              <a:t>אַל תַּשְׁלִיכֵנִי מִלְּפָנֶיךָ 	וְרוּחַ </a:t>
            </a:r>
            <a:r>
              <a:rPr lang="he-IL" sz="1050" b="1" dirty="0" err="1">
                <a:latin typeface="Guttman Keren" panose="02010701010101010101" pitchFamily="2" charset="-79"/>
                <a:cs typeface="Guttman Keren" panose="02010701010101010101" pitchFamily="2" charset="-79"/>
              </a:rPr>
              <a:t>קָדְשְׁך</a:t>
            </a:r>
            <a:r>
              <a:rPr lang="he-IL" sz="1050" b="1" dirty="0">
                <a:latin typeface="Guttman Keren" panose="02010701010101010101" pitchFamily="2" charset="-79"/>
                <a:cs typeface="Guttman Keren" panose="02010701010101010101" pitchFamily="2" charset="-79"/>
              </a:rPr>
              <a:t>ָ אַל </a:t>
            </a:r>
            <a:r>
              <a:rPr lang="he-IL" sz="1050" b="1" dirty="0" err="1">
                <a:latin typeface="Guttman Keren" panose="02010701010101010101" pitchFamily="2" charset="-79"/>
                <a:cs typeface="Guttman Keren" panose="02010701010101010101" pitchFamily="2" charset="-79"/>
              </a:rPr>
              <a:t>תִּקַּח</a:t>
            </a:r>
            <a:r>
              <a:rPr lang="he-IL" sz="1050" b="1" dirty="0">
                <a:latin typeface="Guttman Keren" panose="02010701010101010101" pitchFamily="2" charset="-79"/>
                <a:cs typeface="Guttman Keren" panose="02010701010101010101" pitchFamily="2" charset="-79"/>
              </a:rPr>
              <a:t> מִמֶּנִּי:</a:t>
            </a:r>
          </a:p>
          <a:p>
            <a:pPr marL="177800" indent="-177800" algn="r" rtl="1">
              <a:lnSpc>
                <a:spcPct val="150000"/>
              </a:lnSpc>
              <a:tabLst>
                <a:tab pos="1616075" algn="r"/>
              </a:tabLst>
            </a:pPr>
            <a:r>
              <a:rPr lang="he-IL" sz="800" dirty="0">
                <a:latin typeface="Guttman Keren" panose="02010701010101010101" pitchFamily="2" charset="-79"/>
                <a:cs typeface="Guttman Keren" panose="02010701010101010101" pitchFamily="2" charset="-79"/>
              </a:rPr>
              <a:t>יד</a:t>
            </a:r>
            <a:r>
              <a:rPr lang="he-IL" sz="1050" b="0" dirty="0">
                <a:latin typeface="Guttman Keren" panose="02010701010101010101" pitchFamily="2" charset="-79"/>
                <a:cs typeface="Guttman Keren" panose="02010701010101010101" pitchFamily="2" charset="-79"/>
              </a:rPr>
              <a:t> </a:t>
            </a:r>
            <a:r>
              <a:rPr lang="he-IL" sz="1050" dirty="0">
                <a:latin typeface="Guttman Keren" panose="02010701010101010101" pitchFamily="2" charset="-79"/>
                <a:cs typeface="Guttman Keren" panose="02010701010101010101" pitchFamily="2" charset="-79"/>
              </a:rPr>
              <a:t>	</a:t>
            </a:r>
            <a:r>
              <a:rPr lang="he-IL" sz="1050" b="1" dirty="0">
                <a:latin typeface="Guttman Keren" panose="02010701010101010101" pitchFamily="2" charset="-79"/>
                <a:cs typeface="Guttman Keren" panose="02010701010101010101" pitchFamily="2" charset="-79"/>
              </a:rPr>
              <a:t>הָשִׁיבָה לִּי שְׂשׂוֹן יִשְׁעֶךָ 	וְרוּחַ נְדִיבָה </a:t>
            </a:r>
            <a:r>
              <a:rPr lang="he-IL" sz="1050" b="1" dirty="0" err="1">
                <a:latin typeface="Guttman Keren" panose="02010701010101010101" pitchFamily="2" charset="-79"/>
                <a:cs typeface="Guttman Keren" panose="02010701010101010101" pitchFamily="2" charset="-79"/>
              </a:rPr>
              <a:t>תִסְמְכֵנִי</a:t>
            </a:r>
            <a:r>
              <a:rPr lang="he-IL" sz="1050" b="1" dirty="0">
                <a:latin typeface="Guttman Keren" panose="02010701010101010101" pitchFamily="2" charset="-79"/>
                <a:cs typeface="Guttman Keren" panose="02010701010101010101" pitchFamily="2" charset="-79"/>
              </a:rPr>
              <a:t>:</a:t>
            </a:r>
          </a:p>
          <a:p>
            <a:pPr marL="177800" indent="-177800" algn="r" rtl="1">
              <a:lnSpc>
                <a:spcPct val="150000"/>
              </a:lnSpc>
              <a:tabLst>
                <a:tab pos="1616075" algn="r"/>
              </a:tabLst>
            </a:pPr>
            <a:r>
              <a:rPr lang="he-IL" sz="800" dirty="0">
                <a:latin typeface="Guttman Keren" panose="02010701010101010101" pitchFamily="2" charset="-79"/>
                <a:cs typeface="Guttman Keren" panose="02010701010101010101" pitchFamily="2" charset="-79"/>
              </a:rPr>
              <a:t>טו</a:t>
            </a:r>
            <a:r>
              <a:rPr lang="he-IL" sz="1050" b="0" dirty="0">
                <a:latin typeface="Guttman Keren" panose="02010701010101010101" pitchFamily="2" charset="-79"/>
                <a:cs typeface="Guttman Keren" panose="02010701010101010101" pitchFamily="2" charset="-79"/>
              </a:rPr>
              <a:t> </a:t>
            </a:r>
            <a:r>
              <a:rPr lang="he-IL" sz="1050" dirty="0">
                <a:latin typeface="Guttman Keren" panose="02010701010101010101" pitchFamily="2" charset="-79"/>
                <a:cs typeface="Guttman Keren" panose="02010701010101010101" pitchFamily="2" charset="-79"/>
              </a:rPr>
              <a:t>	</a:t>
            </a:r>
            <a:r>
              <a:rPr lang="he-IL" sz="1050" b="1" dirty="0">
                <a:latin typeface="Guttman Keren" panose="02010701010101010101" pitchFamily="2" charset="-79"/>
                <a:cs typeface="Guttman Keren" panose="02010701010101010101" pitchFamily="2" charset="-79"/>
              </a:rPr>
              <a:t>אֲלַמְּדָה פֹשְׁעִים דְּרָכֶיךָ 	וְחַטָּאִים אֵלֶיךָ יָשׁוּבוּ:</a:t>
            </a:r>
          </a:p>
          <a:p>
            <a:pPr marL="177800" indent="-177800" algn="r" rtl="1">
              <a:lnSpc>
                <a:spcPct val="150000"/>
              </a:lnSpc>
              <a:tabLst>
                <a:tab pos="1616075" algn="r"/>
              </a:tabLst>
            </a:pPr>
            <a:r>
              <a:rPr lang="he-IL" sz="800" dirty="0" err="1">
                <a:latin typeface="Guttman Keren" panose="02010701010101010101" pitchFamily="2" charset="-79"/>
                <a:cs typeface="Guttman Keren" panose="02010701010101010101" pitchFamily="2" charset="-79"/>
              </a:rPr>
              <a:t>טז</a:t>
            </a:r>
            <a:r>
              <a:rPr lang="he-IL" sz="800" dirty="0">
                <a:latin typeface="Guttman Keren" panose="02010701010101010101" pitchFamily="2" charset="-79"/>
                <a:cs typeface="Guttman Keren" panose="02010701010101010101" pitchFamily="2" charset="-79"/>
              </a:rPr>
              <a:t> </a:t>
            </a:r>
            <a:r>
              <a:rPr lang="he-IL" sz="1050" dirty="0">
                <a:latin typeface="Guttman Keren" panose="02010701010101010101" pitchFamily="2" charset="-79"/>
                <a:cs typeface="Guttman Keren" panose="02010701010101010101" pitchFamily="2" charset="-79"/>
              </a:rPr>
              <a:t>	</a:t>
            </a:r>
            <a:r>
              <a:rPr lang="he-IL" sz="1050" b="1" dirty="0">
                <a:latin typeface="Guttman Keren" panose="02010701010101010101" pitchFamily="2" charset="-79"/>
                <a:cs typeface="Guttman Keren" panose="02010701010101010101" pitchFamily="2" charset="-79"/>
              </a:rPr>
              <a:t>הַצִּילֵנִי מִדָּמִים </a:t>
            </a:r>
            <a:r>
              <a:rPr lang="he-IL" sz="1050" b="1" dirty="0" err="1">
                <a:latin typeface="Guttman Keren" panose="02010701010101010101" pitchFamily="2" charset="-79"/>
                <a:cs typeface="Guttman Keren" panose="02010701010101010101" pitchFamily="2" charset="-79"/>
              </a:rPr>
              <a:t>אֱלֹהִים</a:t>
            </a:r>
            <a:r>
              <a:rPr lang="he-IL" sz="1050" b="1" dirty="0">
                <a:latin typeface="Guttman Keren" panose="02010701010101010101" pitchFamily="2" charset="-79"/>
                <a:cs typeface="Guttman Keren" panose="02010701010101010101" pitchFamily="2" charset="-79"/>
              </a:rPr>
              <a:t> </a:t>
            </a:r>
            <a:r>
              <a:rPr lang="he-IL" sz="1050" b="1" dirty="0" err="1">
                <a:latin typeface="Guttman Keren" panose="02010701010101010101" pitchFamily="2" charset="-79"/>
                <a:cs typeface="Guttman Keren" panose="02010701010101010101" pitchFamily="2" charset="-79"/>
              </a:rPr>
              <a:t>אֱלֹהֵי</a:t>
            </a:r>
            <a:r>
              <a:rPr lang="he-IL" sz="1050" b="1" dirty="0">
                <a:latin typeface="Guttman Keren" panose="02010701010101010101" pitchFamily="2" charset="-79"/>
                <a:cs typeface="Guttman Keren" panose="02010701010101010101" pitchFamily="2" charset="-79"/>
              </a:rPr>
              <a:t> תְּשׁוּעָתִי תְּרַנֵּן לְשׁוֹנִי צִדְקָתֶךָ:</a:t>
            </a:r>
          </a:p>
          <a:p>
            <a:pPr marL="177800" indent="-177800" algn="r" rtl="1">
              <a:lnSpc>
                <a:spcPct val="150000"/>
              </a:lnSpc>
              <a:tabLst>
                <a:tab pos="1616075" algn="r"/>
              </a:tabLst>
            </a:pPr>
            <a:r>
              <a:rPr lang="he-IL" sz="800" dirty="0" err="1">
                <a:latin typeface="Guttman Keren" panose="02010701010101010101" pitchFamily="2" charset="-79"/>
                <a:cs typeface="Guttman Keren" panose="02010701010101010101" pitchFamily="2" charset="-79"/>
              </a:rPr>
              <a:t>יז</a:t>
            </a:r>
            <a:r>
              <a:rPr lang="he-IL" sz="800" dirty="0">
                <a:latin typeface="Guttman Keren" panose="02010701010101010101" pitchFamily="2" charset="-79"/>
                <a:cs typeface="Guttman Keren" panose="02010701010101010101" pitchFamily="2" charset="-79"/>
              </a:rPr>
              <a:t> </a:t>
            </a:r>
            <a:r>
              <a:rPr lang="he-IL" sz="1050" b="1" dirty="0">
                <a:latin typeface="Guttman Keren" panose="02010701010101010101" pitchFamily="2" charset="-79"/>
                <a:cs typeface="Guttman Keren" panose="02010701010101010101" pitchFamily="2" charset="-79"/>
              </a:rPr>
              <a:t>	אֲדֹנָי שְׂפָתַי תִּפְתָּח 	וּפִי יַגִּיד </a:t>
            </a:r>
            <a:r>
              <a:rPr lang="he-IL" sz="1050" b="1" dirty="0" err="1">
                <a:latin typeface="Guttman Keren" panose="02010701010101010101" pitchFamily="2" charset="-79"/>
                <a:cs typeface="Guttman Keren" panose="02010701010101010101" pitchFamily="2" charset="-79"/>
              </a:rPr>
              <a:t>תְּהִלָּתֶך</a:t>
            </a:r>
            <a:r>
              <a:rPr lang="he-IL" sz="1050" b="1" dirty="0">
                <a:latin typeface="Guttman Keren" panose="02010701010101010101" pitchFamily="2" charset="-79"/>
                <a:cs typeface="Guttman Keren" panose="02010701010101010101" pitchFamily="2" charset="-79"/>
              </a:rPr>
              <a:t>ָ:</a:t>
            </a:r>
          </a:p>
          <a:p>
            <a:pPr marL="177800" indent="-177800" algn="r" rtl="1">
              <a:lnSpc>
                <a:spcPct val="150000"/>
              </a:lnSpc>
              <a:tabLst>
                <a:tab pos="1616075" algn="r"/>
              </a:tabLst>
            </a:pPr>
            <a:r>
              <a:rPr lang="he-IL" sz="800" dirty="0" err="1">
                <a:latin typeface="Guttman Keren" panose="02010701010101010101" pitchFamily="2" charset="-79"/>
                <a:cs typeface="Guttman Keren" panose="02010701010101010101" pitchFamily="2" charset="-79"/>
              </a:rPr>
              <a:t>יח</a:t>
            </a:r>
            <a:r>
              <a:rPr lang="he-IL" sz="800" dirty="0">
                <a:latin typeface="Guttman Keren" panose="02010701010101010101" pitchFamily="2" charset="-79"/>
                <a:cs typeface="Guttman Keren" panose="02010701010101010101" pitchFamily="2" charset="-79"/>
              </a:rPr>
              <a:t> </a:t>
            </a:r>
            <a:r>
              <a:rPr lang="he-IL" sz="1050" dirty="0">
                <a:latin typeface="Guttman Keren" panose="02010701010101010101" pitchFamily="2" charset="-79"/>
                <a:cs typeface="Guttman Keren" panose="02010701010101010101" pitchFamily="2" charset="-79"/>
              </a:rPr>
              <a:t>	</a:t>
            </a:r>
            <a:r>
              <a:rPr lang="he-IL" sz="1050" b="1" dirty="0">
                <a:latin typeface="Guttman Keren" panose="02010701010101010101" pitchFamily="2" charset="-79"/>
                <a:cs typeface="Guttman Keren" panose="02010701010101010101" pitchFamily="2" charset="-79"/>
              </a:rPr>
              <a:t>כִּי לֹא </a:t>
            </a:r>
            <a:r>
              <a:rPr lang="he-IL" sz="1050" b="1" dirty="0" err="1">
                <a:latin typeface="Guttman Keren" panose="02010701010101010101" pitchFamily="2" charset="-79"/>
                <a:cs typeface="Guttman Keren" panose="02010701010101010101" pitchFamily="2" charset="-79"/>
              </a:rPr>
              <a:t>תַחְפֹּץ</a:t>
            </a:r>
            <a:r>
              <a:rPr lang="he-IL" sz="1050" b="1" dirty="0">
                <a:latin typeface="Guttman Keren" panose="02010701010101010101" pitchFamily="2" charset="-79"/>
                <a:cs typeface="Guttman Keren" panose="02010701010101010101" pitchFamily="2" charset="-79"/>
              </a:rPr>
              <a:t> זֶבַח וְאֶתֵּנָה 	עוֹלָה לֹא תִרְצֶה:</a:t>
            </a:r>
          </a:p>
          <a:p>
            <a:pPr marL="177800" indent="-177800" algn="r" rtl="1">
              <a:lnSpc>
                <a:spcPct val="150000"/>
              </a:lnSpc>
              <a:tabLst>
                <a:tab pos="1616075" algn="r"/>
              </a:tabLst>
            </a:pPr>
            <a:r>
              <a:rPr lang="he-IL" sz="800" dirty="0">
                <a:latin typeface="Guttman Keren" panose="02010701010101010101" pitchFamily="2" charset="-79"/>
                <a:cs typeface="Guttman Keren" panose="02010701010101010101" pitchFamily="2" charset="-79"/>
              </a:rPr>
              <a:t>יט </a:t>
            </a:r>
            <a:r>
              <a:rPr lang="he-IL" sz="1050" dirty="0">
                <a:latin typeface="Guttman Keren" panose="02010701010101010101" pitchFamily="2" charset="-79"/>
                <a:cs typeface="Guttman Keren" panose="02010701010101010101" pitchFamily="2" charset="-79"/>
              </a:rPr>
              <a:t>	</a:t>
            </a:r>
            <a:r>
              <a:rPr lang="he-IL" sz="1050" b="1" dirty="0">
                <a:latin typeface="Guttman Keren" panose="02010701010101010101" pitchFamily="2" charset="-79"/>
                <a:cs typeface="Guttman Keren" panose="02010701010101010101" pitchFamily="2" charset="-79"/>
              </a:rPr>
              <a:t>זִבְחֵי אֱלֹהִים רוּחַ נִשְׁבָּרָה 	לֵב נִשְׁבָּר וְנִדְכֶּה אֱלֹהִים לֹא תִבְזֶה:</a:t>
            </a:r>
          </a:p>
          <a:p>
            <a:pPr marL="177800" indent="-177800" algn="r" rtl="1">
              <a:lnSpc>
                <a:spcPct val="150000"/>
              </a:lnSpc>
              <a:tabLst>
                <a:tab pos="1616075" algn="r"/>
              </a:tabLst>
            </a:pPr>
            <a:r>
              <a:rPr lang="he-IL" sz="800" dirty="0">
                <a:latin typeface="Guttman Keren" panose="02010701010101010101" pitchFamily="2" charset="-79"/>
                <a:cs typeface="Guttman Keren" panose="02010701010101010101" pitchFamily="2" charset="-79"/>
              </a:rPr>
              <a:t>כ 	</a:t>
            </a:r>
            <a:r>
              <a:rPr lang="he-IL" sz="1050" b="1" dirty="0">
                <a:latin typeface="Guttman Keren" panose="02010701010101010101" pitchFamily="2" charset="-79"/>
                <a:cs typeface="Guttman Keren" panose="02010701010101010101" pitchFamily="2" charset="-79"/>
              </a:rPr>
              <a:t>הֵיטִיבָה בִרְצוֹנְךָ אֶת צִיּוֹן 	תִּבְנֶה חוֹמוֹת יְרוּשָׁלִָם:</a:t>
            </a:r>
          </a:p>
          <a:p>
            <a:pPr marL="177800" indent="-177800" algn="r" rtl="1">
              <a:lnSpc>
                <a:spcPct val="150000"/>
              </a:lnSpc>
              <a:tabLst>
                <a:tab pos="1616075" algn="r"/>
              </a:tabLst>
            </a:pPr>
            <a:r>
              <a:rPr lang="he-IL" sz="800" dirty="0" err="1">
                <a:latin typeface="Guttman Keren" panose="02010701010101010101" pitchFamily="2" charset="-79"/>
                <a:cs typeface="Guttman Keren" panose="02010701010101010101" pitchFamily="2" charset="-79"/>
              </a:rPr>
              <a:t>כא</a:t>
            </a:r>
            <a:r>
              <a:rPr lang="he-IL" sz="800" dirty="0">
                <a:latin typeface="Guttman Keren" panose="02010701010101010101" pitchFamily="2" charset="-79"/>
                <a:cs typeface="Guttman Keren" panose="02010701010101010101" pitchFamily="2" charset="-79"/>
              </a:rPr>
              <a:t> </a:t>
            </a:r>
            <a:r>
              <a:rPr lang="he-IL" sz="1050" dirty="0">
                <a:latin typeface="Guttman Keren" panose="02010701010101010101" pitchFamily="2" charset="-79"/>
                <a:cs typeface="Guttman Keren" panose="02010701010101010101" pitchFamily="2" charset="-79"/>
              </a:rPr>
              <a:t>	</a:t>
            </a:r>
            <a:r>
              <a:rPr lang="he-IL" sz="1050" b="1" dirty="0">
                <a:latin typeface="Guttman Keren" panose="02010701010101010101" pitchFamily="2" charset="-79"/>
                <a:cs typeface="Guttman Keren" panose="02010701010101010101" pitchFamily="2" charset="-79"/>
              </a:rPr>
              <a:t>אָז </a:t>
            </a:r>
            <a:r>
              <a:rPr lang="he-IL" sz="1050" b="1" dirty="0" err="1">
                <a:latin typeface="Guttman Keren" panose="02010701010101010101" pitchFamily="2" charset="-79"/>
                <a:cs typeface="Guttman Keren" panose="02010701010101010101" pitchFamily="2" charset="-79"/>
              </a:rPr>
              <a:t>תַּחְפֹּץ</a:t>
            </a:r>
            <a:r>
              <a:rPr lang="he-IL" sz="1050" b="1" dirty="0">
                <a:latin typeface="Guttman Keren" panose="02010701010101010101" pitchFamily="2" charset="-79"/>
                <a:cs typeface="Guttman Keren" panose="02010701010101010101" pitchFamily="2" charset="-79"/>
              </a:rPr>
              <a:t> זִבְחֵי צֶדֶק עוֹלָה וְכָלִיל אָז יַעֲלוּ עַל מִזְבַּחֲךָ פָרִים:</a:t>
            </a:r>
          </a:p>
        </p:txBody>
      </p:sp>
      <p:sp>
        <p:nvSpPr>
          <p:cNvPr id="30" name="Rectangle 36">
            <a:extLst>
              <a:ext uri="{FF2B5EF4-FFF2-40B4-BE49-F238E27FC236}">
                <a16:creationId xmlns:a16="http://schemas.microsoft.com/office/drawing/2014/main" id="{E33FFABB-6123-4EB8-BA71-42E0436A208E}"/>
              </a:ext>
            </a:extLst>
          </p:cNvPr>
          <p:cNvSpPr>
            <a:spLocks noChangeArrowheads="1"/>
          </p:cNvSpPr>
          <p:nvPr/>
        </p:nvSpPr>
        <p:spPr bwMode="auto">
          <a:xfrm>
            <a:off x="5624720" y="-566252"/>
            <a:ext cx="3307614" cy="185252"/>
          </a:xfrm>
          <a:prstGeom prst="rect">
            <a:avLst/>
          </a:prstGeom>
          <a:solidFill>
            <a:srgbClr val="0000FF"/>
          </a:solidFill>
          <a:ln w="38100" cmpd="dbl">
            <a:solidFill>
              <a:srgbClr val="0000FF"/>
            </a:solidFill>
            <a:miter lim="800000"/>
            <a:headEnd/>
            <a:tailEnd/>
          </a:ln>
        </p:spPr>
        <p:txBody>
          <a:bodyPr wrap="none" anchor="ctr"/>
          <a:lstStyle/>
          <a:p>
            <a:pPr algn="ctr"/>
            <a:endParaRPr lang="he-IL"/>
          </a:p>
        </p:txBody>
      </p:sp>
      <p:sp>
        <p:nvSpPr>
          <p:cNvPr id="31" name="Text Box 38">
            <a:extLst>
              <a:ext uri="{FF2B5EF4-FFF2-40B4-BE49-F238E27FC236}">
                <a16:creationId xmlns:a16="http://schemas.microsoft.com/office/drawing/2014/main" id="{2956A8E5-82AA-4EE2-8F44-2220EBE174F7}"/>
              </a:ext>
            </a:extLst>
          </p:cNvPr>
          <p:cNvSpPr txBox="1">
            <a:spLocks noChangeArrowheads="1"/>
          </p:cNvSpPr>
          <p:nvPr/>
        </p:nvSpPr>
        <p:spPr bwMode="auto">
          <a:xfrm>
            <a:off x="5164666" y="-609600"/>
            <a:ext cx="4343400" cy="307777"/>
          </a:xfrm>
          <a:prstGeom prst="rect">
            <a:avLst/>
          </a:prstGeom>
          <a:noFill/>
          <a:ln w="9525">
            <a:noFill/>
            <a:miter lim="800000"/>
            <a:headEnd/>
            <a:tailEnd/>
          </a:ln>
        </p:spPr>
        <p:txBody>
          <a:bodyPr wrap="square">
            <a:spAutoFit/>
          </a:bodyPr>
          <a:lstStyle/>
          <a:p>
            <a:pPr algn="ctr" rtl="1"/>
            <a:r>
              <a:rPr lang="he-IL" sz="1400" b="1" dirty="0">
                <a:solidFill>
                  <a:schemeClr val="bg1"/>
                </a:solidFill>
                <a:cs typeface="David" pitchFamily="34" charset="-79"/>
              </a:rPr>
              <a:t>מזמור נ"א: תשובת דוד אחרי חטאו עם בת שבע</a:t>
            </a:r>
            <a:endParaRPr lang="en-US" sz="1400" b="1" dirty="0">
              <a:solidFill>
                <a:schemeClr val="bg1"/>
              </a:solidFill>
              <a:cs typeface="David" pitchFamily="34" charset="-79"/>
            </a:endParaRPr>
          </a:p>
        </p:txBody>
      </p:sp>
      <p:sp>
        <p:nvSpPr>
          <p:cNvPr id="32" name="Text Box 38">
            <a:extLst>
              <a:ext uri="{FF2B5EF4-FFF2-40B4-BE49-F238E27FC236}">
                <a16:creationId xmlns:a16="http://schemas.microsoft.com/office/drawing/2014/main" id="{9906775D-A9FA-4754-B28B-8E77E037A84C}"/>
              </a:ext>
            </a:extLst>
          </p:cNvPr>
          <p:cNvSpPr txBox="1">
            <a:spLocks noChangeArrowheads="1"/>
          </p:cNvSpPr>
          <p:nvPr/>
        </p:nvSpPr>
        <p:spPr bwMode="auto">
          <a:xfrm>
            <a:off x="9009356" y="-30387"/>
            <a:ext cx="875217" cy="276999"/>
          </a:xfrm>
          <a:prstGeom prst="rect">
            <a:avLst/>
          </a:prstGeom>
          <a:noFill/>
          <a:ln w="9525">
            <a:noFill/>
            <a:miter lim="800000"/>
            <a:headEnd/>
            <a:tailEnd/>
          </a:ln>
        </p:spPr>
        <p:txBody>
          <a:bodyPr wrap="square">
            <a:spAutoFit/>
          </a:bodyPr>
          <a:lstStyle/>
          <a:p>
            <a:pPr algn="r" rtl="1"/>
            <a:r>
              <a:rPr lang="he-IL" sz="1200" b="1" dirty="0">
                <a:latin typeface="Guttman Keren" panose="02010401010101010101" pitchFamily="2" charset="-79"/>
                <a:cs typeface="Guttman Keren" panose="02010401010101010101" pitchFamily="2" charset="-79"/>
              </a:rPr>
              <a:t>מזמור נ"א</a:t>
            </a:r>
            <a:endParaRPr lang="en-US" sz="1200" b="1" dirty="0">
              <a:latin typeface="Guttman Keren" panose="02010401010101010101" pitchFamily="2" charset="-79"/>
              <a:cs typeface="Guttman Keren" panose="02010401010101010101" pitchFamily="2" charset="-79"/>
            </a:endParaRPr>
          </a:p>
        </p:txBody>
      </p:sp>
      <p:sp>
        <p:nvSpPr>
          <p:cNvPr id="35" name="Rectangle 34">
            <a:extLst>
              <a:ext uri="{FF2B5EF4-FFF2-40B4-BE49-F238E27FC236}">
                <a16:creationId xmlns:a16="http://schemas.microsoft.com/office/drawing/2014/main" id="{1A94E17A-34A3-4618-9DEE-4DD524BE14E1}"/>
              </a:ext>
            </a:extLst>
          </p:cNvPr>
          <p:cNvSpPr/>
          <p:nvPr/>
        </p:nvSpPr>
        <p:spPr>
          <a:xfrm>
            <a:off x="9135121" y="22610"/>
            <a:ext cx="684000" cy="16459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US" sz="800" b="1" u="sng" dirty="0">
              <a:solidFill>
                <a:schemeClr val="tx1"/>
              </a:solidFill>
              <a:latin typeface="David" pitchFamily="34" charset="-79"/>
              <a:cs typeface="David" pitchFamily="34" charset="-79"/>
            </a:endParaRPr>
          </a:p>
        </p:txBody>
      </p:sp>
      <p:sp>
        <p:nvSpPr>
          <p:cNvPr id="36" name="Rounded Rectangle 205">
            <a:extLst>
              <a:ext uri="{FF2B5EF4-FFF2-40B4-BE49-F238E27FC236}">
                <a16:creationId xmlns:a16="http://schemas.microsoft.com/office/drawing/2014/main" id="{4AF2539D-CD82-4042-99E6-76DBD12E2B1D}"/>
              </a:ext>
            </a:extLst>
          </p:cNvPr>
          <p:cNvSpPr/>
          <p:nvPr/>
        </p:nvSpPr>
        <p:spPr>
          <a:xfrm>
            <a:off x="6365542" y="202222"/>
            <a:ext cx="3456000" cy="5292000"/>
          </a:xfrm>
          <a:prstGeom prst="roundRect">
            <a:avLst>
              <a:gd name="adj" fmla="val 2355"/>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US" sz="800" b="1" u="sng" dirty="0">
              <a:solidFill>
                <a:schemeClr val="tx1"/>
              </a:solidFill>
              <a:latin typeface="David" pitchFamily="34" charset="-79"/>
              <a:cs typeface="David" pitchFamily="34" charset="-79"/>
            </a:endParaRPr>
          </a:p>
        </p:txBody>
      </p:sp>
      <p:grpSp>
        <p:nvGrpSpPr>
          <p:cNvPr id="37" name="Group 36">
            <a:extLst>
              <a:ext uri="{FF2B5EF4-FFF2-40B4-BE49-F238E27FC236}">
                <a16:creationId xmlns:a16="http://schemas.microsoft.com/office/drawing/2014/main" id="{81EFCFA2-F88D-47AE-8C98-B474680907FC}"/>
              </a:ext>
            </a:extLst>
          </p:cNvPr>
          <p:cNvGrpSpPr/>
          <p:nvPr/>
        </p:nvGrpSpPr>
        <p:grpSpPr>
          <a:xfrm>
            <a:off x="5592194" y="202222"/>
            <a:ext cx="851956" cy="5293312"/>
            <a:chOff x="5495278" y="237478"/>
            <a:chExt cx="851956" cy="5293312"/>
          </a:xfrm>
        </p:grpSpPr>
        <p:sp>
          <p:nvSpPr>
            <p:cNvPr id="38" name="Right Brace 37">
              <a:extLst>
                <a:ext uri="{FF2B5EF4-FFF2-40B4-BE49-F238E27FC236}">
                  <a16:creationId xmlns:a16="http://schemas.microsoft.com/office/drawing/2014/main" id="{DC1D41E6-B32A-4B5C-8113-B49DCF404A94}"/>
                </a:ext>
              </a:extLst>
            </p:cNvPr>
            <p:cNvSpPr/>
            <p:nvPr/>
          </p:nvSpPr>
          <p:spPr>
            <a:xfrm flipH="1">
              <a:off x="6081084" y="237478"/>
              <a:ext cx="266150" cy="533400"/>
            </a:xfrm>
            <a:prstGeom prst="rightBrace">
              <a:avLst>
                <a:gd name="adj1" fmla="val 24693"/>
                <a:gd name="adj2" fmla="val 50000"/>
              </a:avLst>
            </a:prstGeom>
            <a:solidFill>
              <a:schemeClr val="bg1"/>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39" name="Rounded Rectangle 180">
              <a:extLst>
                <a:ext uri="{FF2B5EF4-FFF2-40B4-BE49-F238E27FC236}">
                  <a16:creationId xmlns:a16="http://schemas.microsoft.com/office/drawing/2014/main" id="{865D6FB5-9C3E-4B65-AB31-FED5767A756B}"/>
                </a:ext>
              </a:extLst>
            </p:cNvPr>
            <p:cNvSpPr/>
            <p:nvPr/>
          </p:nvSpPr>
          <p:spPr>
            <a:xfrm>
              <a:off x="5509332" y="245282"/>
              <a:ext cx="632234" cy="468000"/>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he-IL" sz="800" dirty="0">
                  <a:solidFill>
                    <a:schemeClr val="tx1"/>
                  </a:solidFill>
                  <a:latin typeface="Guttman Keren" panose="02010701010101010101" pitchFamily="2" charset="-79"/>
                  <a:cs typeface="Guttman Keren" panose="02010701010101010101" pitchFamily="2" charset="-79"/>
                </a:rPr>
                <a:t>פתיח: חטא דוד ובת שבע </a:t>
              </a:r>
            </a:p>
          </p:txBody>
        </p:sp>
        <p:grpSp>
          <p:nvGrpSpPr>
            <p:cNvPr id="40" name="Group 39">
              <a:extLst>
                <a:ext uri="{FF2B5EF4-FFF2-40B4-BE49-F238E27FC236}">
                  <a16:creationId xmlns:a16="http://schemas.microsoft.com/office/drawing/2014/main" id="{C79BC592-860C-401B-AE0D-279B3BD46CDF}"/>
                </a:ext>
              </a:extLst>
            </p:cNvPr>
            <p:cNvGrpSpPr/>
            <p:nvPr/>
          </p:nvGrpSpPr>
          <p:grpSpPr>
            <a:xfrm>
              <a:off x="5504156" y="772358"/>
              <a:ext cx="826184" cy="2331192"/>
              <a:chOff x="9193566" y="1640882"/>
              <a:chExt cx="826184" cy="2273455"/>
            </a:xfrm>
          </p:grpSpPr>
          <p:sp>
            <p:nvSpPr>
              <p:cNvPr id="50" name="Right Brace 49">
                <a:extLst>
                  <a:ext uri="{FF2B5EF4-FFF2-40B4-BE49-F238E27FC236}">
                    <a16:creationId xmlns:a16="http://schemas.microsoft.com/office/drawing/2014/main" id="{B0D86C04-347B-4BB0-9F1E-1AB236DC2B2A}"/>
                  </a:ext>
                </a:extLst>
              </p:cNvPr>
              <p:cNvSpPr/>
              <p:nvPr/>
            </p:nvSpPr>
            <p:spPr>
              <a:xfrm flipH="1">
                <a:off x="9753600" y="1640882"/>
                <a:ext cx="266150" cy="2273455"/>
              </a:xfrm>
              <a:prstGeom prst="rightBrace">
                <a:avLst>
                  <a:gd name="adj1" fmla="val 24693"/>
                  <a:gd name="adj2" fmla="val 50000"/>
                </a:avLst>
              </a:prstGeom>
              <a:solidFill>
                <a:schemeClr val="bg1"/>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51" name="Rounded Rectangle 144">
                <a:extLst>
                  <a:ext uri="{FF2B5EF4-FFF2-40B4-BE49-F238E27FC236}">
                    <a16:creationId xmlns:a16="http://schemas.microsoft.com/office/drawing/2014/main" id="{9124FD78-15AA-4BB1-8233-06B56CF84C1C}"/>
                  </a:ext>
                </a:extLst>
              </p:cNvPr>
              <p:cNvSpPr/>
              <p:nvPr/>
            </p:nvSpPr>
            <p:spPr>
              <a:xfrm>
                <a:off x="9193566" y="2457483"/>
                <a:ext cx="620656" cy="612000"/>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he-IL" sz="800" dirty="0">
                    <a:solidFill>
                      <a:schemeClr val="tx1"/>
                    </a:solidFill>
                    <a:latin typeface="Guttman Keren" panose="02010701010101010101" pitchFamily="2" charset="-79"/>
                    <a:cs typeface="Guttman Keren" panose="02010701010101010101" pitchFamily="2" charset="-79"/>
                  </a:rPr>
                  <a:t>כפרה</a:t>
                </a:r>
              </a:p>
              <a:p>
                <a:pPr algn="ctr" rtl="1"/>
                <a:r>
                  <a:rPr lang="he-IL" sz="800" dirty="0">
                    <a:solidFill>
                      <a:schemeClr val="tx1"/>
                    </a:solidFill>
                    <a:latin typeface="Guttman Keren" panose="02010701010101010101" pitchFamily="2" charset="-79"/>
                    <a:cs typeface="Guttman Keren" panose="02010701010101010101" pitchFamily="2" charset="-79"/>
                  </a:rPr>
                  <a:t>וטהרה מהחטא</a:t>
                </a:r>
              </a:p>
              <a:p>
                <a:pPr algn="ctr" rtl="1"/>
                <a:r>
                  <a:rPr lang="he-IL" sz="800" dirty="0">
                    <a:solidFill>
                      <a:schemeClr val="tx1"/>
                    </a:solidFill>
                    <a:latin typeface="Guttman Keren" panose="02010701010101010101" pitchFamily="2" charset="-79"/>
                    <a:cs typeface="Guttman Keren" panose="02010701010101010101" pitchFamily="2" charset="-79"/>
                  </a:rPr>
                  <a:t>בעבר</a:t>
                </a:r>
              </a:p>
            </p:txBody>
          </p:sp>
        </p:grpSp>
        <p:grpSp>
          <p:nvGrpSpPr>
            <p:cNvPr id="41" name="Group 40">
              <a:extLst>
                <a:ext uri="{FF2B5EF4-FFF2-40B4-BE49-F238E27FC236}">
                  <a16:creationId xmlns:a16="http://schemas.microsoft.com/office/drawing/2014/main" id="{FF299D18-DFC4-42AF-A619-2787136B3957}"/>
                </a:ext>
              </a:extLst>
            </p:cNvPr>
            <p:cNvGrpSpPr/>
            <p:nvPr/>
          </p:nvGrpSpPr>
          <p:grpSpPr>
            <a:xfrm>
              <a:off x="5495278" y="3105355"/>
              <a:ext cx="829322" cy="2032649"/>
              <a:chOff x="9193566" y="3635879"/>
              <a:chExt cx="829322" cy="2032649"/>
            </a:xfrm>
          </p:grpSpPr>
          <p:sp>
            <p:nvSpPr>
              <p:cNvPr id="48" name="Right Brace 47">
                <a:extLst>
                  <a:ext uri="{FF2B5EF4-FFF2-40B4-BE49-F238E27FC236}">
                    <a16:creationId xmlns:a16="http://schemas.microsoft.com/office/drawing/2014/main" id="{071BC175-4CBA-4CCD-A8CB-2EEA12EAFF1D}"/>
                  </a:ext>
                </a:extLst>
              </p:cNvPr>
              <p:cNvSpPr/>
              <p:nvPr/>
            </p:nvSpPr>
            <p:spPr>
              <a:xfrm flipH="1">
                <a:off x="9756738" y="3635879"/>
                <a:ext cx="266150" cy="2032649"/>
              </a:xfrm>
              <a:prstGeom prst="rightBrace">
                <a:avLst>
                  <a:gd name="adj1" fmla="val 24693"/>
                  <a:gd name="adj2" fmla="val 50000"/>
                </a:avLst>
              </a:prstGeom>
              <a:solidFill>
                <a:schemeClr val="bg1"/>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49" name="Rounded Rectangle 147">
                <a:extLst>
                  <a:ext uri="{FF2B5EF4-FFF2-40B4-BE49-F238E27FC236}">
                    <a16:creationId xmlns:a16="http://schemas.microsoft.com/office/drawing/2014/main" id="{318CCB36-AC23-4AB6-BD07-8B13B9CA0421}"/>
                  </a:ext>
                </a:extLst>
              </p:cNvPr>
              <p:cNvSpPr/>
              <p:nvPr/>
            </p:nvSpPr>
            <p:spPr>
              <a:xfrm>
                <a:off x="9193566" y="4346671"/>
                <a:ext cx="611777" cy="603453"/>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he-IL" sz="800" dirty="0">
                    <a:solidFill>
                      <a:schemeClr val="tx1"/>
                    </a:solidFill>
                    <a:latin typeface="Guttman Keren" panose="02010701010101010101" pitchFamily="2" charset="-79"/>
                    <a:cs typeface="Guttman Keren" panose="02010701010101010101" pitchFamily="2" charset="-79"/>
                  </a:rPr>
                  <a:t>טהרה לבריאה חדשה לעתיד</a:t>
                </a:r>
              </a:p>
            </p:txBody>
          </p:sp>
        </p:grpSp>
        <p:grpSp>
          <p:nvGrpSpPr>
            <p:cNvPr id="42" name="Group 41">
              <a:extLst>
                <a:ext uri="{FF2B5EF4-FFF2-40B4-BE49-F238E27FC236}">
                  <a16:creationId xmlns:a16="http://schemas.microsoft.com/office/drawing/2014/main" id="{2AFCC252-B650-4691-A59C-ACBA48FA837B}"/>
                </a:ext>
              </a:extLst>
            </p:cNvPr>
            <p:cNvGrpSpPr/>
            <p:nvPr/>
          </p:nvGrpSpPr>
          <p:grpSpPr>
            <a:xfrm>
              <a:off x="5539667" y="5139317"/>
              <a:ext cx="790673" cy="391473"/>
              <a:chOff x="9220199" y="4992600"/>
              <a:chExt cx="790673" cy="391473"/>
            </a:xfrm>
          </p:grpSpPr>
          <p:sp>
            <p:nvSpPr>
              <p:cNvPr id="43" name="Right Brace 42">
                <a:extLst>
                  <a:ext uri="{FF2B5EF4-FFF2-40B4-BE49-F238E27FC236}">
                    <a16:creationId xmlns:a16="http://schemas.microsoft.com/office/drawing/2014/main" id="{CFB66C6E-561B-4EEA-94B9-203E54A66939}"/>
                  </a:ext>
                </a:extLst>
              </p:cNvPr>
              <p:cNvSpPr/>
              <p:nvPr/>
            </p:nvSpPr>
            <p:spPr>
              <a:xfrm flipH="1">
                <a:off x="9744722" y="4992600"/>
                <a:ext cx="266150" cy="391473"/>
              </a:xfrm>
              <a:prstGeom prst="rightBrace">
                <a:avLst>
                  <a:gd name="adj1" fmla="val 24693"/>
                  <a:gd name="adj2" fmla="val 50000"/>
                </a:avLst>
              </a:prstGeom>
              <a:solidFill>
                <a:schemeClr val="bg1"/>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44" name="Rounded Rectangle 150">
                <a:extLst>
                  <a:ext uri="{FF2B5EF4-FFF2-40B4-BE49-F238E27FC236}">
                    <a16:creationId xmlns:a16="http://schemas.microsoft.com/office/drawing/2014/main" id="{E5104337-70F3-460D-A926-D5F362732C6F}"/>
                  </a:ext>
                </a:extLst>
              </p:cNvPr>
              <p:cNvSpPr/>
              <p:nvPr/>
            </p:nvSpPr>
            <p:spPr>
              <a:xfrm>
                <a:off x="9220199" y="5035728"/>
                <a:ext cx="611777" cy="288000"/>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he-IL" sz="800" dirty="0">
                    <a:solidFill>
                      <a:schemeClr val="tx1"/>
                    </a:solidFill>
                    <a:latin typeface="Guttman Keren" panose="02010701010101010101" pitchFamily="2" charset="-79"/>
                    <a:cs typeface="Guttman Keren" panose="02010701010101010101" pitchFamily="2" charset="-79"/>
                  </a:rPr>
                  <a:t>חזון העתיד</a:t>
                </a:r>
              </a:p>
            </p:txBody>
          </p:sp>
        </p:grpSp>
      </p:grpSp>
      <p:grpSp>
        <p:nvGrpSpPr>
          <p:cNvPr id="52" name="Group 51">
            <a:extLst>
              <a:ext uri="{FF2B5EF4-FFF2-40B4-BE49-F238E27FC236}">
                <a16:creationId xmlns:a16="http://schemas.microsoft.com/office/drawing/2014/main" id="{752541A0-ED5A-4533-823B-426327F1CC41}"/>
              </a:ext>
            </a:extLst>
          </p:cNvPr>
          <p:cNvGrpSpPr/>
          <p:nvPr/>
        </p:nvGrpSpPr>
        <p:grpSpPr>
          <a:xfrm>
            <a:off x="1568624" y="5971278"/>
            <a:ext cx="6980576" cy="890226"/>
            <a:chOff x="56456" y="5805264"/>
            <a:chExt cx="6980576" cy="890226"/>
          </a:xfrm>
        </p:grpSpPr>
        <p:sp>
          <p:nvSpPr>
            <p:cNvPr id="53" name="Rectangle: Rounded Corners 52">
              <a:extLst>
                <a:ext uri="{FF2B5EF4-FFF2-40B4-BE49-F238E27FC236}">
                  <a16:creationId xmlns:a16="http://schemas.microsoft.com/office/drawing/2014/main" id="{9E4C28BB-CB69-43A2-8E64-1AD64236E3F5}"/>
                </a:ext>
              </a:extLst>
            </p:cNvPr>
            <p:cNvSpPr/>
            <p:nvPr/>
          </p:nvSpPr>
          <p:spPr bwMode="auto">
            <a:xfrm>
              <a:off x="5778992" y="6251410"/>
              <a:ext cx="1242000" cy="360000"/>
            </a:xfrm>
            <a:prstGeom prst="roundRect">
              <a:avLst>
                <a:gd name="adj" fmla="val 11010"/>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marL="0" marR="0" lvl="0" indent="0" algn="r" defTabSz="914400" rtl="1" eaLnBrk="1" fontAlgn="auto" latinLnBrk="0" hangingPunct="1">
                <a:spcBef>
                  <a:spcPts val="0"/>
                </a:spcBef>
                <a:spcAft>
                  <a:spcPts val="0"/>
                </a:spcAft>
                <a:buClrTx/>
                <a:buSzTx/>
                <a:buFontTx/>
                <a:buNone/>
                <a:tabLst/>
                <a:defRPr/>
              </a:pPr>
              <a:endPar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endParaRPr>
            </a:p>
          </p:txBody>
        </p:sp>
        <p:sp>
          <p:nvSpPr>
            <p:cNvPr id="54" name="Rectangle: Rounded Corners 53">
              <a:extLst>
                <a:ext uri="{FF2B5EF4-FFF2-40B4-BE49-F238E27FC236}">
                  <a16:creationId xmlns:a16="http://schemas.microsoft.com/office/drawing/2014/main" id="{C4E0F17A-AD5B-4284-9140-6271C5114CE8}"/>
                </a:ext>
              </a:extLst>
            </p:cNvPr>
            <p:cNvSpPr/>
            <p:nvPr/>
          </p:nvSpPr>
          <p:spPr bwMode="auto">
            <a:xfrm>
              <a:off x="4332940" y="6143306"/>
              <a:ext cx="936104" cy="432000"/>
            </a:xfrm>
            <a:prstGeom prst="roundRect">
              <a:avLst>
                <a:gd name="adj" fmla="val 8611"/>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marL="0" marR="0" lvl="0" indent="0" algn="r" defTabSz="914400" rtl="1" eaLnBrk="1" fontAlgn="auto" latinLnBrk="0" hangingPunct="1">
                <a:spcBef>
                  <a:spcPts val="0"/>
                </a:spcBef>
                <a:spcAft>
                  <a:spcPts val="0"/>
                </a:spcAft>
                <a:buClrTx/>
                <a:buSzTx/>
                <a:buFontTx/>
                <a:buNone/>
                <a:tabLst/>
                <a:defRPr/>
              </a:pPr>
              <a:endPar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endParaRPr>
            </a:p>
          </p:txBody>
        </p:sp>
        <p:sp>
          <p:nvSpPr>
            <p:cNvPr id="55" name="Rectangle: Rounded Corners 54">
              <a:extLst>
                <a:ext uri="{FF2B5EF4-FFF2-40B4-BE49-F238E27FC236}">
                  <a16:creationId xmlns:a16="http://schemas.microsoft.com/office/drawing/2014/main" id="{BD64F1C7-0487-4100-B4E0-654FBEFC43D8}"/>
                </a:ext>
              </a:extLst>
            </p:cNvPr>
            <p:cNvSpPr/>
            <p:nvPr/>
          </p:nvSpPr>
          <p:spPr bwMode="auto">
            <a:xfrm>
              <a:off x="3086118" y="6131458"/>
              <a:ext cx="728958" cy="468000"/>
            </a:xfrm>
            <a:prstGeom prst="roundRect">
              <a:avLst>
                <a:gd name="adj" fmla="val 6598"/>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marL="0" marR="0" lvl="0" indent="0" algn="r" defTabSz="914400" rtl="1" eaLnBrk="1" fontAlgn="auto" latinLnBrk="0" hangingPunct="1">
                <a:spcBef>
                  <a:spcPts val="0"/>
                </a:spcBef>
                <a:spcAft>
                  <a:spcPts val="0"/>
                </a:spcAft>
                <a:buClrTx/>
                <a:buSzTx/>
                <a:buFontTx/>
                <a:buNone/>
                <a:tabLst/>
                <a:defRPr/>
              </a:pPr>
              <a:endPar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endParaRPr>
            </a:p>
          </p:txBody>
        </p:sp>
        <p:sp>
          <p:nvSpPr>
            <p:cNvPr id="56" name="Rectangle: Rounded Corners 55">
              <a:extLst>
                <a:ext uri="{FF2B5EF4-FFF2-40B4-BE49-F238E27FC236}">
                  <a16:creationId xmlns:a16="http://schemas.microsoft.com/office/drawing/2014/main" id="{35C109AD-6B59-4352-A641-A4FBF6AD38CD}"/>
                </a:ext>
              </a:extLst>
            </p:cNvPr>
            <p:cNvSpPr/>
            <p:nvPr/>
          </p:nvSpPr>
          <p:spPr bwMode="auto">
            <a:xfrm>
              <a:off x="1208584" y="6117555"/>
              <a:ext cx="1745948" cy="472973"/>
            </a:xfrm>
            <a:prstGeom prst="roundRect">
              <a:avLst>
                <a:gd name="adj" fmla="val 5591"/>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marL="0" marR="0" lvl="0" indent="0" algn="r" defTabSz="914400" rtl="1" eaLnBrk="1" fontAlgn="auto" latinLnBrk="0" hangingPunct="1">
                <a:spcBef>
                  <a:spcPts val="0"/>
                </a:spcBef>
                <a:spcAft>
                  <a:spcPts val="0"/>
                </a:spcAft>
                <a:buClrTx/>
                <a:buSzTx/>
                <a:buFontTx/>
                <a:buNone/>
                <a:tabLst/>
                <a:defRPr/>
              </a:pPr>
              <a:r>
                <a:rPr kumimoji="0" lang="he-IL" sz="800" b="1"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תהלים נ"א, כ</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p>
            <a:p>
              <a:pPr algn="r" rtl="1" eaLnBrk="1" fontAlgn="auto" hangingPunct="1">
                <a:spcBef>
                  <a:spcPts val="0"/>
                </a:spcBef>
                <a:spcAft>
                  <a:spcPts val="0"/>
                </a:spcAft>
                <a:defRPr/>
              </a:pPr>
              <a:r>
                <a:rPr lang="he-IL" sz="800" b="1" dirty="0">
                  <a:latin typeface="Guttman Keren" panose="02010701010101010101" pitchFamily="2" charset="-79"/>
                  <a:cs typeface="Guttman Keren" panose="02010701010101010101" pitchFamily="2" charset="-79"/>
                </a:rPr>
                <a:t>הֵיטִיבָה בִרְצוֹנְךָ אֶת צִיּוֹן </a:t>
              </a:r>
            </a:p>
            <a:p>
              <a:pPr algn="r" rtl="1" eaLnBrk="1" fontAlgn="auto" hangingPunct="1">
                <a:spcBef>
                  <a:spcPts val="0"/>
                </a:spcBef>
                <a:spcAft>
                  <a:spcPts val="0"/>
                </a:spcAft>
                <a:defRPr/>
              </a:pPr>
              <a:r>
                <a:rPr lang="he-IL" sz="800" b="1" dirty="0">
                  <a:latin typeface="Guttman Keren" panose="02010701010101010101" pitchFamily="2" charset="-79"/>
                  <a:cs typeface="Guttman Keren" panose="02010701010101010101" pitchFamily="2" charset="-79"/>
                </a:rPr>
                <a:t>תִּבְנֶה חוֹמוֹת יְרוּשָׁלִָם:</a:t>
              </a: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63" name="Rectangle: Rounded Corners 62">
              <a:extLst>
                <a:ext uri="{FF2B5EF4-FFF2-40B4-BE49-F238E27FC236}">
                  <a16:creationId xmlns:a16="http://schemas.microsoft.com/office/drawing/2014/main" id="{3A22C8C8-6954-4754-BE3F-210D21B0A3D0}"/>
                </a:ext>
              </a:extLst>
            </p:cNvPr>
            <p:cNvSpPr/>
            <p:nvPr/>
          </p:nvSpPr>
          <p:spPr bwMode="auto">
            <a:xfrm>
              <a:off x="56456" y="6023354"/>
              <a:ext cx="1008112" cy="576000"/>
            </a:xfrm>
            <a:prstGeom prst="roundRect">
              <a:avLst>
                <a:gd name="adj" fmla="val 6444"/>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64" name="Rectangle: Rounded Corners 63">
              <a:extLst>
                <a:ext uri="{FF2B5EF4-FFF2-40B4-BE49-F238E27FC236}">
                  <a16:creationId xmlns:a16="http://schemas.microsoft.com/office/drawing/2014/main" id="{3162B445-1E14-4C58-87C1-E46BB526BAEE}"/>
                </a:ext>
              </a:extLst>
            </p:cNvPr>
            <p:cNvSpPr/>
            <p:nvPr/>
          </p:nvSpPr>
          <p:spPr bwMode="auto">
            <a:xfrm>
              <a:off x="560512" y="5916326"/>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65" name="Rectangle: Rounded Corners 64">
              <a:extLst>
                <a:ext uri="{FF2B5EF4-FFF2-40B4-BE49-F238E27FC236}">
                  <a16:creationId xmlns:a16="http://schemas.microsoft.com/office/drawing/2014/main" id="{15340472-BD28-4E96-8CD5-5B893B2B6F3A}"/>
                </a:ext>
              </a:extLst>
            </p:cNvPr>
            <p:cNvSpPr/>
            <p:nvPr/>
          </p:nvSpPr>
          <p:spPr bwMode="auto">
            <a:xfrm>
              <a:off x="808172" y="5916326"/>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66" name="Rectangle: Rounded Corners 65">
              <a:extLst>
                <a:ext uri="{FF2B5EF4-FFF2-40B4-BE49-F238E27FC236}">
                  <a16:creationId xmlns:a16="http://schemas.microsoft.com/office/drawing/2014/main" id="{A2F4A71D-43FC-420A-9C86-0DB70BE29331}"/>
                </a:ext>
              </a:extLst>
            </p:cNvPr>
            <p:cNvSpPr/>
            <p:nvPr/>
          </p:nvSpPr>
          <p:spPr bwMode="auto">
            <a:xfrm>
              <a:off x="65194" y="5916326"/>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67" name="Rectangle: Rounded Corners 66">
              <a:extLst>
                <a:ext uri="{FF2B5EF4-FFF2-40B4-BE49-F238E27FC236}">
                  <a16:creationId xmlns:a16="http://schemas.microsoft.com/office/drawing/2014/main" id="{4628A13F-0775-4725-8486-97E6041DFEBD}"/>
                </a:ext>
              </a:extLst>
            </p:cNvPr>
            <p:cNvSpPr/>
            <p:nvPr/>
          </p:nvSpPr>
          <p:spPr bwMode="auto">
            <a:xfrm>
              <a:off x="312853" y="5916326"/>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68" name="Rectangle: Rounded Corners 67">
              <a:extLst>
                <a:ext uri="{FF2B5EF4-FFF2-40B4-BE49-F238E27FC236}">
                  <a16:creationId xmlns:a16="http://schemas.microsoft.com/office/drawing/2014/main" id="{0E0D3DEB-7CCF-4280-BBE6-1F3A1E412587}"/>
                </a:ext>
              </a:extLst>
            </p:cNvPr>
            <p:cNvSpPr/>
            <p:nvPr/>
          </p:nvSpPr>
          <p:spPr bwMode="auto">
            <a:xfrm>
              <a:off x="1688458" y="6014712"/>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69" name="Rectangle: Rounded Corners 68">
              <a:extLst>
                <a:ext uri="{FF2B5EF4-FFF2-40B4-BE49-F238E27FC236}">
                  <a16:creationId xmlns:a16="http://schemas.microsoft.com/office/drawing/2014/main" id="{500E93A0-978B-44FC-9208-E5591343F20C}"/>
                </a:ext>
              </a:extLst>
            </p:cNvPr>
            <p:cNvSpPr/>
            <p:nvPr/>
          </p:nvSpPr>
          <p:spPr bwMode="auto">
            <a:xfrm>
              <a:off x="1936118" y="6014712"/>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70" name="Rectangle: Rounded Corners 69">
              <a:extLst>
                <a:ext uri="{FF2B5EF4-FFF2-40B4-BE49-F238E27FC236}">
                  <a16:creationId xmlns:a16="http://schemas.microsoft.com/office/drawing/2014/main" id="{E5019206-2E0F-4DBC-B5D7-CA3C14391EBC}"/>
                </a:ext>
              </a:extLst>
            </p:cNvPr>
            <p:cNvSpPr/>
            <p:nvPr/>
          </p:nvSpPr>
          <p:spPr bwMode="auto">
            <a:xfrm>
              <a:off x="1193140" y="6014712"/>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71" name="Rectangle: Rounded Corners 70">
              <a:extLst>
                <a:ext uri="{FF2B5EF4-FFF2-40B4-BE49-F238E27FC236}">
                  <a16:creationId xmlns:a16="http://schemas.microsoft.com/office/drawing/2014/main" id="{E15117C0-446E-4521-8B3D-ACA13225FDCE}"/>
                </a:ext>
              </a:extLst>
            </p:cNvPr>
            <p:cNvSpPr/>
            <p:nvPr/>
          </p:nvSpPr>
          <p:spPr bwMode="auto">
            <a:xfrm>
              <a:off x="1440799" y="6014712"/>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72" name="Rectangle: Rounded Corners 71">
              <a:extLst>
                <a:ext uri="{FF2B5EF4-FFF2-40B4-BE49-F238E27FC236}">
                  <a16:creationId xmlns:a16="http://schemas.microsoft.com/office/drawing/2014/main" id="{EE9AFE86-739A-4B5A-AAF6-34B638628457}"/>
                </a:ext>
              </a:extLst>
            </p:cNvPr>
            <p:cNvSpPr/>
            <p:nvPr/>
          </p:nvSpPr>
          <p:spPr bwMode="auto">
            <a:xfrm>
              <a:off x="2435981" y="6020038"/>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73" name="Rectangle: Rounded Corners 72">
              <a:extLst>
                <a:ext uri="{FF2B5EF4-FFF2-40B4-BE49-F238E27FC236}">
                  <a16:creationId xmlns:a16="http://schemas.microsoft.com/office/drawing/2014/main" id="{3BC05ABB-37BB-4067-9A06-34DA9C2865BD}"/>
                </a:ext>
              </a:extLst>
            </p:cNvPr>
            <p:cNvSpPr/>
            <p:nvPr/>
          </p:nvSpPr>
          <p:spPr bwMode="auto">
            <a:xfrm>
              <a:off x="2683641" y="6020038"/>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74" name="Rectangle: Rounded Corners 73">
              <a:extLst>
                <a:ext uri="{FF2B5EF4-FFF2-40B4-BE49-F238E27FC236}">
                  <a16:creationId xmlns:a16="http://schemas.microsoft.com/office/drawing/2014/main" id="{50F8EF04-5A98-45C6-9F82-41F3A03BB92B}"/>
                </a:ext>
              </a:extLst>
            </p:cNvPr>
            <p:cNvSpPr/>
            <p:nvPr/>
          </p:nvSpPr>
          <p:spPr bwMode="auto">
            <a:xfrm>
              <a:off x="2188322" y="6020038"/>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75" name="Rectangle: Rounded Corners 74">
              <a:extLst>
                <a:ext uri="{FF2B5EF4-FFF2-40B4-BE49-F238E27FC236}">
                  <a16:creationId xmlns:a16="http://schemas.microsoft.com/office/drawing/2014/main" id="{D5DEA393-7276-4D2D-80F6-D33EE382E249}"/>
                </a:ext>
              </a:extLst>
            </p:cNvPr>
            <p:cNvSpPr/>
            <p:nvPr/>
          </p:nvSpPr>
          <p:spPr bwMode="auto">
            <a:xfrm>
              <a:off x="3571890" y="6020038"/>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76" name="Rectangle: Rounded Corners 75">
              <a:extLst>
                <a:ext uri="{FF2B5EF4-FFF2-40B4-BE49-F238E27FC236}">
                  <a16:creationId xmlns:a16="http://schemas.microsoft.com/office/drawing/2014/main" id="{E24D29B1-AE7A-4AD5-8469-9047D89AD8A3}"/>
                </a:ext>
              </a:extLst>
            </p:cNvPr>
            <p:cNvSpPr/>
            <p:nvPr/>
          </p:nvSpPr>
          <p:spPr bwMode="auto">
            <a:xfrm>
              <a:off x="4332003" y="6020038"/>
              <a:ext cx="234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77" name="Rectangle: Rounded Corners 76">
              <a:extLst>
                <a:ext uri="{FF2B5EF4-FFF2-40B4-BE49-F238E27FC236}">
                  <a16:creationId xmlns:a16="http://schemas.microsoft.com/office/drawing/2014/main" id="{9EC28C07-453E-4786-A5FE-4968510CA157}"/>
                </a:ext>
              </a:extLst>
            </p:cNvPr>
            <p:cNvSpPr/>
            <p:nvPr/>
          </p:nvSpPr>
          <p:spPr bwMode="auto">
            <a:xfrm>
              <a:off x="3076572" y="6020038"/>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78" name="Rectangle: Rounded Corners 77">
              <a:extLst>
                <a:ext uri="{FF2B5EF4-FFF2-40B4-BE49-F238E27FC236}">
                  <a16:creationId xmlns:a16="http://schemas.microsoft.com/office/drawing/2014/main" id="{88A6F462-3DB2-4425-B0BD-BA2924EF3DD3}"/>
                </a:ext>
              </a:extLst>
            </p:cNvPr>
            <p:cNvSpPr/>
            <p:nvPr/>
          </p:nvSpPr>
          <p:spPr bwMode="auto">
            <a:xfrm>
              <a:off x="3324231" y="6020038"/>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79" name="Rectangle: Rounded Corners 78">
              <a:extLst>
                <a:ext uri="{FF2B5EF4-FFF2-40B4-BE49-F238E27FC236}">
                  <a16:creationId xmlns:a16="http://schemas.microsoft.com/office/drawing/2014/main" id="{72DC1D66-806E-46D0-B7FB-CCB2542CE48E}"/>
                </a:ext>
              </a:extLst>
            </p:cNvPr>
            <p:cNvSpPr/>
            <p:nvPr/>
          </p:nvSpPr>
          <p:spPr bwMode="auto">
            <a:xfrm>
              <a:off x="4804368" y="6025364"/>
              <a:ext cx="234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80" name="Rectangle: Rounded Corners 79">
              <a:extLst>
                <a:ext uri="{FF2B5EF4-FFF2-40B4-BE49-F238E27FC236}">
                  <a16:creationId xmlns:a16="http://schemas.microsoft.com/office/drawing/2014/main" id="{C5E476FD-78E9-495C-947D-E90EBA1AE214}"/>
                </a:ext>
              </a:extLst>
            </p:cNvPr>
            <p:cNvSpPr/>
            <p:nvPr/>
          </p:nvSpPr>
          <p:spPr bwMode="auto">
            <a:xfrm>
              <a:off x="5043518" y="6025364"/>
              <a:ext cx="234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81" name="Rectangle: Rounded Corners 80">
              <a:extLst>
                <a:ext uri="{FF2B5EF4-FFF2-40B4-BE49-F238E27FC236}">
                  <a16:creationId xmlns:a16="http://schemas.microsoft.com/office/drawing/2014/main" id="{27E01F51-EE13-42C0-8A18-A80D6420EBF3}"/>
                </a:ext>
              </a:extLst>
            </p:cNvPr>
            <p:cNvSpPr/>
            <p:nvPr/>
          </p:nvSpPr>
          <p:spPr bwMode="auto">
            <a:xfrm>
              <a:off x="4570567" y="6025364"/>
              <a:ext cx="234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82" name="Rectangle: Rounded Corners 81">
              <a:extLst>
                <a:ext uri="{FF2B5EF4-FFF2-40B4-BE49-F238E27FC236}">
                  <a16:creationId xmlns:a16="http://schemas.microsoft.com/office/drawing/2014/main" id="{63A07E05-205E-47FD-A04C-045EA1B8DFF4}"/>
                </a:ext>
              </a:extLst>
            </p:cNvPr>
            <p:cNvSpPr/>
            <p:nvPr/>
          </p:nvSpPr>
          <p:spPr bwMode="auto">
            <a:xfrm>
              <a:off x="6275642" y="6143036"/>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83" name="Rectangle: Rounded Corners 82">
              <a:extLst>
                <a:ext uri="{FF2B5EF4-FFF2-40B4-BE49-F238E27FC236}">
                  <a16:creationId xmlns:a16="http://schemas.microsoft.com/office/drawing/2014/main" id="{E207296F-EED0-41B7-8A72-BC5CAE8B6B12}"/>
                </a:ext>
              </a:extLst>
            </p:cNvPr>
            <p:cNvSpPr/>
            <p:nvPr/>
          </p:nvSpPr>
          <p:spPr bwMode="auto">
            <a:xfrm>
              <a:off x="6523302" y="6143036"/>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84" name="Rectangle: Rounded Corners 83">
              <a:extLst>
                <a:ext uri="{FF2B5EF4-FFF2-40B4-BE49-F238E27FC236}">
                  <a16:creationId xmlns:a16="http://schemas.microsoft.com/office/drawing/2014/main" id="{57AAA127-04D3-42E2-A38D-B0BB0044A95F}"/>
                </a:ext>
              </a:extLst>
            </p:cNvPr>
            <p:cNvSpPr/>
            <p:nvPr/>
          </p:nvSpPr>
          <p:spPr bwMode="auto">
            <a:xfrm>
              <a:off x="5780324" y="6143036"/>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85" name="Rectangle: Rounded Corners 84">
              <a:extLst>
                <a:ext uri="{FF2B5EF4-FFF2-40B4-BE49-F238E27FC236}">
                  <a16:creationId xmlns:a16="http://schemas.microsoft.com/office/drawing/2014/main" id="{074A2746-5501-453F-8E70-41F2D7E6BE2B}"/>
                </a:ext>
              </a:extLst>
            </p:cNvPr>
            <p:cNvSpPr/>
            <p:nvPr/>
          </p:nvSpPr>
          <p:spPr bwMode="auto">
            <a:xfrm>
              <a:off x="6027983" y="6143036"/>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86" name="Rectangle: Rounded Corners 85">
              <a:extLst>
                <a:ext uri="{FF2B5EF4-FFF2-40B4-BE49-F238E27FC236}">
                  <a16:creationId xmlns:a16="http://schemas.microsoft.com/office/drawing/2014/main" id="{E81C4269-C467-4EFE-8CBD-D43979DBE402}"/>
                </a:ext>
              </a:extLst>
            </p:cNvPr>
            <p:cNvSpPr/>
            <p:nvPr/>
          </p:nvSpPr>
          <p:spPr bwMode="auto">
            <a:xfrm>
              <a:off x="6775506" y="6148362"/>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87" name="Rectangle: Rounded Corners 86">
              <a:extLst>
                <a:ext uri="{FF2B5EF4-FFF2-40B4-BE49-F238E27FC236}">
                  <a16:creationId xmlns:a16="http://schemas.microsoft.com/office/drawing/2014/main" id="{C10A8EBC-8940-4940-B68E-D4BEEA3762BC}"/>
                </a:ext>
              </a:extLst>
            </p:cNvPr>
            <p:cNvSpPr/>
            <p:nvPr/>
          </p:nvSpPr>
          <p:spPr bwMode="auto">
            <a:xfrm>
              <a:off x="570038"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88" name="Rectangle: Rounded Corners 87">
              <a:extLst>
                <a:ext uri="{FF2B5EF4-FFF2-40B4-BE49-F238E27FC236}">
                  <a16:creationId xmlns:a16="http://schemas.microsoft.com/office/drawing/2014/main" id="{563D84E0-EC37-4D6A-971D-1F0F77C62192}"/>
                </a:ext>
              </a:extLst>
            </p:cNvPr>
            <p:cNvSpPr/>
            <p:nvPr/>
          </p:nvSpPr>
          <p:spPr bwMode="auto">
            <a:xfrm>
              <a:off x="817698"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92" name="Rectangle: Rounded Corners 91">
              <a:extLst>
                <a:ext uri="{FF2B5EF4-FFF2-40B4-BE49-F238E27FC236}">
                  <a16:creationId xmlns:a16="http://schemas.microsoft.com/office/drawing/2014/main" id="{909D8670-94F9-48A6-BEFA-1C613C6DE83E}"/>
                </a:ext>
              </a:extLst>
            </p:cNvPr>
            <p:cNvSpPr/>
            <p:nvPr/>
          </p:nvSpPr>
          <p:spPr bwMode="auto">
            <a:xfrm>
              <a:off x="74720"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93" name="Rectangle: Rounded Corners 92">
              <a:extLst>
                <a:ext uri="{FF2B5EF4-FFF2-40B4-BE49-F238E27FC236}">
                  <a16:creationId xmlns:a16="http://schemas.microsoft.com/office/drawing/2014/main" id="{C62F01BA-A79B-4025-95E4-D72BEFE7B033}"/>
                </a:ext>
              </a:extLst>
            </p:cNvPr>
            <p:cNvSpPr/>
            <p:nvPr/>
          </p:nvSpPr>
          <p:spPr bwMode="auto">
            <a:xfrm>
              <a:off x="322379"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94" name="Rectangle: Rounded Corners 93">
              <a:extLst>
                <a:ext uri="{FF2B5EF4-FFF2-40B4-BE49-F238E27FC236}">
                  <a16:creationId xmlns:a16="http://schemas.microsoft.com/office/drawing/2014/main" id="{4CD18469-76A8-4750-869F-AE50C30F9A7A}"/>
                </a:ext>
              </a:extLst>
            </p:cNvPr>
            <p:cNvSpPr/>
            <p:nvPr/>
          </p:nvSpPr>
          <p:spPr bwMode="auto">
            <a:xfrm>
              <a:off x="1697984"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95" name="Rectangle: Rounded Corners 94">
              <a:extLst>
                <a:ext uri="{FF2B5EF4-FFF2-40B4-BE49-F238E27FC236}">
                  <a16:creationId xmlns:a16="http://schemas.microsoft.com/office/drawing/2014/main" id="{CE70D049-8CA7-4D91-84CF-E936F205BE7F}"/>
                </a:ext>
              </a:extLst>
            </p:cNvPr>
            <p:cNvSpPr/>
            <p:nvPr/>
          </p:nvSpPr>
          <p:spPr bwMode="auto">
            <a:xfrm>
              <a:off x="1945644"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96" name="Rectangle: Rounded Corners 95">
              <a:extLst>
                <a:ext uri="{FF2B5EF4-FFF2-40B4-BE49-F238E27FC236}">
                  <a16:creationId xmlns:a16="http://schemas.microsoft.com/office/drawing/2014/main" id="{AAC5A917-9BEB-4DA3-A523-730505D1D999}"/>
                </a:ext>
              </a:extLst>
            </p:cNvPr>
            <p:cNvSpPr/>
            <p:nvPr/>
          </p:nvSpPr>
          <p:spPr bwMode="auto">
            <a:xfrm>
              <a:off x="1202666"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97" name="Rectangle: Rounded Corners 96">
              <a:extLst>
                <a:ext uri="{FF2B5EF4-FFF2-40B4-BE49-F238E27FC236}">
                  <a16:creationId xmlns:a16="http://schemas.microsoft.com/office/drawing/2014/main" id="{4E6E227C-CED9-46D0-9CC2-F7CE64B1CD43}"/>
                </a:ext>
              </a:extLst>
            </p:cNvPr>
            <p:cNvSpPr/>
            <p:nvPr/>
          </p:nvSpPr>
          <p:spPr bwMode="auto">
            <a:xfrm>
              <a:off x="1450325"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98" name="Rectangle: Rounded Corners 97">
              <a:extLst>
                <a:ext uri="{FF2B5EF4-FFF2-40B4-BE49-F238E27FC236}">
                  <a16:creationId xmlns:a16="http://schemas.microsoft.com/office/drawing/2014/main" id="{C14C7C06-73BE-43AB-86DA-5BA6AB1AC570}"/>
                </a:ext>
              </a:extLst>
            </p:cNvPr>
            <p:cNvSpPr/>
            <p:nvPr/>
          </p:nvSpPr>
          <p:spPr bwMode="auto">
            <a:xfrm>
              <a:off x="2445507"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99" name="Rectangle: Rounded Corners 98">
              <a:extLst>
                <a:ext uri="{FF2B5EF4-FFF2-40B4-BE49-F238E27FC236}">
                  <a16:creationId xmlns:a16="http://schemas.microsoft.com/office/drawing/2014/main" id="{F4E37609-1DB7-4989-9B95-FAC0F2349E41}"/>
                </a:ext>
              </a:extLst>
            </p:cNvPr>
            <p:cNvSpPr/>
            <p:nvPr/>
          </p:nvSpPr>
          <p:spPr bwMode="auto">
            <a:xfrm>
              <a:off x="2693167"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00" name="Rectangle: Rounded Corners 99">
              <a:extLst>
                <a:ext uri="{FF2B5EF4-FFF2-40B4-BE49-F238E27FC236}">
                  <a16:creationId xmlns:a16="http://schemas.microsoft.com/office/drawing/2014/main" id="{9CD7B550-FF38-4D08-8459-3076A722B1C6}"/>
                </a:ext>
              </a:extLst>
            </p:cNvPr>
            <p:cNvSpPr/>
            <p:nvPr/>
          </p:nvSpPr>
          <p:spPr bwMode="auto">
            <a:xfrm>
              <a:off x="2197848"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01" name="Rectangle: Rounded Corners 100">
              <a:extLst>
                <a:ext uri="{FF2B5EF4-FFF2-40B4-BE49-F238E27FC236}">
                  <a16:creationId xmlns:a16="http://schemas.microsoft.com/office/drawing/2014/main" id="{DDF185E2-A2A2-43D6-8443-F0048B7B37B6}"/>
                </a:ext>
              </a:extLst>
            </p:cNvPr>
            <p:cNvSpPr/>
            <p:nvPr/>
          </p:nvSpPr>
          <p:spPr bwMode="auto">
            <a:xfrm>
              <a:off x="3581416"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02" name="Rectangle: Rounded Corners 101">
              <a:extLst>
                <a:ext uri="{FF2B5EF4-FFF2-40B4-BE49-F238E27FC236}">
                  <a16:creationId xmlns:a16="http://schemas.microsoft.com/office/drawing/2014/main" id="{F7DFBF5B-5E34-4D97-84B5-2E2FF5C90B2F}"/>
                </a:ext>
              </a:extLst>
            </p:cNvPr>
            <p:cNvSpPr/>
            <p:nvPr/>
          </p:nvSpPr>
          <p:spPr bwMode="auto">
            <a:xfrm>
              <a:off x="4341529" y="6583567"/>
              <a:ext cx="234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03" name="Rectangle: Rounded Corners 102">
              <a:extLst>
                <a:ext uri="{FF2B5EF4-FFF2-40B4-BE49-F238E27FC236}">
                  <a16:creationId xmlns:a16="http://schemas.microsoft.com/office/drawing/2014/main" id="{57DEA3E6-D2CB-42EB-BBAF-706A3D753352}"/>
                </a:ext>
              </a:extLst>
            </p:cNvPr>
            <p:cNvSpPr/>
            <p:nvPr/>
          </p:nvSpPr>
          <p:spPr bwMode="auto">
            <a:xfrm>
              <a:off x="3086098"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04" name="Rectangle: Rounded Corners 103">
              <a:extLst>
                <a:ext uri="{FF2B5EF4-FFF2-40B4-BE49-F238E27FC236}">
                  <a16:creationId xmlns:a16="http://schemas.microsoft.com/office/drawing/2014/main" id="{07A88087-3D8B-49FE-9989-8C266547117B}"/>
                </a:ext>
              </a:extLst>
            </p:cNvPr>
            <p:cNvSpPr/>
            <p:nvPr/>
          </p:nvSpPr>
          <p:spPr bwMode="auto">
            <a:xfrm>
              <a:off x="3333757"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05" name="Rectangle: Rounded Corners 104">
              <a:extLst>
                <a:ext uri="{FF2B5EF4-FFF2-40B4-BE49-F238E27FC236}">
                  <a16:creationId xmlns:a16="http://schemas.microsoft.com/office/drawing/2014/main" id="{B2F2B484-AE90-4E4B-B93F-E57B01FBDE82}"/>
                </a:ext>
              </a:extLst>
            </p:cNvPr>
            <p:cNvSpPr/>
            <p:nvPr/>
          </p:nvSpPr>
          <p:spPr bwMode="auto">
            <a:xfrm>
              <a:off x="4813894" y="6583567"/>
              <a:ext cx="234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06" name="Rectangle: Rounded Corners 105">
              <a:extLst>
                <a:ext uri="{FF2B5EF4-FFF2-40B4-BE49-F238E27FC236}">
                  <a16:creationId xmlns:a16="http://schemas.microsoft.com/office/drawing/2014/main" id="{08852716-1CA9-4CF7-9BD4-C91C55231474}"/>
                </a:ext>
              </a:extLst>
            </p:cNvPr>
            <p:cNvSpPr/>
            <p:nvPr/>
          </p:nvSpPr>
          <p:spPr bwMode="auto">
            <a:xfrm>
              <a:off x="5053044" y="6583567"/>
              <a:ext cx="234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07" name="Rectangle: Rounded Corners 106">
              <a:extLst>
                <a:ext uri="{FF2B5EF4-FFF2-40B4-BE49-F238E27FC236}">
                  <a16:creationId xmlns:a16="http://schemas.microsoft.com/office/drawing/2014/main" id="{ADAD61C6-CF23-4C9C-86E9-6035F606267E}"/>
                </a:ext>
              </a:extLst>
            </p:cNvPr>
            <p:cNvSpPr/>
            <p:nvPr/>
          </p:nvSpPr>
          <p:spPr bwMode="auto">
            <a:xfrm>
              <a:off x="4580093" y="6583567"/>
              <a:ext cx="234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08" name="Rectangle: Rounded Corners 107">
              <a:extLst>
                <a:ext uri="{FF2B5EF4-FFF2-40B4-BE49-F238E27FC236}">
                  <a16:creationId xmlns:a16="http://schemas.microsoft.com/office/drawing/2014/main" id="{BD9458B2-5BCF-41A1-A02B-3F56854B44B0}"/>
                </a:ext>
              </a:extLst>
            </p:cNvPr>
            <p:cNvSpPr/>
            <p:nvPr/>
          </p:nvSpPr>
          <p:spPr bwMode="auto">
            <a:xfrm>
              <a:off x="6285168"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09" name="Rectangle: Rounded Corners 108">
              <a:extLst>
                <a:ext uri="{FF2B5EF4-FFF2-40B4-BE49-F238E27FC236}">
                  <a16:creationId xmlns:a16="http://schemas.microsoft.com/office/drawing/2014/main" id="{E4218445-61C3-4CC8-97F6-910212080614}"/>
                </a:ext>
              </a:extLst>
            </p:cNvPr>
            <p:cNvSpPr/>
            <p:nvPr/>
          </p:nvSpPr>
          <p:spPr bwMode="auto">
            <a:xfrm>
              <a:off x="6532828"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10" name="Rectangle: Rounded Corners 109">
              <a:extLst>
                <a:ext uri="{FF2B5EF4-FFF2-40B4-BE49-F238E27FC236}">
                  <a16:creationId xmlns:a16="http://schemas.microsoft.com/office/drawing/2014/main" id="{47C0320A-605D-47CC-AA35-B73ED25613A6}"/>
                </a:ext>
              </a:extLst>
            </p:cNvPr>
            <p:cNvSpPr/>
            <p:nvPr/>
          </p:nvSpPr>
          <p:spPr bwMode="auto">
            <a:xfrm>
              <a:off x="5789850"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11" name="Rectangle: Rounded Corners 110">
              <a:extLst>
                <a:ext uri="{FF2B5EF4-FFF2-40B4-BE49-F238E27FC236}">
                  <a16:creationId xmlns:a16="http://schemas.microsoft.com/office/drawing/2014/main" id="{ADA754D9-A38A-4A66-9F59-85A6E7B40899}"/>
                </a:ext>
              </a:extLst>
            </p:cNvPr>
            <p:cNvSpPr/>
            <p:nvPr/>
          </p:nvSpPr>
          <p:spPr bwMode="auto">
            <a:xfrm>
              <a:off x="6037509"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12" name="Rectangle: Rounded Corners 111">
              <a:extLst>
                <a:ext uri="{FF2B5EF4-FFF2-40B4-BE49-F238E27FC236}">
                  <a16:creationId xmlns:a16="http://schemas.microsoft.com/office/drawing/2014/main" id="{5C755C9F-77D2-4808-9AC6-45A139F81106}"/>
                </a:ext>
              </a:extLst>
            </p:cNvPr>
            <p:cNvSpPr/>
            <p:nvPr/>
          </p:nvSpPr>
          <p:spPr bwMode="auto">
            <a:xfrm>
              <a:off x="6785032" y="658356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13" name="Rectangle: Rounded Corners 112">
              <a:extLst>
                <a:ext uri="{FF2B5EF4-FFF2-40B4-BE49-F238E27FC236}">
                  <a16:creationId xmlns:a16="http://schemas.microsoft.com/office/drawing/2014/main" id="{6E978F21-E0D8-4DDF-A84D-9341C25EB4F6}"/>
                </a:ext>
              </a:extLst>
            </p:cNvPr>
            <p:cNvSpPr/>
            <p:nvPr/>
          </p:nvSpPr>
          <p:spPr bwMode="auto">
            <a:xfrm>
              <a:off x="1138852" y="6012213"/>
              <a:ext cx="7439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14" name="Rectangle: Rounded Corners 113">
              <a:extLst>
                <a:ext uri="{FF2B5EF4-FFF2-40B4-BE49-F238E27FC236}">
                  <a16:creationId xmlns:a16="http://schemas.microsoft.com/office/drawing/2014/main" id="{7823276A-BBF9-4AB0-AC2A-3D37C7EC1AC1}"/>
                </a:ext>
              </a:extLst>
            </p:cNvPr>
            <p:cNvSpPr/>
            <p:nvPr/>
          </p:nvSpPr>
          <p:spPr bwMode="auto">
            <a:xfrm>
              <a:off x="1066950" y="6004346"/>
              <a:ext cx="7439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15" name="Rectangle: Rounded Corners 114">
              <a:extLst>
                <a:ext uri="{FF2B5EF4-FFF2-40B4-BE49-F238E27FC236}">
                  <a16:creationId xmlns:a16="http://schemas.microsoft.com/office/drawing/2014/main" id="{5289A11E-BBEB-4C97-8B51-0D2DB93C24A6}"/>
                </a:ext>
              </a:extLst>
            </p:cNvPr>
            <p:cNvSpPr/>
            <p:nvPr/>
          </p:nvSpPr>
          <p:spPr bwMode="auto">
            <a:xfrm>
              <a:off x="1069331" y="6119879"/>
              <a:ext cx="148779" cy="252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16" name="Rectangle: Rounded Corners 115">
              <a:extLst>
                <a:ext uri="{FF2B5EF4-FFF2-40B4-BE49-F238E27FC236}">
                  <a16:creationId xmlns:a16="http://schemas.microsoft.com/office/drawing/2014/main" id="{37CFA255-F1A5-49FD-957A-DAD96924F062}"/>
                </a:ext>
              </a:extLst>
            </p:cNvPr>
            <p:cNvSpPr/>
            <p:nvPr/>
          </p:nvSpPr>
          <p:spPr bwMode="auto">
            <a:xfrm>
              <a:off x="1143615" y="6345408"/>
              <a:ext cx="74390" cy="252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17" name="Rectangle: Rounded Corners 116">
              <a:extLst>
                <a:ext uri="{FF2B5EF4-FFF2-40B4-BE49-F238E27FC236}">
                  <a16:creationId xmlns:a16="http://schemas.microsoft.com/office/drawing/2014/main" id="{255AA295-8746-460D-906D-AC29BA28B3E7}"/>
                </a:ext>
              </a:extLst>
            </p:cNvPr>
            <p:cNvSpPr/>
            <p:nvPr/>
          </p:nvSpPr>
          <p:spPr bwMode="auto">
            <a:xfrm>
              <a:off x="1071713" y="6345408"/>
              <a:ext cx="74390" cy="252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18" name="Rectangle: Rounded Corners 117">
              <a:extLst>
                <a:ext uri="{FF2B5EF4-FFF2-40B4-BE49-F238E27FC236}">
                  <a16:creationId xmlns:a16="http://schemas.microsoft.com/office/drawing/2014/main" id="{F06AEA34-CE9E-4518-BFA3-19542A2346B0}"/>
                </a:ext>
              </a:extLst>
            </p:cNvPr>
            <p:cNvSpPr/>
            <p:nvPr/>
          </p:nvSpPr>
          <p:spPr bwMode="auto">
            <a:xfrm>
              <a:off x="1074094" y="6576561"/>
              <a:ext cx="148779"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19" name="Rectangle: Rounded Corners 118">
              <a:extLst>
                <a:ext uri="{FF2B5EF4-FFF2-40B4-BE49-F238E27FC236}">
                  <a16:creationId xmlns:a16="http://schemas.microsoft.com/office/drawing/2014/main" id="{3CBCDC0D-02CF-48B1-8A98-D3FC736BD62D}"/>
                </a:ext>
              </a:extLst>
            </p:cNvPr>
            <p:cNvSpPr/>
            <p:nvPr/>
          </p:nvSpPr>
          <p:spPr bwMode="auto">
            <a:xfrm>
              <a:off x="3008678" y="6020038"/>
              <a:ext cx="7439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20" name="Rectangle: Rounded Corners 119">
              <a:extLst>
                <a:ext uri="{FF2B5EF4-FFF2-40B4-BE49-F238E27FC236}">
                  <a16:creationId xmlns:a16="http://schemas.microsoft.com/office/drawing/2014/main" id="{48BF1EB1-F7CA-4AE1-B6A4-58CDBF2BAF8F}"/>
                </a:ext>
              </a:extLst>
            </p:cNvPr>
            <p:cNvSpPr/>
            <p:nvPr/>
          </p:nvSpPr>
          <p:spPr bwMode="auto">
            <a:xfrm>
              <a:off x="2936776" y="6020038"/>
              <a:ext cx="7439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21" name="Rectangle: Rounded Corners 120">
              <a:extLst>
                <a:ext uri="{FF2B5EF4-FFF2-40B4-BE49-F238E27FC236}">
                  <a16:creationId xmlns:a16="http://schemas.microsoft.com/office/drawing/2014/main" id="{BFC38149-1553-48F1-8A7A-AE439E0CA047}"/>
                </a:ext>
              </a:extLst>
            </p:cNvPr>
            <p:cNvSpPr/>
            <p:nvPr/>
          </p:nvSpPr>
          <p:spPr bwMode="auto">
            <a:xfrm>
              <a:off x="2939157" y="6127704"/>
              <a:ext cx="148779" cy="252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22" name="Rectangle: Rounded Corners 121">
              <a:extLst>
                <a:ext uri="{FF2B5EF4-FFF2-40B4-BE49-F238E27FC236}">
                  <a16:creationId xmlns:a16="http://schemas.microsoft.com/office/drawing/2014/main" id="{3EED6DF1-5067-45EC-9509-E1091A8B7833}"/>
                </a:ext>
              </a:extLst>
            </p:cNvPr>
            <p:cNvSpPr/>
            <p:nvPr/>
          </p:nvSpPr>
          <p:spPr bwMode="auto">
            <a:xfrm>
              <a:off x="3013441" y="6353233"/>
              <a:ext cx="74390" cy="252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23" name="Rectangle: Rounded Corners 122">
              <a:extLst>
                <a:ext uri="{FF2B5EF4-FFF2-40B4-BE49-F238E27FC236}">
                  <a16:creationId xmlns:a16="http://schemas.microsoft.com/office/drawing/2014/main" id="{F51E1C1A-AEC5-4692-A111-A2229B7A176B}"/>
                </a:ext>
              </a:extLst>
            </p:cNvPr>
            <p:cNvSpPr/>
            <p:nvPr/>
          </p:nvSpPr>
          <p:spPr bwMode="auto">
            <a:xfrm>
              <a:off x="2941539" y="6353233"/>
              <a:ext cx="74390" cy="252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24" name="Rectangle: Rounded Corners 123">
              <a:extLst>
                <a:ext uri="{FF2B5EF4-FFF2-40B4-BE49-F238E27FC236}">
                  <a16:creationId xmlns:a16="http://schemas.microsoft.com/office/drawing/2014/main" id="{FCA66B4C-59F5-47A2-BC37-B1233206609A}"/>
                </a:ext>
              </a:extLst>
            </p:cNvPr>
            <p:cNvSpPr/>
            <p:nvPr/>
          </p:nvSpPr>
          <p:spPr bwMode="auto">
            <a:xfrm>
              <a:off x="2943920" y="6584386"/>
              <a:ext cx="148779"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25" name="Rectangle: Rounded Corners 124">
              <a:extLst>
                <a:ext uri="{FF2B5EF4-FFF2-40B4-BE49-F238E27FC236}">
                  <a16:creationId xmlns:a16="http://schemas.microsoft.com/office/drawing/2014/main" id="{012299CE-A941-4BD3-B505-9F9466C39D52}"/>
                </a:ext>
              </a:extLst>
            </p:cNvPr>
            <p:cNvSpPr/>
            <p:nvPr/>
          </p:nvSpPr>
          <p:spPr bwMode="auto">
            <a:xfrm>
              <a:off x="5288662" y="6587490"/>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26" name="Rectangle: Rounded Corners 125">
              <a:extLst>
                <a:ext uri="{FF2B5EF4-FFF2-40B4-BE49-F238E27FC236}">
                  <a16:creationId xmlns:a16="http://schemas.microsoft.com/office/drawing/2014/main" id="{2BF09374-EDB0-4546-8DA9-827F441835BA}"/>
                </a:ext>
              </a:extLst>
            </p:cNvPr>
            <p:cNvSpPr/>
            <p:nvPr/>
          </p:nvSpPr>
          <p:spPr bwMode="auto">
            <a:xfrm>
              <a:off x="5542790" y="6587490"/>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27" name="Rectangle: Rounded Corners 126">
              <a:extLst>
                <a:ext uri="{FF2B5EF4-FFF2-40B4-BE49-F238E27FC236}">
                  <a16:creationId xmlns:a16="http://schemas.microsoft.com/office/drawing/2014/main" id="{7D56E165-1199-430B-9F6D-99ADD4E62254}"/>
                </a:ext>
              </a:extLst>
            </p:cNvPr>
            <p:cNvSpPr/>
            <p:nvPr/>
          </p:nvSpPr>
          <p:spPr bwMode="auto">
            <a:xfrm>
              <a:off x="5403064" y="6405373"/>
              <a:ext cx="252000" cy="188286"/>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28" name="Rectangle: Rounded Corners 127">
              <a:extLst>
                <a:ext uri="{FF2B5EF4-FFF2-40B4-BE49-F238E27FC236}">
                  <a16:creationId xmlns:a16="http://schemas.microsoft.com/office/drawing/2014/main" id="{90AA855C-3681-4CFE-A148-3DD184CB36D7}"/>
                </a:ext>
              </a:extLst>
            </p:cNvPr>
            <p:cNvSpPr/>
            <p:nvPr/>
          </p:nvSpPr>
          <p:spPr bwMode="auto">
            <a:xfrm>
              <a:off x="5273337" y="6405373"/>
              <a:ext cx="126000" cy="188286"/>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29" name="Rectangle: Rounded Corners 128">
              <a:extLst>
                <a:ext uri="{FF2B5EF4-FFF2-40B4-BE49-F238E27FC236}">
                  <a16:creationId xmlns:a16="http://schemas.microsoft.com/office/drawing/2014/main" id="{A4E19A3A-223B-40D2-A10F-05F957A94FF4}"/>
                </a:ext>
              </a:extLst>
            </p:cNvPr>
            <p:cNvSpPr/>
            <p:nvPr/>
          </p:nvSpPr>
          <p:spPr bwMode="auto">
            <a:xfrm>
              <a:off x="5662518" y="6405373"/>
              <a:ext cx="126000" cy="188286"/>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30" name="Rectangle: Rounded Corners 129">
              <a:extLst>
                <a:ext uri="{FF2B5EF4-FFF2-40B4-BE49-F238E27FC236}">
                  <a16:creationId xmlns:a16="http://schemas.microsoft.com/office/drawing/2014/main" id="{CB56401F-A10A-4C43-B9B1-2BCED97A5581}"/>
                </a:ext>
              </a:extLst>
            </p:cNvPr>
            <p:cNvSpPr/>
            <p:nvPr/>
          </p:nvSpPr>
          <p:spPr bwMode="auto">
            <a:xfrm>
              <a:off x="5282390" y="6221284"/>
              <a:ext cx="252000" cy="188286"/>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31" name="Rectangle: Rounded Corners 130">
              <a:extLst>
                <a:ext uri="{FF2B5EF4-FFF2-40B4-BE49-F238E27FC236}">
                  <a16:creationId xmlns:a16="http://schemas.microsoft.com/office/drawing/2014/main" id="{18FBCB1E-FC70-4C56-831B-025876B8DEB9}"/>
                </a:ext>
              </a:extLst>
            </p:cNvPr>
            <p:cNvSpPr/>
            <p:nvPr/>
          </p:nvSpPr>
          <p:spPr bwMode="auto">
            <a:xfrm>
              <a:off x="5536518" y="6221284"/>
              <a:ext cx="252000" cy="188286"/>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32" name="Rectangle: Rounded Corners 131">
              <a:extLst>
                <a:ext uri="{FF2B5EF4-FFF2-40B4-BE49-F238E27FC236}">
                  <a16:creationId xmlns:a16="http://schemas.microsoft.com/office/drawing/2014/main" id="{BBCAC23C-02C0-4CA8-92D9-59DD4BCBB693}"/>
                </a:ext>
              </a:extLst>
            </p:cNvPr>
            <p:cNvSpPr/>
            <p:nvPr/>
          </p:nvSpPr>
          <p:spPr bwMode="auto">
            <a:xfrm>
              <a:off x="5396792" y="611978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33" name="Rectangle: Rounded Corners 132">
              <a:extLst>
                <a:ext uri="{FF2B5EF4-FFF2-40B4-BE49-F238E27FC236}">
                  <a16:creationId xmlns:a16="http://schemas.microsoft.com/office/drawing/2014/main" id="{B36BB640-8FE3-4413-95FD-1D1F257519F0}"/>
                </a:ext>
              </a:extLst>
            </p:cNvPr>
            <p:cNvSpPr/>
            <p:nvPr/>
          </p:nvSpPr>
          <p:spPr bwMode="auto">
            <a:xfrm>
              <a:off x="5267065" y="6119787"/>
              <a:ext cx="126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34" name="Rectangle: Rounded Corners 133">
              <a:extLst>
                <a:ext uri="{FF2B5EF4-FFF2-40B4-BE49-F238E27FC236}">
                  <a16:creationId xmlns:a16="http://schemas.microsoft.com/office/drawing/2014/main" id="{F31DA4A0-8669-46A3-B00C-E4709F409BF6}"/>
                </a:ext>
              </a:extLst>
            </p:cNvPr>
            <p:cNvSpPr/>
            <p:nvPr/>
          </p:nvSpPr>
          <p:spPr bwMode="auto">
            <a:xfrm>
              <a:off x="5656246" y="6119787"/>
              <a:ext cx="126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35" name="Rectangle: Rounded Corners 134">
              <a:extLst>
                <a:ext uri="{FF2B5EF4-FFF2-40B4-BE49-F238E27FC236}">
                  <a16:creationId xmlns:a16="http://schemas.microsoft.com/office/drawing/2014/main" id="{42528D81-C697-4507-9E74-F171F5FDECC9}"/>
                </a:ext>
              </a:extLst>
            </p:cNvPr>
            <p:cNvSpPr/>
            <p:nvPr/>
          </p:nvSpPr>
          <p:spPr bwMode="auto">
            <a:xfrm>
              <a:off x="3836758" y="658608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36" name="Rectangle: Rounded Corners 135">
              <a:extLst>
                <a:ext uri="{FF2B5EF4-FFF2-40B4-BE49-F238E27FC236}">
                  <a16:creationId xmlns:a16="http://schemas.microsoft.com/office/drawing/2014/main" id="{98711578-777C-4C2D-872E-615C124338CE}"/>
                </a:ext>
              </a:extLst>
            </p:cNvPr>
            <p:cNvSpPr/>
            <p:nvPr/>
          </p:nvSpPr>
          <p:spPr bwMode="auto">
            <a:xfrm>
              <a:off x="4090886" y="6586087"/>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37" name="Rectangle: Rounded Corners 136">
              <a:extLst>
                <a:ext uri="{FF2B5EF4-FFF2-40B4-BE49-F238E27FC236}">
                  <a16:creationId xmlns:a16="http://schemas.microsoft.com/office/drawing/2014/main" id="{6365A369-3DC1-4FE7-8E20-D2C5A67198B1}"/>
                </a:ext>
              </a:extLst>
            </p:cNvPr>
            <p:cNvSpPr/>
            <p:nvPr/>
          </p:nvSpPr>
          <p:spPr bwMode="auto">
            <a:xfrm>
              <a:off x="3951160" y="6403970"/>
              <a:ext cx="252000" cy="188286"/>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38" name="Rectangle: Rounded Corners 137">
              <a:extLst>
                <a:ext uri="{FF2B5EF4-FFF2-40B4-BE49-F238E27FC236}">
                  <a16:creationId xmlns:a16="http://schemas.microsoft.com/office/drawing/2014/main" id="{96C52ED3-2D81-4B56-80B7-053E48F91612}"/>
                </a:ext>
              </a:extLst>
            </p:cNvPr>
            <p:cNvSpPr/>
            <p:nvPr/>
          </p:nvSpPr>
          <p:spPr bwMode="auto">
            <a:xfrm>
              <a:off x="3821433" y="6403970"/>
              <a:ext cx="126000" cy="188286"/>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39" name="Rectangle: Rounded Corners 138">
              <a:extLst>
                <a:ext uri="{FF2B5EF4-FFF2-40B4-BE49-F238E27FC236}">
                  <a16:creationId xmlns:a16="http://schemas.microsoft.com/office/drawing/2014/main" id="{5F5F22A2-369D-49EE-A516-23AB8FBA35D7}"/>
                </a:ext>
              </a:extLst>
            </p:cNvPr>
            <p:cNvSpPr/>
            <p:nvPr/>
          </p:nvSpPr>
          <p:spPr bwMode="auto">
            <a:xfrm>
              <a:off x="4210614" y="6403970"/>
              <a:ext cx="126000" cy="188286"/>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40" name="Rectangle: Rounded Corners 139">
              <a:extLst>
                <a:ext uri="{FF2B5EF4-FFF2-40B4-BE49-F238E27FC236}">
                  <a16:creationId xmlns:a16="http://schemas.microsoft.com/office/drawing/2014/main" id="{AE48C546-1A5F-44AF-970A-0D98AD69CD2A}"/>
                </a:ext>
              </a:extLst>
            </p:cNvPr>
            <p:cNvSpPr/>
            <p:nvPr/>
          </p:nvSpPr>
          <p:spPr bwMode="auto">
            <a:xfrm>
              <a:off x="3830486" y="6219881"/>
              <a:ext cx="252000" cy="188286"/>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41" name="Rectangle: Rounded Corners 140">
              <a:extLst>
                <a:ext uri="{FF2B5EF4-FFF2-40B4-BE49-F238E27FC236}">
                  <a16:creationId xmlns:a16="http://schemas.microsoft.com/office/drawing/2014/main" id="{17A86EE9-BDE2-48F0-AF86-1D002A8637B6}"/>
                </a:ext>
              </a:extLst>
            </p:cNvPr>
            <p:cNvSpPr/>
            <p:nvPr/>
          </p:nvSpPr>
          <p:spPr bwMode="auto">
            <a:xfrm>
              <a:off x="4084614" y="6219881"/>
              <a:ext cx="252000" cy="188286"/>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42" name="Rectangle: Rounded Corners 141">
              <a:extLst>
                <a:ext uri="{FF2B5EF4-FFF2-40B4-BE49-F238E27FC236}">
                  <a16:creationId xmlns:a16="http://schemas.microsoft.com/office/drawing/2014/main" id="{92F51DAE-2697-40F3-9809-42456A4B7495}"/>
                </a:ext>
              </a:extLst>
            </p:cNvPr>
            <p:cNvSpPr/>
            <p:nvPr/>
          </p:nvSpPr>
          <p:spPr bwMode="auto">
            <a:xfrm>
              <a:off x="3944888" y="6118384"/>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43" name="Rectangle: Rounded Corners 142">
              <a:extLst>
                <a:ext uri="{FF2B5EF4-FFF2-40B4-BE49-F238E27FC236}">
                  <a16:creationId xmlns:a16="http://schemas.microsoft.com/office/drawing/2014/main" id="{64CEA39B-F020-4ECC-90D1-FA62C410CB79}"/>
                </a:ext>
              </a:extLst>
            </p:cNvPr>
            <p:cNvSpPr/>
            <p:nvPr/>
          </p:nvSpPr>
          <p:spPr bwMode="auto">
            <a:xfrm>
              <a:off x="3815161" y="6118384"/>
              <a:ext cx="126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44" name="Rectangle: Rounded Corners 143">
              <a:extLst>
                <a:ext uri="{FF2B5EF4-FFF2-40B4-BE49-F238E27FC236}">
                  <a16:creationId xmlns:a16="http://schemas.microsoft.com/office/drawing/2014/main" id="{A790649C-E27A-466D-8CFE-57F49A0D55CC}"/>
                </a:ext>
              </a:extLst>
            </p:cNvPr>
            <p:cNvSpPr/>
            <p:nvPr/>
          </p:nvSpPr>
          <p:spPr bwMode="auto">
            <a:xfrm>
              <a:off x="4204342" y="6118384"/>
              <a:ext cx="126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45" name="Rectangle: Rounded Corners 144">
              <a:extLst>
                <a:ext uri="{FF2B5EF4-FFF2-40B4-BE49-F238E27FC236}">
                  <a16:creationId xmlns:a16="http://schemas.microsoft.com/office/drawing/2014/main" id="{C8793430-5C3E-4646-8CC2-093D2FDE9094}"/>
                </a:ext>
              </a:extLst>
            </p:cNvPr>
            <p:cNvSpPr/>
            <p:nvPr/>
          </p:nvSpPr>
          <p:spPr bwMode="auto">
            <a:xfrm>
              <a:off x="3829450" y="6010465"/>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46" name="Rectangle: Rounded Corners 145">
              <a:extLst>
                <a:ext uri="{FF2B5EF4-FFF2-40B4-BE49-F238E27FC236}">
                  <a16:creationId xmlns:a16="http://schemas.microsoft.com/office/drawing/2014/main" id="{92657222-488F-42E3-A77C-84CCE89123B8}"/>
                </a:ext>
              </a:extLst>
            </p:cNvPr>
            <p:cNvSpPr/>
            <p:nvPr/>
          </p:nvSpPr>
          <p:spPr bwMode="auto">
            <a:xfrm>
              <a:off x="4083578" y="6010465"/>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47" name="Rectangle: Rounded Corners 146">
              <a:extLst>
                <a:ext uri="{FF2B5EF4-FFF2-40B4-BE49-F238E27FC236}">
                  <a16:creationId xmlns:a16="http://schemas.microsoft.com/office/drawing/2014/main" id="{23A9AA32-BB77-45ED-A865-DE2B08234CA4}"/>
                </a:ext>
              </a:extLst>
            </p:cNvPr>
            <p:cNvSpPr/>
            <p:nvPr/>
          </p:nvSpPr>
          <p:spPr bwMode="auto">
            <a:xfrm>
              <a:off x="5277627" y="6017046"/>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48" name="Rectangle: Rounded Corners 147">
              <a:extLst>
                <a:ext uri="{FF2B5EF4-FFF2-40B4-BE49-F238E27FC236}">
                  <a16:creationId xmlns:a16="http://schemas.microsoft.com/office/drawing/2014/main" id="{E0EBBCAC-F002-480D-9B2A-D2EC447F1227}"/>
                </a:ext>
              </a:extLst>
            </p:cNvPr>
            <p:cNvSpPr/>
            <p:nvPr/>
          </p:nvSpPr>
          <p:spPr bwMode="auto">
            <a:xfrm>
              <a:off x="5531755" y="6017046"/>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49" name="Rectangle: Rounded Corners 148">
              <a:extLst>
                <a:ext uri="{FF2B5EF4-FFF2-40B4-BE49-F238E27FC236}">
                  <a16:creationId xmlns:a16="http://schemas.microsoft.com/office/drawing/2014/main" id="{1D26E8C8-19C6-4F9B-BB18-A5E3ADEE46AE}"/>
                </a:ext>
              </a:extLst>
            </p:cNvPr>
            <p:cNvSpPr/>
            <p:nvPr/>
          </p:nvSpPr>
          <p:spPr bwMode="auto">
            <a:xfrm>
              <a:off x="6105128" y="6036096"/>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50" name="Rectangle: Rounded Corners 149">
              <a:extLst>
                <a:ext uri="{FF2B5EF4-FFF2-40B4-BE49-F238E27FC236}">
                  <a16:creationId xmlns:a16="http://schemas.microsoft.com/office/drawing/2014/main" id="{5D35B197-15F9-491B-B423-E56AA876A1FB}"/>
                </a:ext>
              </a:extLst>
            </p:cNvPr>
            <p:cNvSpPr/>
            <p:nvPr/>
          </p:nvSpPr>
          <p:spPr bwMode="auto">
            <a:xfrm>
              <a:off x="6359256" y="6036096"/>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51" name="Rectangle: Rounded Corners 150">
              <a:extLst>
                <a:ext uri="{FF2B5EF4-FFF2-40B4-BE49-F238E27FC236}">
                  <a16:creationId xmlns:a16="http://schemas.microsoft.com/office/drawing/2014/main" id="{50D1031C-E6EA-4222-8413-0C658EA3CC40}"/>
                </a:ext>
              </a:extLst>
            </p:cNvPr>
            <p:cNvSpPr/>
            <p:nvPr/>
          </p:nvSpPr>
          <p:spPr bwMode="auto">
            <a:xfrm>
              <a:off x="4664968" y="5925571"/>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52" name="Rectangle: Rounded Corners 151">
              <a:extLst>
                <a:ext uri="{FF2B5EF4-FFF2-40B4-BE49-F238E27FC236}">
                  <a16:creationId xmlns:a16="http://schemas.microsoft.com/office/drawing/2014/main" id="{21BC7EC7-2B23-436D-AEA8-E1A1BAA44903}"/>
                </a:ext>
              </a:extLst>
            </p:cNvPr>
            <p:cNvSpPr/>
            <p:nvPr/>
          </p:nvSpPr>
          <p:spPr bwMode="auto">
            <a:xfrm>
              <a:off x="4919096" y="5925571"/>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53" name="Rectangle: Rounded Corners 152">
              <a:extLst>
                <a:ext uri="{FF2B5EF4-FFF2-40B4-BE49-F238E27FC236}">
                  <a16:creationId xmlns:a16="http://schemas.microsoft.com/office/drawing/2014/main" id="{B5B8017E-6299-4F27-A1B0-4F6A032BD226}"/>
                </a:ext>
              </a:extLst>
            </p:cNvPr>
            <p:cNvSpPr/>
            <p:nvPr/>
          </p:nvSpPr>
          <p:spPr bwMode="auto">
            <a:xfrm>
              <a:off x="4412968" y="5919405"/>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54" name="Rectangle: Rounded Corners 153">
              <a:extLst>
                <a:ext uri="{FF2B5EF4-FFF2-40B4-BE49-F238E27FC236}">
                  <a16:creationId xmlns:a16="http://schemas.microsoft.com/office/drawing/2014/main" id="{5452857D-F802-45A6-8353-4048DC2BF7C4}"/>
                </a:ext>
              </a:extLst>
            </p:cNvPr>
            <p:cNvSpPr/>
            <p:nvPr/>
          </p:nvSpPr>
          <p:spPr bwMode="auto">
            <a:xfrm>
              <a:off x="2792760" y="5919405"/>
              <a:ext cx="417703"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55" name="Rectangle: Rounded Corners 154">
              <a:extLst>
                <a:ext uri="{FF2B5EF4-FFF2-40B4-BE49-F238E27FC236}">
                  <a16:creationId xmlns:a16="http://schemas.microsoft.com/office/drawing/2014/main" id="{ED4B68F8-FA03-4601-922F-5C42BD236E85}"/>
                </a:ext>
              </a:extLst>
            </p:cNvPr>
            <p:cNvSpPr/>
            <p:nvPr/>
          </p:nvSpPr>
          <p:spPr bwMode="auto">
            <a:xfrm>
              <a:off x="3212591" y="5919405"/>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56" name="Rectangle: Rounded Corners 155">
              <a:extLst>
                <a:ext uri="{FF2B5EF4-FFF2-40B4-BE49-F238E27FC236}">
                  <a16:creationId xmlns:a16="http://schemas.microsoft.com/office/drawing/2014/main" id="{732C40E4-076E-487B-925A-43BB29A5FB44}"/>
                </a:ext>
              </a:extLst>
            </p:cNvPr>
            <p:cNvSpPr/>
            <p:nvPr/>
          </p:nvSpPr>
          <p:spPr bwMode="auto">
            <a:xfrm>
              <a:off x="2542832" y="5913239"/>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57" name="Rectangle: Rounded Corners 156">
              <a:extLst>
                <a:ext uri="{FF2B5EF4-FFF2-40B4-BE49-F238E27FC236}">
                  <a16:creationId xmlns:a16="http://schemas.microsoft.com/office/drawing/2014/main" id="{9E972220-2482-4C26-946C-D5EB461DF7C0}"/>
                </a:ext>
              </a:extLst>
            </p:cNvPr>
            <p:cNvSpPr/>
            <p:nvPr/>
          </p:nvSpPr>
          <p:spPr bwMode="auto">
            <a:xfrm>
              <a:off x="1571259" y="5916885"/>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58" name="Rectangle: Rounded Corners 157">
              <a:extLst>
                <a:ext uri="{FF2B5EF4-FFF2-40B4-BE49-F238E27FC236}">
                  <a16:creationId xmlns:a16="http://schemas.microsoft.com/office/drawing/2014/main" id="{E451EB66-2D98-4DE3-A9A3-5BD275BC57CE}"/>
                </a:ext>
              </a:extLst>
            </p:cNvPr>
            <p:cNvSpPr/>
            <p:nvPr/>
          </p:nvSpPr>
          <p:spPr bwMode="auto">
            <a:xfrm>
              <a:off x="1825387" y="5916885"/>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59" name="Rectangle: Rounded Corners 158">
              <a:extLst>
                <a:ext uri="{FF2B5EF4-FFF2-40B4-BE49-F238E27FC236}">
                  <a16:creationId xmlns:a16="http://schemas.microsoft.com/office/drawing/2014/main" id="{FCF3C152-917F-47B0-839C-D5496D11DE2F}"/>
                </a:ext>
              </a:extLst>
            </p:cNvPr>
            <p:cNvSpPr/>
            <p:nvPr/>
          </p:nvSpPr>
          <p:spPr bwMode="auto">
            <a:xfrm>
              <a:off x="1319259" y="5910719"/>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60" name="Rectangle: Rounded Corners 159">
              <a:extLst>
                <a:ext uri="{FF2B5EF4-FFF2-40B4-BE49-F238E27FC236}">
                  <a16:creationId xmlns:a16="http://schemas.microsoft.com/office/drawing/2014/main" id="{5CE12C87-67DC-4289-BF3E-CE2C10D5FF28}"/>
                </a:ext>
              </a:extLst>
            </p:cNvPr>
            <p:cNvSpPr/>
            <p:nvPr/>
          </p:nvSpPr>
          <p:spPr bwMode="auto">
            <a:xfrm>
              <a:off x="428657" y="5811430"/>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61" name="Rectangle: Rounded Corners 160">
              <a:extLst>
                <a:ext uri="{FF2B5EF4-FFF2-40B4-BE49-F238E27FC236}">
                  <a16:creationId xmlns:a16="http://schemas.microsoft.com/office/drawing/2014/main" id="{F912F9D7-24B8-474D-83E5-D9D150940499}"/>
                </a:ext>
              </a:extLst>
            </p:cNvPr>
            <p:cNvSpPr/>
            <p:nvPr/>
          </p:nvSpPr>
          <p:spPr bwMode="auto">
            <a:xfrm>
              <a:off x="682785" y="5811430"/>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sp>
          <p:nvSpPr>
            <p:cNvPr id="162" name="Rectangle: Rounded Corners 161">
              <a:extLst>
                <a:ext uri="{FF2B5EF4-FFF2-40B4-BE49-F238E27FC236}">
                  <a16:creationId xmlns:a16="http://schemas.microsoft.com/office/drawing/2014/main" id="{DE03D425-520A-44F1-9B96-05EFA2390896}"/>
                </a:ext>
              </a:extLst>
            </p:cNvPr>
            <p:cNvSpPr/>
            <p:nvPr/>
          </p:nvSpPr>
          <p:spPr bwMode="auto">
            <a:xfrm>
              <a:off x="176657" y="5805264"/>
              <a:ext cx="252000" cy="108000"/>
            </a:xfrm>
            <a:prstGeom prst="roundRect">
              <a:avLst>
                <a:gd name="adj" fmla="val 26679"/>
              </a:avLst>
            </a:prstGeom>
            <a:solidFill>
              <a:srgbClr val="FFD55D"/>
            </a:solidFill>
            <a:ln w="9525" cap="flat" cmpd="sng" algn="ctr">
              <a:solidFill>
                <a:srgbClr val="996633"/>
              </a:solidFill>
              <a:prstDash val="solid"/>
              <a:round/>
              <a:headEnd type="none" w="med" len="med"/>
              <a:tailEnd type="none" w="med" len="med"/>
            </a:ln>
            <a:effectLst/>
          </p:spPr>
          <p:txBody>
            <a:bodyPr vert="horz" wrap="square" lIns="28800" tIns="28800" rIns="28800" bIns="28800" numCol="1" rtlCol="0" anchor="ctr" anchorCtr="0" compatLnSpc="1">
              <a:prstTxWarp prst="textNoShape">
                <a:avLst/>
              </a:prstTxWarp>
              <a:spAutoFit/>
            </a:bodyPr>
            <a:lstStyle/>
            <a:p>
              <a:pPr algn="r" rtl="1" eaLnBrk="1" fontAlgn="auto" hangingPunct="1">
                <a:spcBef>
                  <a:spcPts val="0"/>
                </a:spcBef>
                <a:spcAft>
                  <a:spcPts val="0"/>
                </a:spcAft>
              </a:pP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grpSp>
    </p:spTree>
    <p:extLst>
      <p:ext uri="{BB962C8B-B14F-4D97-AF65-F5344CB8AC3E}">
        <p14:creationId xmlns:p14="http://schemas.microsoft.com/office/powerpoint/2010/main" val="358442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3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E03B9B3-B221-46D5-A8D7-74E9319C4F8E}"/>
              </a:ext>
            </a:extLst>
          </p:cNvPr>
          <p:cNvCxnSpPr/>
          <p:nvPr/>
        </p:nvCxnSpPr>
        <p:spPr>
          <a:xfrm>
            <a:off x="-1295400" y="7696200"/>
            <a:ext cx="1195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15" name="Rectangle 314"/>
          <p:cNvSpPr/>
          <p:nvPr/>
        </p:nvSpPr>
        <p:spPr>
          <a:xfrm>
            <a:off x="11082" y="2970"/>
            <a:ext cx="5013926" cy="5483430"/>
          </a:xfrm>
          <a:prstGeom prst="rect">
            <a:avLst/>
          </a:prstGeom>
          <a:solidFill>
            <a:srgbClr val="EDF2F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prstClr val="black"/>
              </a:solidFill>
              <a:effectLst/>
              <a:uLnTx/>
              <a:uFillTx/>
              <a:latin typeface="David" pitchFamily="34" charset="-79"/>
              <a:ea typeface="+mn-ea"/>
              <a:cs typeface="David" pitchFamily="34" charset="-79"/>
            </a:endParaRPr>
          </a:p>
        </p:txBody>
      </p:sp>
      <p:sp>
        <p:nvSpPr>
          <p:cNvPr id="55" name="Line 590"/>
          <p:cNvSpPr>
            <a:spLocks noChangeShapeType="1"/>
          </p:cNvSpPr>
          <p:nvPr/>
        </p:nvSpPr>
        <p:spPr bwMode="auto">
          <a:xfrm>
            <a:off x="8612188" y="-592666"/>
            <a:ext cx="0" cy="917575"/>
          </a:xfrm>
          <a:prstGeom prst="line">
            <a:avLst/>
          </a:prstGeom>
          <a:noFill/>
          <a:ln w="12700" cap="rnd">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5" name="TextBox 64"/>
          <p:cNvSpPr txBox="1"/>
          <p:nvPr/>
        </p:nvSpPr>
        <p:spPr>
          <a:xfrm>
            <a:off x="6162479" y="117144"/>
            <a:ext cx="3667322" cy="5424562"/>
          </a:xfrm>
          <a:prstGeom prst="rect">
            <a:avLst/>
          </a:prstGeom>
          <a:noFill/>
          <a:ln w="28575" cmpd="dbl">
            <a:noFill/>
          </a:ln>
        </p:spPr>
        <p:txBody>
          <a:bodyPr wrap="square" rtlCol="0">
            <a:spAutoFit/>
          </a:bodyPr>
          <a:lstStyle/>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א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לַמְנַצֵּחַ מִזְמוֹר לְדָוִד:</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ב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בְּבוֹא אֵלָיו נָתָן הַנָּבִיא 	כַּאֲשֶׁר בָּא אֶל בַּת שָׁבַע:</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ג </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חָנֵּנִי אֱלֹהִים כְּחַסְדֶּךָ 	כְּרֹב רַחֲמֶיךָ מְחֵה פְשָׁעָי:</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ד </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הֶרֶב </a:t>
            </a:r>
            <a:r>
              <a:rPr kumimoji="0" lang="he-IL" sz="105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כַּבְּסֵנִי</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מֵעֲוֹנִי 	וּמֵחַטָּאתִי טַהֲרֵנִי:</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ה </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כִּי פְשָׁעַי אֲנִי אֵדָע 	וְחַטָּאתִי נֶגְדִּי תָמִיד:</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ו </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לְךָ לְבַדְּךָ חָטָאתִי 	וְהָרַע בְּעֵינֶיךָ עָשִׂיתִי </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לְמַעַן תִּצְדַּק בְּדָבְרֶךָ 	תִּזְכֶּה בְשָׁפְטֶךָ:</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ז </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הֵן בְּעָווֹן חוֹלָלְתִּי 	וּבְחֵטְא </a:t>
            </a:r>
            <a:r>
              <a:rPr kumimoji="0" lang="he-IL" sz="105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יֶחֱמַתְנִי</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אִמִּי:</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ח </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הֵן אֱמֶת חָפַצְתָּ בַטֻּחוֹת 	וּבְסָתֻם חָכְמָה תוֹדִיעֵנִי:</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ט </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תְּחַטְּאֵנִי</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בְאֵזוֹב וְאֶטְהָר 	</a:t>
            </a:r>
            <a:r>
              <a:rPr kumimoji="0" lang="he-IL" sz="105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תְּכַבְּסֵנִי</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וּמִשֶּׁלֶג אַלְבִּין:</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י </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תַּשְׁמִיעֵנִי שָׂשׂוֹן וְשִׂמְחָה 	תָּגֵלְנָה עֲצָמוֹת </a:t>
            </a:r>
            <a:r>
              <a:rPr kumimoji="0" lang="he-IL" sz="105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דִּכִּית</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יא </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הַסְתֵּר פָּנֶיךָ מֵחֲטָאָי 	וְכָל עֲוֹנֹתַי מְחֵה:</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יב</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לֵב טָהוֹר בְּרָא לִי אֱלֹהִים 	וְרוּחַ נָכוֹן חַדֵּשׁ בְּקִרְבִּי:</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יג</a:t>
            </a: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אַל תַּשְׁלִיכֵנִי מִלְּפָנֶיךָ 	וְרוּחַ </a:t>
            </a:r>
            <a:r>
              <a:rPr kumimoji="0" lang="he-IL" sz="105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קָדְשְׁך</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אַל </a:t>
            </a:r>
            <a:r>
              <a:rPr kumimoji="0" lang="he-IL" sz="105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תִּקַּח</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מִמֶּנִּי:</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יד</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הָשִׁיבָה לִּי שְׂשׂוֹן יִשְׁעֶךָ 	וְרוּחַ נְדִיבָה </a:t>
            </a:r>
            <a:r>
              <a:rPr kumimoji="0" lang="he-IL" sz="105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תִסְמְכֵנִי</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טו</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אֲלַמְּדָה פֹשְׁעִים דְּרָכֶיךָ 	וְחַטָּאִים אֵלֶיךָ יָשׁוּבוּ:</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טז</a:t>
            </a: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הַצִּילֵנִי מִדָּמִים </a:t>
            </a:r>
            <a:r>
              <a:rPr kumimoji="0" lang="he-IL" sz="105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אֱלֹהִים</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אֱלֹהֵי</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תְּשׁוּעָתִי תְּרַנֵּן לְשׁוֹנִי צִדְקָתֶךָ:</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יז</a:t>
            </a: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אֲדֹנָי שְׂפָתַי תִּפְתָּח 	וּפִי יַגִּיד </a:t>
            </a:r>
            <a:r>
              <a:rPr kumimoji="0" lang="he-IL" sz="105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תְּהִלָּתֶך</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יח</a:t>
            </a: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כִּי לֹא </a:t>
            </a:r>
            <a:r>
              <a:rPr kumimoji="0" lang="he-IL" sz="105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תַחְפֹּץ</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זֶבַח וְאֶתֵּנָה 	עוֹלָה לֹא תִרְצֶה:</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יט </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זִבְחֵי אֱלֹהִים רוּחַ נִשְׁבָּרָה 	לֵב נִשְׁבָּר וְנִדְכֶּה אֱלֹהִים לֹא תִבְזֶה:</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כ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הֵיטִיבָה בִרְצוֹנְךָ אֶת צִיּוֹן 	תִּבְנֶה חוֹמוֹת יְרוּשָׁלִָם:</a:t>
            </a:r>
          </a:p>
          <a:p>
            <a:pPr marL="177800" marR="0" lvl="0" indent="-177800" algn="r" defTabSz="914400" rtl="1" eaLnBrk="1" fontAlgn="auto" latinLnBrk="0" hangingPunct="1">
              <a:lnSpc>
                <a:spcPct val="150000"/>
              </a:lnSpc>
              <a:spcBef>
                <a:spcPts val="0"/>
              </a:spcBef>
              <a:spcAft>
                <a:spcPts val="0"/>
              </a:spcAft>
              <a:buClrTx/>
              <a:buSzTx/>
              <a:buFontTx/>
              <a:buNone/>
              <a:tabLst>
                <a:tab pos="1616075" algn="r"/>
              </a:tabLst>
              <a:defRPr/>
            </a:pPr>
            <a:r>
              <a:rPr kumimoji="0" lang="he-IL" sz="800" b="0"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כא</a:t>
            </a: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אָז </a:t>
            </a:r>
            <a:r>
              <a:rPr kumimoji="0" lang="he-IL" sz="105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תַּחְפֹּץ</a:t>
            </a:r>
            <a:r>
              <a:rPr kumimoji="0" lang="he-IL" sz="105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זִבְחֵי צֶדֶק עוֹלָה וְכָלִיל אָז יַעֲלוּ עַל מִזְבַּחֲךָ פָרִים:</a:t>
            </a:r>
          </a:p>
        </p:txBody>
      </p:sp>
      <p:grpSp>
        <p:nvGrpSpPr>
          <p:cNvPr id="13" name="Group 12">
            <a:extLst>
              <a:ext uri="{FF2B5EF4-FFF2-40B4-BE49-F238E27FC236}">
                <a16:creationId xmlns:a16="http://schemas.microsoft.com/office/drawing/2014/main" id="{0BAC480A-7EFE-49E2-9DE2-1EE3CA4569D1}"/>
              </a:ext>
            </a:extLst>
          </p:cNvPr>
          <p:cNvGrpSpPr/>
          <p:nvPr/>
        </p:nvGrpSpPr>
        <p:grpSpPr>
          <a:xfrm>
            <a:off x="4312006" y="3193134"/>
            <a:ext cx="543124" cy="1836066"/>
            <a:chOff x="4143308" y="3143044"/>
            <a:chExt cx="543124" cy="1836066"/>
          </a:xfrm>
        </p:grpSpPr>
        <p:sp>
          <p:nvSpPr>
            <p:cNvPr id="165" name="Rectangle 164"/>
            <p:cNvSpPr/>
            <p:nvPr/>
          </p:nvSpPr>
          <p:spPr>
            <a:xfrm>
              <a:off x="4146432" y="4800600"/>
              <a:ext cx="540000" cy="178510"/>
            </a:xfrm>
            <a:prstGeom prst="rect">
              <a:avLst/>
            </a:prstGeom>
            <a:ln w="3175">
              <a:solidFill>
                <a:schemeClr val="tx1"/>
              </a:solidFill>
            </a:ln>
          </p:spPr>
          <p:txBody>
            <a:bodyPr wrap="square" lIns="27432" tIns="27432" rIns="27432" bIns="27432">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לֵב</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נִשְׁבָּר</a:t>
              </a:r>
            </a:p>
          </p:txBody>
        </p:sp>
        <p:sp>
          <p:nvSpPr>
            <p:cNvPr id="166" name="Rectangle 165"/>
            <p:cNvSpPr/>
            <p:nvPr/>
          </p:nvSpPr>
          <p:spPr>
            <a:xfrm>
              <a:off x="4146432" y="3143044"/>
              <a:ext cx="540000" cy="178510"/>
            </a:xfrm>
            <a:prstGeom prst="rect">
              <a:avLst/>
            </a:prstGeom>
            <a:ln w="3175">
              <a:solidFill>
                <a:schemeClr val="tx1"/>
              </a:solidFill>
            </a:ln>
          </p:spPr>
          <p:txBody>
            <a:bodyPr wrap="square" lIns="27432" tIns="27432" rIns="27432" bIns="27432">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לֵב</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טָהוֹר</a:t>
              </a:r>
            </a:p>
          </p:txBody>
        </p:sp>
        <p:cxnSp>
          <p:nvCxnSpPr>
            <p:cNvPr id="167" name="Straight Arrow Connector 166"/>
            <p:cNvCxnSpPr>
              <a:cxnSpLocks/>
              <a:stCxn id="166" idx="3"/>
              <a:endCxn id="165" idx="3"/>
            </p:cNvCxnSpPr>
            <p:nvPr/>
          </p:nvCxnSpPr>
          <p:spPr>
            <a:xfrm>
              <a:off x="4686432" y="3232299"/>
              <a:ext cx="0" cy="1657556"/>
            </a:xfrm>
            <a:prstGeom prst="straightConnector1">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0" name="Rectangle 159"/>
            <p:cNvSpPr/>
            <p:nvPr/>
          </p:nvSpPr>
          <p:spPr>
            <a:xfrm>
              <a:off x="4143308" y="4472868"/>
              <a:ext cx="504000" cy="301621"/>
            </a:xfrm>
            <a:prstGeom prst="rect">
              <a:avLst/>
            </a:prstGeom>
            <a:ln w="3175">
              <a:solidFill>
                <a:schemeClr val="tx1"/>
              </a:solidFill>
            </a:ln>
          </p:spPr>
          <p:txBody>
            <a:bodyPr wrap="square" lIns="27432" tIns="27432" rIns="27432" bIns="27432">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רוּחַ</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נִשְׁבָּרָה </a:t>
              </a:r>
              <a:endParaRPr kumimoji="0" lang="he-IL" sz="9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61" name="Rectangle 160"/>
            <p:cNvSpPr/>
            <p:nvPr/>
          </p:nvSpPr>
          <p:spPr>
            <a:xfrm>
              <a:off x="4143308" y="3348714"/>
              <a:ext cx="504000" cy="424732"/>
            </a:xfrm>
            <a:prstGeom prst="rect">
              <a:avLst/>
            </a:prstGeom>
            <a:ln w="3175">
              <a:solidFill>
                <a:schemeClr val="tx1"/>
              </a:solidFill>
            </a:ln>
          </p:spPr>
          <p:txBody>
            <a:bodyPr wrap="square" lIns="27432" tIns="27432" rIns="27432" bIns="27432">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וְרוּחַ</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נָכוֹן</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וְרוּחַ</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קָדְשְׁךָ</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וְרוּחַ</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נְדִיבָה</a:t>
              </a:r>
            </a:p>
          </p:txBody>
        </p:sp>
        <p:cxnSp>
          <p:nvCxnSpPr>
            <p:cNvPr id="162" name="Straight Arrow Connector 161"/>
            <p:cNvCxnSpPr>
              <a:cxnSpLocks/>
              <a:stCxn id="161" idx="3"/>
              <a:endCxn id="160" idx="3"/>
            </p:cNvCxnSpPr>
            <p:nvPr/>
          </p:nvCxnSpPr>
          <p:spPr>
            <a:xfrm>
              <a:off x="4647308" y="3561080"/>
              <a:ext cx="0" cy="1062599"/>
            </a:xfrm>
            <a:prstGeom prst="straightConnector1">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09" name="Rectangle 36"/>
          <p:cNvSpPr>
            <a:spLocks noChangeArrowheads="1"/>
          </p:cNvSpPr>
          <p:nvPr/>
        </p:nvSpPr>
        <p:spPr bwMode="auto">
          <a:xfrm>
            <a:off x="5624720" y="-566252"/>
            <a:ext cx="3307614" cy="185252"/>
          </a:xfrm>
          <a:prstGeom prst="rect">
            <a:avLst/>
          </a:prstGeom>
          <a:solidFill>
            <a:srgbClr val="0000FF"/>
          </a:solidFill>
          <a:ln w="38100" cmpd="dbl">
            <a:solidFill>
              <a:srgbClr val="0000FF"/>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210" name="Text Box 38"/>
          <p:cNvSpPr txBox="1">
            <a:spLocks noChangeArrowheads="1"/>
          </p:cNvSpPr>
          <p:nvPr/>
        </p:nvSpPr>
        <p:spPr bwMode="auto">
          <a:xfrm>
            <a:off x="5164666" y="-609600"/>
            <a:ext cx="4343400" cy="307777"/>
          </a:xfrm>
          <a:prstGeom prst="rect">
            <a:avLst/>
          </a:prstGeom>
          <a:noFill/>
          <a:ln w="9525">
            <a:noFill/>
            <a:miter lim="800000"/>
            <a:headEnd/>
            <a:tailEnd/>
          </a:ln>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prstClr val="white"/>
                </a:solidFill>
                <a:effectLst/>
                <a:uLnTx/>
                <a:uFillTx/>
                <a:latin typeface="Calibri"/>
                <a:ea typeface="+mn-ea"/>
                <a:cs typeface="David" pitchFamily="34" charset="-79"/>
              </a:rPr>
              <a:t>מזמור נ"א: תשובת דוד אחרי חטאו עם בת שבע</a:t>
            </a:r>
            <a:endParaRPr kumimoji="0" lang="en-US" sz="1400" b="1" i="0" u="none" strike="noStrike" kern="1200" cap="none" spc="0" normalizeH="0" baseline="0" noProof="0" dirty="0">
              <a:ln>
                <a:noFill/>
              </a:ln>
              <a:solidFill>
                <a:prstClr val="white"/>
              </a:solidFill>
              <a:effectLst/>
              <a:uLnTx/>
              <a:uFillTx/>
              <a:latin typeface="Calibri"/>
              <a:ea typeface="+mn-ea"/>
              <a:cs typeface="David" pitchFamily="34" charset="-79"/>
            </a:endParaRPr>
          </a:p>
        </p:txBody>
      </p:sp>
      <p:sp>
        <p:nvSpPr>
          <p:cNvPr id="213" name="Rectangle 212"/>
          <p:cNvSpPr/>
          <p:nvPr/>
        </p:nvSpPr>
        <p:spPr bwMode="auto">
          <a:xfrm>
            <a:off x="6628178" y="9450261"/>
            <a:ext cx="8307022" cy="22860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e-IL" sz="1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216" name="TextBox 215"/>
          <p:cNvSpPr txBox="1"/>
          <p:nvPr/>
        </p:nvSpPr>
        <p:spPr>
          <a:xfrm>
            <a:off x="6218518" y="10739735"/>
            <a:ext cx="9783482" cy="461665"/>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Narkisim" panose="020E0502050101010101" pitchFamily="34" charset="-79"/>
                <a:ea typeface="+mn-ea"/>
                <a:cs typeface="Narkisim" panose="020E0502050101010101" pitchFamily="34" charset="-79"/>
              </a:rPr>
              <a:t>בני גזונדהייט: מזמור נ"א – מחאתו של נתן ותשובתו</a:t>
            </a:r>
            <a:r>
              <a:rPr kumimoji="0" lang="en-US" sz="1200" b="0" i="0" u="none" strike="noStrike" kern="1200" cap="none" spc="0" normalizeH="0" baseline="0" noProof="0" dirty="0">
                <a:ln>
                  <a:noFill/>
                </a:ln>
                <a:solidFill>
                  <a:prstClr val="black"/>
                </a:solidFill>
                <a:effectLst/>
                <a:uLnTx/>
                <a:uFillTx/>
                <a:latin typeface="Narkisim" panose="020E0502050101010101" pitchFamily="34" charset="-79"/>
                <a:ea typeface="+mn-ea"/>
                <a:cs typeface="Narkisim" panose="020E0502050101010101" pitchFamily="34" charset="-79"/>
              </a:rPr>
              <a:t> </a:t>
            </a:r>
            <a:r>
              <a:rPr kumimoji="0" lang="he-IL" sz="1200" b="0" i="0" u="none" strike="noStrike" kern="1200" cap="none" spc="0" normalizeH="0" baseline="0" noProof="0" dirty="0">
                <a:ln>
                  <a:noFill/>
                </a:ln>
                <a:solidFill>
                  <a:prstClr val="black"/>
                </a:solidFill>
                <a:effectLst/>
                <a:uLnTx/>
                <a:uFillTx/>
                <a:latin typeface="Narkisim" panose="020E0502050101010101" pitchFamily="34" charset="-79"/>
                <a:ea typeface="+mn-ea"/>
                <a:cs typeface="Narkisim" panose="020E0502050101010101" pitchFamily="34" charset="-79"/>
              </a:rPr>
              <a:t>של דוד על חטא בת שבע, ציפורה, תשע"ו, עמ' 52-43 (נמצא באתר </a:t>
            </a:r>
            <a:r>
              <a:rPr kumimoji="0" lang="en-US" sz="1200" b="0" i="0" u="none" strike="noStrike" kern="1200" cap="none" spc="0" normalizeH="0" baseline="0" noProof="0" dirty="0">
                <a:ln>
                  <a:noFill/>
                </a:ln>
                <a:solidFill>
                  <a:prstClr val="black"/>
                </a:solidFill>
                <a:effectLst/>
                <a:uLnTx/>
                <a:uFillTx/>
                <a:latin typeface="Narkisim" panose="020E0502050101010101" pitchFamily="34" charset="-79"/>
                <a:ea typeface="+mn-ea"/>
                <a:cs typeface="Narkisim" panose="020E0502050101010101" pitchFamily="34" charset="-79"/>
              </a:rPr>
              <a:t>(www.tefilhah.org</a:t>
            </a:r>
            <a:endParaRPr kumimoji="0" lang="he-IL" sz="1200" b="0" i="0" u="none" strike="noStrike" kern="1200" cap="none" spc="0" normalizeH="0" baseline="0" noProof="0" dirty="0">
              <a:ln>
                <a:noFill/>
              </a:ln>
              <a:solidFill>
                <a:prstClr val="black"/>
              </a:solidFill>
              <a:effectLst/>
              <a:uLnTx/>
              <a:uFillTx/>
              <a:latin typeface="Narkisim" panose="020E0502050101010101" pitchFamily="34" charset="-79"/>
              <a:ea typeface="+mn-ea"/>
              <a:cs typeface="Narkisim" panose="020E0502050101010101" pitchFamily="34"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endParaRPr>
          </a:p>
        </p:txBody>
      </p:sp>
      <p:sp>
        <p:nvSpPr>
          <p:cNvPr id="217" name="Text Box 38"/>
          <p:cNvSpPr txBox="1">
            <a:spLocks noChangeArrowheads="1"/>
          </p:cNvSpPr>
          <p:nvPr/>
        </p:nvSpPr>
        <p:spPr bwMode="auto">
          <a:xfrm>
            <a:off x="8991372" y="16580"/>
            <a:ext cx="828952" cy="184666"/>
          </a:xfrm>
          <a:prstGeom prst="rect">
            <a:avLst/>
          </a:prstGeom>
          <a:noFill/>
          <a:ln w="9525">
            <a:solidFill>
              <a:schemeClr val="tx1"/>
            </a:solidFill>
            <a:miter lim="800000"/>
            <a:headEnd/>
            <a:tailEnd/>
          </a:ln>
        </p:spPr>
        <p:txBody>
          <a:bodyPr wrap="square" lIns="0" tIns="0" rIns="0" bIns="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Guttman Keren" panose="02010401010101010101" pitchFamily="2" charset="-79"/>
                <a:ea typeface="+mn-ea"/>
                <a:cs typeface="Guttman Keren" panose="02010401010101010101" pitchFamily="2" charset="-79"/>
              </a:rPr>
              <a:t>מזמור נ"א</a:t>
            </a:r>
            <a:endParaRPr kumimoji="0" lang="en-US" sz="1200" b="1" i="0" u="none" strike="noStrike" kern="1200" cap="none" spc="0" normalizeH="0" baseline="0" noProof="0" dirty="0">
              <a:ln>
                <a:noFill/>
              </a:ln>
              <a:solidFill>
                <a:prstClr val="black"/>
              </a:solidFill>
              <a:effectLst/>
              <a:uLnTx/>
              <a:uFillTx/>
              <a:latin typeface="Guttman Keren" panose="02010401010101010101" pitchFamily="2" charset="-79"/>
              <a:ea typeface="+mn-ea"/>
              <a:cs typeface="Guttman Keren" panose="02010401010101010101" pitchFamily="2" charset="-79"/>
            </a:endParaRPr>
          </a:p>
        </p:txBody>
      </p:sp>
      <p:sp>
        <p:nvSpPr>
          <p:cNvPr id="235" name="Rounded Rectangle 205"/>
          <p:cNvSpPr/>
          <p:nvPr/>
        </p:nvSpPr>
        <p:spPr>
          <a:xfrm>
            <a:off x="6280335" y="202222"/>
            <a:ext cx="3549559" cy="5292000"/>
          </a:xfrm>
          <a:prstGeom prst="roundRect">
            <a:avLst>
              <a:gd name="adj" fmla="val 2355"/>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prstClr val="black"/>
              </a:solidFill>
              <a:effectLst/>
              <a:uLnTx/>
              <a:uFillTx/>
              <a:latin typeface="David" pitchFamily="34" charset="-79"/>
              <a:ea typeface="+mn-ea"/>
              <a:cs typeface="David" pitchFamily="34" charset="-79"/>
            </a:endParaRPr>
          </a:p>
        </p:txBody>
      </p:sp>
      <p:sp>
        <p:nvSpPr>
          <p:cNvPr id="236" name="Right Brace 235"/>
          <p:cNvSpPr/>
          <p:nvPr/>
        </p:nvSpPr>
        <p:spPr>
          <a:xfrm flipH="1">
            <a:off x="6081084" y="202222"/>
            <a:ext cx="266150" cy="533400"/>
          </a:xfrm>
          <a:prstGeom prst="rightBrace">
            <a:avLst>
              <a:gd name="adj1" fmla="val 24693"/>
              <a:gd name="adj2" fmla="val 50000"/>
            </a:avLst>
          </a:prstGeom>
          <a:solidFill>
            <a:schemeClr val="bg1"/>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237" name="Rounded Rectangle 180"/>
          <p:cNvSpPr/>
          <p:nvPr/>
        </p:nvSpPr>
        <p:spPr>
          <a:xfrm>
            <a:off x="5509332" y="210026"/>
            <a:ext cx="632234" cy="468000"/>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פתיח: חטא דוד ובת שבע </a:t>
            </a:r>
          </a:p>
        </p:txBody>
      </p:sp>
      <p:grpSp>
        <p:nvGrpSpPr>
          <p:cNvPr id="238" name="Group 237"/>
          <p:cNvGrpSpPr/>
          <p:nvPr/>
        </p:nvGrpSpPr>
        <p:grpSpPr>
          <a:xfrm>
            <a:off x="5504156" y="737102"/>
            <a:ext cx="826184" cy="2331192"/>
            <a:chOff x="9193566" y="1640882"/>
            <a:chExt cx="826184" cy="2273455"/>
          </a:xfrm>
        </p:grpSpPr>
        <p:sp>
          <p:nvSpPr>
            <p:cNvPr id="239" name="Right Brace 238"/>
            <p:cNvSpPr/>
            <p:nvPr/>
          </p:nvSpPr>
          <p:spPr>
            <a:xfrm flipH="1">
              <a:off x="9753600" y="1640882"/>
              <a:ext cx="266150" cy="2273455"/>
            </a:xfrm>
            <a:prstGeom prst="rightBrace">
              <a:avLst>
                <a:gd name="adj1" fmla="val 24693"/>
                <a:gd name="adj2" fmla="val 50000"/>
              </a:avLst>
            </a:prstGeom>
            <a:solidFill>
              <a:schemeClr val="bg1"/>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241" name="Rounded Rectangle 144"/>
            <p:cNvSpPr/>
            <p:nvPr/>
          </p:nvSpPr>
          <p:spPr>
            <a:xfrm>
              <a:off x="9193566" y="2457483"/>
              <a:ext cx="620656" cy="612000"/>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כפרה</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וטהרה מהחטא</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בעבר</a:t>
              </a:r>
            </a:p>
          </p:txBody>
        </p:sp>
      </p:grpSp>
      <p:sp>
        <p:nvSpPr>
          <p:cNvPr id="243" name="Right Brace 242"/>
          <p:cNvSpPr/>
          <p:nvPr/>
        </p:nvSpPr>
        <p:spPr>
          <a:xfrm flipH="1">
            <a:off x="6058450" y="3070099"/>
            <a:ext cx="266150" cy="2032649"/>
          </a:xfrm>
          <a:prstGeom prst="rightBrace">
            <a:avLst>
              <a:gd name="adj1" fmla="val 24693"/>
              <a:gd name="adj2" fmla="val 50000"/>
            </a:avLst>
          </a:prstGeom>
          <a:solidFill>
            <a:schemeClr val="bg1"/>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248" name="Rounded Rectangle 147"/>
          <p:cNvSpPr/>
          <p:nvPr/>
        </p:nvSpPr>
        <p:spPr>
          <a:xfrm>
            <a:off x="5495278" y="3780891"/>
            <a:ext cx="611777" cy="603453"/>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טהרה לבריאה חדשה לעתיד</a:t>
            </a:r>
          </a:p>
        </p:txBody>
      </p:sp>
      <p:sp>
        <p:nvSpPr>
          <p:cNvPr id="250" name="Right Brace 249"/>
          <p:cNvSpPr/>
          <p:nvPr/>
        </p:nvSpPr>
        <p:spPr>
          <a:xfrm flipH="1">
            <a:off x="6064190" y="5104061"/>
            <a:ext cx="266150" cy="391473"/>
          </a:xfrm>
          <a:prstGeom prst="rightBrace">
            <a:avLst>
              <a:gd name="adj1" fmla="val 24693"/>
              <a:gd name="adj2" fmla="val 50000"/>
            </a:avLst>
          </a:prstGeom>
          <a:solidFill>
            <a:schemeClr val="bg1"/>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251" name="Rounded Rectangle 150"/>
          <p:cNvSpPr/>
          <p:nvPr/>
        </p:nvSpPr>
        <p:spPr>
          <a:xfrm>
            <a:off x="5539667" y="5147189"/>
            <a:ext cx="611777" cy="288000"/>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חזון העתיד</a:t>
            </a:r>
          </a:p>
        </p:txBody>
      </p:sp>
      <p:sp>
        <p:nvSpPr>
          <p:cNvPr id="298" name="Rounded Rectangle 126"/>
          <p:cNvSpPr/>
          <p:nvPr/>
        </p:nvSpPr>
        <p:spPr>
          <a:xfrm>
            <a:off x="2906861" y="23036"/>
            <a:ext cx="1920240" cy="137872"/>
          </a:xfrm>
          <a:prstGeom prst="roundRect">
            <a:avLst/>
          </a:prstGeom>
          <a:solidFill>
            <a:srgbClr val="00006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800" b="1" i="0" u="sng" strike="noStrike" kern="1200" cap="none" spc="0" normalizeH="0" baseline="0" noProof="0" dirty="0">
              <a:ln>
                <a:noFill/>
              </a:ln>
              <a:solidFill>
                <a:prstClr val="white"/>
              </a:solidFill>
              <a:effectLst/>
              <a:uLnTx/>
              <a:uFillTx/>
              <a:latin typeface="David" pitchFamily="34" charset="-79"/>
              <a:ea typeface="+mn-ea"/>
              <a:cs typeface="David" pitchFamily="34" charset="-79"/>
            </a:endParaRPr>
          </a:p>
        </p:txBody>
      </p:sp>
      <p:sp>
        <p:nvSpPr>
          <p:cNvPr id="299" name="TextBox 298"/>
          <p:cNvSpPr txBox="1"/>
          <p:nvPr/>
        </p:nvSpPr>
        <p:spPr>
          <a:xfrm>
            <a:off x="2447109" y="-35256"/>
            <a:ext cx="2389860" cy="253916"/>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050" b="1" i="0" u="none" strike="noStrike" kern="1200" cap="none" spc="0" normalizeH="0" baseline="0" noProof="0" dirty="0">
                <a:ln>
                  <a:noFill/>
                </a:ln>
                <a:solidFill>
                  <a:prstClr val="white"/>
                </a:solidFill>
                <a:effectLst/>
                <a:uLnTx/>
                <a:uFillTx/>
                <a:latin typeface="David" pitchFamily="34" charset="-79"/>
                <a:ea typeface="+mn-ea"/>
                <a:cs typeface="David" pitchFamily="34" charset="-79"/>
              </a:rPr>
              <a:t>חלוקת המזמור ושירשורים פנימיים</a:t>
            </a:r>
          </a:p>
        </p:txBody>
      </p:sp>
      <p:grpSp>
        <p:nvGrpSpPr>
          <p:cNvPr id="29" name="Group 28">
            <a:extLst>
              <a:ext uri="{FF2B5EF4-FFF2-40B4-BE49-F238E27FC236}">
                <a16:creationId xmlns:a16="http://schemas.microsoft.com/office/drawing/2014/main" id="{37A469F9-05C5-430A-9BB0-141294B760E8}"/>
              </a:ext>
            </a:extLst>
          </p:cNvPr>
          <p:cNvGrpSpPr/>
          <p:nvPr/>
        </p:nvGrpSpPr>
        <p:grpSpPr>
          <a:xfrm>
            <a:off x="3156824" y="1093434"/>
            <a:ext cx="648000" cy="3020433"/>
            <a:chOff x="-1718147" y="2913356"/>
            <a:chExt cx="648000" cy="3020433"/>
          </a:xfrm>
        </p:grpSpPr>
        <p:sp>
          <p:nvSpPr>
            <p:cNvPr id="197" name="Rectangle 196"/>
            <p:cNvSpPr/>
            <p:nvPr/>
          </p:nvSpPr>
          <p:spPr>
            <a:xfrm>
              <a:off x="-1718147" y="5537789"/>
              <a:ext cx="648000" cy="396000"/>
            </a:xfrm>
            <a:prstGeom prst="rect">
              <a:avLst/>
            </a:prstGeom>
            <a:ln w="3175">
              <a:solidFill>
                <a:schemeClr val="tx1"/>
              </a:solidFill>
            </a:ln>
          </p:spPr>
          <p:txBody>
            <a:bodyPr wrap="square" lIns="27432" tIns="27432" rIns="27432" bIns="27432">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אֲלַמְּדָה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פֹשְׁעִים</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דְּרָכֶיךָ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וְחַטָּאִים</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אֵלֶיךָ יָשׁוּבוּ</a:t>
              </a:r>
            </a:p>
          </p:txBody>
        </p:sp>
        <p:sp>
          <p:nvSpPr>
            <p:cNvPr id="198" name="Rectangle 197"/>
            <p:cNvSpPr/>
            <p:nvPr/>
          </p:nvSpPr>
          <p:spPr>
            <a:xfrm>
              <a:off x="-1681659" y="2913356"/>
              <a:ext cx="576000" cy="440120"/>
            </a:xfrm>
            <a:prstGeom prst="rect">
              <a:avLst/>
            </a:prstGeom>
            <a:ln w="3175">
              <a:solidFill>
                <a:schemeClr val="tx1"/>
              </a:solidFill>
            </a:ln>
          </p:spPr>
          <p:txBody>
            <a:bodyPr wrap="square" lIns="27432" tIns="27432" rIns="27432" bIns="27432">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כִּי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פְשָׁעַי</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אֲנִי </a:t>
              </a:r>
              <a:r>
                <a:rPr kumimoji="0" lang="he-IL" sz="900" b="1" i="0" u="none" strike="noStrike" kern="1200" cap="none" spc="0" normalizeH="0" baseline="0" noProof="0" dirty="0">
                  <a:ln>
                    <a:noFill/>
                  </a:ln>
                  <a:solidFill>
                    <a:prstClr val="black"/>
                  </a:solidFill>
                  <a:effectLst/>
                  <a:uLnTx/>
                  <a:uFillTx/>
                  <a:latin typeface="David" pitchFamily="34" charset="-79"/>
                  <a:ea typeface="+mn-ea"/>
                  <a:cs typeface="David" pitchFamily="34" charset="-79"/>
                </a:rPr>
                <a:t>אֵדָע</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וְחַטָּאתִי</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נֶגְדִּי תָמִיד</a:t>
              </a:r>
              <a:endPar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endParaRPr>
            </a:p>
          </p:txBody>
        </p:sp>
        <p:cxnSp>
          <p:nvCxnSpPr>
            <p:cNvPr id="303" name="Straight Arrow Connector 302"/>
            <p:cNvCxnSpPr>
              <a:cxnSpLocks/>
              <a:stCxn id="197" idx="0"/>
              <a:endCxn id="198" idx="2"/>
            </p:cNvCxnSpPr>
            <p:nvPr/>
          </p:nvCxnSpPr>
          <p:spPr>
            <a:xfrm flipV="1">
              <a:off x="-1394147" y="3353476"/>
              <a:ext cx="488" cy="2184313"/>
            </a:xfrm>
            <a:prstGeom prst="straightConnector1">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EC186675-648D-4B65-A003-A68D7A04C92D}"/>
              </a:ext>
            </a:extLst>
          </p:cNvPr>
          <p:cNvGrpSpPr/>
          <p:nvPr/>
        </p:nvGrpSpPr>
        <p:grpSpPr>
          <a:xfrm>
            <a:off x="0" y="5538992"/>
            <a:ext cx="4953000" cy="1319008"/>
            <a:chOff x="0" y="5538992"/>
            <a:chExt cx="4953000" cy="1319008"/>
          </a:xfrm>
        </p:grpSpPr>
        <p:sp>
          <p:nvSpPr>
            <p:cNvPr id="297" name="Rectangle 296"/>
            <p:cNvSpPr/>
            <p:nvPr/>
          </p:nvSpPr>
          <p:spPr>
            <a:xfrm>
              <a:off x="0" y="5538992"/>
              <a:ext cx="4953000" cy="1319008"/>
            </a:xfrm>
            <a:prstGeom prst="rect">
              <a:avLst/>
            </a:prstGeom>
            <a:solidFill>
              <a:schemeClr val="accent3">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prstClr val="black"/>
                </a:solidFill>
                <a:effectLst/>
                <a:uLnTx/>
                <a:uFillTx/>
                <a:latin typeface="David" pitchFamily="34" charset="-79"/>
                <a:ea typeface="+mn-ea"/>
                <a:cs typeface="David" pitchFamily="34" charset="-79"/>
              </a:endParaRPr>
            </a:p>
          </p:txBody>
        </p:sp>
        <p:sp>
          <p:nvSpPr>
            <p:cNvPr id="316" name="TextBox 315"/>
            <p:cNvSpPr txBox="1"/>
            <p:nvPr/>
          </p:nvSpPr>
          <p:spPr>
            <a:xfrm>
              <a:off x="3486148" y="5576641"/>
              <a:ext cx="1396079" cy="155812"/>
            </a:xfrm>
            <a:prstGeom prst="rect">
              <a:avLst/>
            </a:prstGeom>
            <a:solidFill>
              <a:srgbClr val="39CA06"/>
            </a:solidFill>
          </p:spPr>
          <p:txBody>
            <a:bodyPr wrap="square" lIns="45720" tIns="0" rIns="45720" bIns="0" rtlCol="1">
              <a:spAutoFit/>
            </a:bodyPr>
            <a:lstStyle/>
            <a:p>
              <a:pPr marL="0" marR="0" lvl="0" indent="0" algn="r" defTabSz="914400" rtl="1" eaLnBrk="1" fontAlgn="auto" latinLnBrk="0" hangingPunct="1">
                <a:lnSpc>
                  <a:spcPts val="1200"/>
                </a:lnSpc>
                <a:spcBef>
                  <a:spcPts val="0"/>
                </a:spcBef>
                <a:spcAft>
                  <a:spcPts val="0"/>
                </a:spcAft>
                <a:buClrTx/>
                <a:buSzTx/>
                <a:buFontTx/>
                <a:buNone/>
                <a:tabLst/>
                <a:defRPr/>
              </a:pPr>
              <a:r>
                <a:rPr kumimoji="0" lang="he-IL" sz="1050" b="1" i="0" u="none" strike="noStrike" kern="1200" cap="none" spc="0" normalizeH="0" baseline="0" noProof="0" dirty="0">
                  <a:ln>
                    <a:noFill/>
                  </a:ln>
                  <a:solidFill>
                    <a:prstClr val="white"/>
                  </a:solidFill>
                  <a:effectLst/>
                  <a:uLnTx/>
                  <a:uFillTx/>
                  <a:latin typeface="David" pitchFamily="34" charset="-79"/>
                  <a:ea typeface="+mn-ea"/>
                  <a:cs typeface="David" pitchFamily="34" charset="-79"/>
                </a:rPr>
                <a:t>קשרים עם ספרים אחרים </a:t>
              </a:r>
            </a:p>
          </p:txBody>
        </p:sp>
      </p:grpSp>
      <p:sp>
        <p:nvSpPr>
          <p:cNvPr id="352" name="Rectangle 351"/>
          <p:cNvSpPr/>
          <p:nvPr/>
        </p:nvSpPr>
        <p:spPr>
          <a:xfrm>
            <a:off x="1676400" y="9969292"/>
            <a:ext cx="3205827" cy="547842"/>
          </a:xfrm>
          <a:prstGeom prst="rect">
            <a:avLst/>
          </a:prstGeom>
          <a:ln w="3175">
            <a:solidFill>
              <a:srgbClr val="39CA06"/>
            </a:solidFill>
          </a:ln>
        </p:spPr>
        <p:txBody>
          <a:bodyPr wrap="square" lIns="27432" tIns="27432" rIns="27432" bIns="27432">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0"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יחזקאל ל"ו, </a:t>
            </a:r>
            <a:r>
              <a:rPr kumimoji="0" lang="he-IL" sz="800" b="1"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י"א, יט; </a:t>
            </a:r>
            <a:r>
              <a:rPr kumimoji="0" lang="he-IL" sz="800" b="0"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כה-כו</a:t>
            </a: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וְנָתַתִּי לָהֶם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לֵב</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אֶחָד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וְרוּחַ חֲדָשָׁה</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אֶתֵּן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בְּקִרְבְּכֶם</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וַהֲסִרֹתִי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לֵב</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הָאֶבֶן מִבְּשָׂרָם וְנָתַתִּי לָהֶם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לֵב</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בָּשָׂר... וְזָרַקְתִּי עֲלֵיכֶם מַיִם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טְהוֹרִים וּטְהַרְתֶּם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מִכֹּל טֻמְאוֹתֵיכֶם וּמִכָּל גִּלּוּלֵיכֶם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אֲטַהֵר</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אֶתְכֶם: וְנָתַתִּי לָכֶם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לֵב חָדָשׁ</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וְרוּחַ חֲדָשָׁה</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אֶתֵּן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בְּקִרְבְּכֶם</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וַהֲסִרֹתִי אֶת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לֵב</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הָאֶבֶן מִבְּשַׂרְכֶם וְנָתַתִּי לָכֶם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לֵב</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בָּשָׂר:</a:t>
            </a:r>
          </a:p>
        </p:txBody>
      </p:sp>
      <p:sp>
        <p:nvSpPr>
          <p:cNvPr id="356" name="Rectangle 355"/>
          <p:cNvSpPr/>
          <p:nvPr/>
        </p:nvSpPr>
        <p:spPr>
          <a:xfrm>
            <a:off x="2514600" y="10546829"/>
            <a:ext cx="2367627" cy="178510"/>
          </a:xfrm>
          <a:prstGeom prst="rect">
            <a:avLst/>
          </a:prstGeom>
          <a:ln w="3175">
            <a:solidFill>
              <a:srgbClr val="39CA06"/>
            </a:solidFill>
          </a:ln>
        </p:spPr>
        <p:txBody>
          <a:bodyPr wrap="square" lIns="27432" tIns="27432" rIns="27432" bIns="27432">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0"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איוב ל"ח, לו</a:t>
            </a:r>
            <a:r>
              <a:rPr kumimoji="0" lang="he-IL" sz="800" b="0"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מִי שָׁת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בַּטֻּחוֹת</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 חָכְמָה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אוֹ מִי נָתַן לַשֶּׂכְוִי בִינָה: </a:t>
            </a:r>
          </a:p>
        </p:txBody>
      </p:sp>
      <p:cxnSp>
        <p:nvCxnSpPr>
          <p:cNvPr id="366" name="Straight Arrow Connector 365"/>
          <p:cNvCxnSpPr>
            <a:cxnSpLocks/>
            <a:stCxn id="352" idx="1"/>
            <a:endCxn id="368" idx="3"/>
          </p:cNvCxnSpPr>
          <p:nvPr/>
        </p:nvCxnSpPr>
        <p:spPr>
          <a:xfrm flipH="1">
            <a:off x="1564879" y="10243213"/>
            <a:ext cx="111521" cy="15050"/>
          </a:xfrm>
          <a:prstGeom prst="straightConnector1">
            <a:avLst/>
          </a:prstGeom>
          <a:ln w="3175">
            <a:solidFill>
              <a:srgbClr val="39CA0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8" name="Rectangle 367"/>
          <p:cNvSpPr/>
          <p:nvPr/>
        </p:nvSpPr>
        <p:spPr>
          <a:xfrm>
            <a:off x="36611" y="10045897"/>
            <a:ext cx="1528268" cy="424732"/>
          </a:xfrm>
          <a:prstGeom prst="rect">
            <a:avLst/>
          </a:prstGeom>
          <a:ln w="3175">
            <a:solidFill>
              <a:srgbClr val="39CA06"/>
            </a:solidFill>
          </a:ln>
        </p:spPr>
        <p:txBody>
          <a:bodyPr wrap="square" lIns="27432" tIns="27432" rIns="27432" bIns="27432">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תהלים נ"א, ד.ט.יב</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וּמֵחַטָּאתִי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טַהֲרֵנִי</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תְּחַטְּאֵנִי בְאֵזוֹב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וְאֶטְהָר</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לֵב טָהוֹר</a:t>
            </a:r>
            <a:r>
              <a:rPr kumimoji="0" lang="he-IL" sz="800" b="1" i="0" u="none" strike="noStrike" kern="1200" cap="none" spc="0" normalizeH="0" baseline="0" noProof="0" dirty="0">
                <a:ln>
                  <a:noFill/>
                </a:ln>
                <a:solidFill>
                  <a:prstClr val="white"/>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בְּרָא לִי אֱלֹהִים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וְרוּחַ</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נָכוֹן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חַדֵּשׁ בְּקִרְבִּי</a:t>
            </a:r>
          </a:p>
        </p:txBody>
      </p:sp>
      <p:cxnSp>
        <p:nvCxnSpPr>
          <p:cNvPr id="370" name="Straight Arrow Connector 369"/>
          <p:cNvCxnSpPr>
            <a:cxnSpLocks/>
            <a:stCxn id="356" idx="1"/>
            <a:endCxn id="372" idx="3"/>
          </p:cNvCxnSpPr>
          <p:nvPr/>
        </p:nvCxnSpPr>
        <p:spPr>
          <a:xfrm flipH="1">
            <a:off x="2483966" y="10636084"/>
            <a:ext cx="30634" cy="745"/>
          </a:xfrm>
          <a:prstGeom prst="straightConnector1">
            <a:avLst/>
          </a:prstGeom>
          <a:ln w="3175">
            <a:solidFill>
              <a:srgbClr val="39CA0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2" name="Rectangle 371"/>
          <p:cNvSpPr/>
          <p:nvPr/>
        </p:nvSpPr>
        <p:spPr>
          <a:xfrm>
            <a:off x="35966" y="10546829"/>
            <a:ext cx="2448000" cy="180000"/>
          </a:xfrm>
          <a:prstGeom prst="rect">
            <a:avLst/>
          </a:prstGeom>
          <a:ln w="3175">
            <a:solidFill>
              <a:srgbClr val="39CA06"/>
            </a:solidFill>
          </a:ln>
        </p:spPr>
        <p:txBody>
          <a:bodyPr wrap="square" lIns="27432" tIns="27432" rIns="27432" bIns="27432">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תהלים נ"א, ח</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הֵן אֱמֶת חָפַצְתָּ </a:t>
            </a:r>
            <a:r>
              <a:rPr kumimoji="0" lang="he-IL" sz="800" b="1" i="0" u="none" strike="noStrike" kern="1200" cap="none" spc="0" normalizeH="0" baseline="0" noProof="0" dirty="0">
                <a:ln>
                  <a:noFill/>
                </a:ln>
                <a:solidFill>
                  <a:prstClr val="white"/>
                </a:solidFill>
                <a:effectLst/>
                <a:highlight>
                  <a:srgbClr val="39CA06"/>
                </a:highlight>
                <a:uLnTx/>
                <a:uFillTx/>
                <a:latin typeface="Guttman Keren" panose="02010701010101010101" pitchFamily="2" charset="-79"/>
                <a:ea typeface="+mn-ea"/>
                <a:cs typeface="Guttman Keren" panose="02010701010101010101" pitchFamily="2" charset="-79"/>
              </a:rPr>
              <a:t>בַטֻּחוֹת</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וּבְסָתֻם </a:t>
            </a:r>
            <a:r>
              <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rPr>
              <a:t>חָכְמָה</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תוֹדִיעֵנִי</a:t>
            </a:r>
            <a:endParaRPr kumimoji="0" lang="he-IL" sz="800" b="1" i="0" u="none" strike="noStrike" kern="1200" cap="none" spc="0" normalizeH="0" baseline="0" noProof="0" dirty="0">
              <a:ln>
                <a:noFill/>
              </a:ln>
              <a:solidFill>
                <a:srgbClr val="39CA06"/>
              </a:solidFill>
              <a:effectLst/>
              <a:uLnTx/>
              <a:uFillTx/>
              <a:latin typeface="Guttman Keren" panose="02010701010101010101" pitchFamily="2" charset="-79"/>
              <a:ea typeface="+mn-ea"/>
              <a:cs typeface="Guttman Keren" panose="02010701010101010101" pitchFamily="2" charset="-79"/>
            </a:endParaRPr>
          </a:p>
        </p:txBody>
      </p:sp>
      <p:grpSp>
        <p:nvGrpSpPr>
          <p:cNvPr id="7" name="Group 6">
            <a:extLst>
              <a:ext uri="{FF2B5EF4-FFF2-40B4-BE49-F238E27FC236}">
                <a16:creationId xmlns:a16="http://schemas.microsoft.com/office/drawing/2014/main" id="{A2D8D277-980C-47AF-A055-8F0980518B6E}"/>
              </a:ext>
            </a:extLst>
          </p:cNvPr>
          <p:cNvGrpSpPr/>
          <p:nvPr/>
        </p:nvGrpSpPr>
        <p:grpSpPr>
          <a:xfrm>
            <a:off x="2590800" y="228600"/>
            <a:ext cx="2184146" cy="178510"/>
            <a:chOff x="2590800" y="228600"/>
            <a:chExt cx="2184146" cy="178510"/>
          </a:xfrm>
        </p:grpSpPr>
        <p:sp>
          <p:nvSpPr>
            <p:cNvPr id="183" name="Rectangle 182"/>
            <p:cNvSpPr/>
            <p:nvPr/>
          </p:nvSpPr>
          <p:spPr>
            <a:xfrm>
              <a:off x="3810000" y="228600"/>
              <a:ext cx="964946" cy="178510"/>
            </a:xfrm>
            <a:prstGeom prst="rect">
              <a:avLst/>
            </a:prstGeom>
            <a:ln w="3175">
              <a:solidFill>
                <a:schemeClr val="tx1"/>
              </a:solidFill>
            </a:ln>
          </p:spPr>
          <p:txBody>
            <a:bodyPr wrap="square" lIns="27432" tIns="27432" rIns="27432" bIns="27432">
              <a:spAutoFit/>
            </a:bodyPr>
            <a:lstStyle/>
            <a:p>
              <a:pPr marL="269875" marR="0" lvl="0" indent="-269875" algn="r" defTabSz="914400" rtl="1" eaLnBrk="1" fontAlgn="auto" latinLnBrk="0" hangingPunct="1">
                <a:lnSpc>
                  <a:spcPct val="100000"/>
                </a:lnSpc>
                <a:spcBef>
                  <a:spcPts val="0"/>
                </a:spcBef>
                <a:spcAft>
                  <a:spcPts val="0"/>
                </a:spcAft>
                <a:buClrTx/>
                <a:buSzTx/>
                <a:buFontTx/>
                <a:buNone/>
                <a:tabLst>
                  <a:tab pos="1436688" algn="r"/>
                </a:tabLst>
                <a:defRPr/>
              </a:pP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בְּבוֹא</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אֵלָיו נָתָן הַנָּבִיא</a:t>
              </a:r>
            </a:p>
          </p:txBody>
        </p:sp>
        <p:sp>
          <p:nvSpPr>
            <p:cNvPr id="2" name="Rectangle 1">
              <a:extLst>
                <a:ext uri="{FF2B5EF4-FFF2-40B4-BE49-F238E27FC236}">
                  <a16:creationId xmlns:a16="http://schemas.microsoft.com/office/drawing/2014/main" id="{E6240FCE-29E2-41D8-B81E-EF5794323330}"/>
                </a:ext>
              </a:extLst>
            </p:cNvPr>
            <p:cNvSpPr/>
            <p:nvPr/>
          </p:nvSpPr>
          <p:spPr>
            <a:xfrm>
              <a:off x="2590800" y="228600"/>
              <a:ext cx="1041147" cy="178510"/>
            </a:xfrm>
            <a:prstGeom prst="rect">
              <a:avLst/>
            </a:prstGeom>
            <a:ln w="3175">
              <a:solidFill>
                <a:schemeClr val="tx1"/>
              </a:solidFill>
            </a:ln>
          </p:spPr>
          <p:txBody>
            <a:bodyPr wrap="square" lIns="27432" tIns="27432" rIns="27432" bIns="27432">
              <a:spAutoFit/>
            </a:bodyPr>
            <a:lstStyle/>
            <a:p>
              <a:pPr marL="269875" marR="0" lvl="0" indent="-269875" algn="r" defTabSz="914400" rtl="1" eaLnBrk="1" fontAlgn="auto" latinLnBrk="0" hangingPunct="1">
                <a:lnSpc>
                  <a:spcPct val="100000"/>
                </a:lnSpc>
                <a:spcBef>
                  <a:spcPts val="0"/>
                </a:spcBef>
                <a:spcAft>
                  <a:spcPts val="0"/>
                </a:spcAft>
                <a:buClrTx/>
                <a:buSzTx/>
                <a:buFontTx/>
                <a:buNone/>
                <a:tabLst>
                  <a:tab pos="1436688" algn="r"/>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כַּאֲשֶׁר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בָּא</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אֶל בַּת שָׁבַע</a:t>
              </a:r>
            </a:p>
          </p:txBody>
        </p:sp>
        <p:cxnSp>
          <p:nvCxnSpPr>
            <p:cNvPr id="116" name="Straight Arrow Connector 115">
              <a:extLst>
                <a:ext uri="{FF2B5EF4-FFF2-40B4-BE49-F238E27FC236}">
                  <a16:creationId xmlns:a16="http://schemas.microsoft.com/office/drawing/2014/main" id="{A5DCE9C7-7A8D-449A-BF31-2ECAFE9C7F70}"/>
                </a:ext>
              </a:extLst>
            </p:cNvPr>
            <p:cNvCxnSpPr>
              <a:cxnSpLocks/>
              <a:stCxn id="2" idx="3"/>
              <a:endCxn id="183" idx="1"/>
            </p:cNvCxnSpPr>
            <p:nvPr/>
          </p:nvCxnSpPr>
          <p:spPr>
            <a:xfrm>
              <a:off x="3631947" y="317855"/>
              <a:ext cx="178053" cy="0"/>
            </a:xfrm>
            <a:prstGeom prst="straightConnector1">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C1E31E69-4D9D-43A9-B721-3585C98B0CBA}"/>
              </a:ext>
            </a:extLst>
          </p:cNvPr>
          <p:cNvGrpSpPr/>
          <p:nvPr/>
        </p:nvGrpSpPr>
        <p:grpSpPr>
          <a:xfrm>
            <a:off x="2252792" y="911940"/>
            <a:ext cx="828000" cy="3330059"/>
            <a:chOff x="-1206450" y="911940"/>
            <a:chExt cx="828000" cy="3330059"/>
          </a:xfrm>
        </p:grpSpPr>
        <p:sp>
          <p:nvSpPr>
            <p:cNvPr id="164" name="TextBox 163">
              <a:extLst>
                <a:ext uri="{FF2B5EF4-FFF2-40B4-BE49-F238E27FC236}">
                  <a16:creationId xmlns:a16="http://schemas.microsoft.com/office/drawing/2014/main" id="{6B9BDD3F-3F84-4D10-B855-80E088402813}"/>
                </a:ext>
              </a:extLst>
            </p:cNvPr>
            <p:cNvSpPr txBox="1"/>
            <p:nvPr/>
          </p:nvSpPr>
          <p:spPr>
            <a:xfrm>
              <a:off x="-1206450" y="911940"/>
              <a:ext cx="828000" cy="178510"/>
            </a:xfrm>
            <a:prstGeom prst="rect">
              <a:avLst/>
            </a:prstGeom>
            <a:noFill/>
            <a:ln w="3175">
              <a:solidFill>
                <a:schemeClr val="tx1"/>
              </a:solidFill>
            </a:ln>
          </p:spPr>
          <p:txBody>
            <a:bodyPr wrap="square" lIns="27432" tIns="27432" rIns="27432" bIns="27432"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וּמֵחַטָּאתִי</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טַהֲרֵנִי</a:t>
              </a: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71" name="Straight Connector 170">
              <a:extLst>
                <a:ext uri="{FF2B5EF4-FFF2-40B4-BE49-F238E27FC236}">
                  <a16:creationId xmlns:a16="http://schemas.microsoft.com/office/drawing/2014/main" id="{7B0FAD23-D620-496B-B915-AC9A176DFBE6}"/>
                </a:ext>
              </a:extLst>
            </p:cNvPr>
            <p:cNvCxnSpPr>
              <a:cxnSpLocks/>
              <a:stCxn id="164" idx="2"/>
              <a:endCxn id="172" idx="0"/>
            </p:cNvCxnSpPr>
            <p:nvPr/>
          </p:nvCxnSpPr>
          <p:spPr>
            <a:xfrm>
              <a:off x="-792450" y="1090450"/>
              <a:ext cx="0" cy="45377"/>
            </a:xfrm>
            <a:prstGeom prst="line">
              <a:avLst/>
            </a:prstGeom>
            <a:noFill/>
            <a:ln w="3175">
              <a:solidFill>
                <a:schemeClr val="tx1"/>
              </a:solidFill>
            </a:ln>
          </p:spPr>
        </p:cxnSp>
        <p:sp>
          <p:nvSpPr>
            <p:cNvPr id="172" name="TextBox 171">
              <a:extLst>
                <a:ext uri="{FF2B5EF4-FFF2-40B4-BE49-F238E27FC236}">
                  <a16:creationId xmlns:a16="http://schemas.microsoft.com/office/drawing/2014/main" id="{6F571038-130F-4C34-AAFF-CFCF5D937F71}"/>
                </a:ext>
              </a:extLst>
            </p:cNvPr>
            <p:cNvSpPr txBox="1"/>
            <p:nvPr/>
          </p:nvSpPr>
          <p:spPr>
            <a:xfrm>
              <a:off x="-1206450" y="1135827"/>
              <a:ext cx="828000" cy="178510"/>
            </a:xfrm>
            <a:prstGeom prst="rect">
              <a:avLst/>
            </a:prstGeom>
            <a:noFill/>
            <a:ln w="3175">
              <a:solidFill>
                <a:schemeClr val="tx1"/>
              </a:solidFill>
            </a:ln>
          </p:spPr>
          <p:txBody>
            <a:bodyPr wrap="square" lIns="27432" tIns="27432" rIns="27432" bIns="27432"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וְחַטָּאתִי</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נֶגְדִּי תָמִיד</a:t>
              </a: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75" name="Straight Connector 174">
              <a:extLst>
                <a:ext uri="{FF2B5EF4-FFF2-40B4-BE49-F238E27FC236}">
                  <a16:creationId xmlns:a16="http://schemas.microsoft.com/office/drawing/2014/main" id="{AE84226F-8EC0-4245-A654-8681050D8DAB}"/>
                </a:ext>
              </a:extLst>
            </p:cNvPr>
            <p:cNvCxnSpPr>
              <a:cxnSpLocks/>
              <a:stCxn id="188" idx="2"/>
              <a:endCxn id="176" idx="0"/>
            </p:cNvCxnSpPr>
            <p:nvPr/>
          </p:nvCxnSpPr>
          <p:spPr>
            <a:xfrm>
              <a:off x="-792450" y="3302719"/>
              <a:ext cx="6478" cy="507280"/>
            </a:xfrm>
            <a:prstGeom prst="line">
              <a:avLst/>
            </a:prstGeom>
            <a:noFill/>
            <a:ln w="3175">
              <a:solidFill>
                <a:schemeClr val="tx1"/>
              </a:solidFill>
            </a:ln>
          </p:spPr>
        </p:cxnSp>
        <p:sp>
          <p:nvSpPr>
            <p:cNvPr id="176" name="TextBox 175">
              <a:extLst>
                <a:ext uri="{FF2B5EF4-FFF2-40B4-BE49-F238E27FC236}">
                  <a16:creationId xmlns:a16="http://schemas.microsoft.com/office/drawing/2014/main" id="{C314CC18-E781-4866-9A71-F01D3C2EEC8D}"/>
                </a:ext>
              </a:extLst>
            </p:cNvPr>
            <p:cNvSpPr txBox="1"/>
            <p:nvPr/>
          </p:nvSpPr>
          <p:spPr>
            <a:xfrm>
              <a:off x="-983972" y="3809999"/>
              <a:ext cx="396000" cy="432000"/>
            </a:xfrm>
            <a:prstGeom prst="rect">
              <a:avLst/>
            </a:prstGeom>
            <a:noFill/>
            <a:ln w="3175">
              <a:solidFill>
                <a:schemeClr val="tx1"/>
              </a:solidFill>
            </a:ln>
          </p:spPr>
          <p:txBody>
            <a:bodyPr wrap="square" lIns="27432" tIns="27432" rIns="27432" bIns="27432"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tab pos="1616075" algn="r"/>
                </a:tabLst>
                <a:defRPr/>
              </a:pP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וְחַטָּאִים</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p>
            <a:p>
              <a:pPr marL="0" marR="0" lvl="0" indent="0" algn="ctr" defTabSz="914400" rtl="1" eaLnBrk="1" fontAlgn="auto" latinLnBrk="0" hangingPunct="1">
                <a:lnSpc>
                  <a:spcPct val="100000"/>
                </a:lnSpc>
                <a:spcBef>
                  <a:spcPts val="0"/>
                </a:spcBef>
                <a:spcAft>
                  <a:spcPts val="0"/>
                </a:spcAft>
                <a:buClrTx/>
                <a:buSzTx/>
                <a:buFontTx/>
                <a:buNone/>
                <a:tabLst>
                  <a:tab pos="1616075" algn="r"/>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אֵלֶיךָ יָשׁוּבוּ</a:t>
              </a:r>
            </a:p>
          </p:txBody>
        </p:sp>
        <p:cxnSp>
          <p:nvCxnSpPr>
            <p:cNvPr id="177" name="Straight Connector 176">
              <a:extLst>
                <a:ext uri="{FF2B5EF4-FFF2-40B4-BE49-F238E27FC236}">
                  <a16:creationId xmlns:a16="http://schemas.microsoft.com/office/drawing/2014/main" id="{44219D3A-5E84-4464-BAE9-C142EE56E723}"/>
                </a:ext>
              </a:extLst>
            </p:cNvPr>
            <p:cNvCxnSpPr>
              <a:cxnSpLocks/>
              <a:stCxn id="172" idx="2"/>
              <a:endCxn id="178" idx="0"/>
            </p:cNvCxnSpPr>
            <p:nvPr/>
          </p:nvCxnSpPr>
          <p:spPr>
            <a:xfrm>
              <a:off x="-792450" y="1314337"/>
              <a:ext cx="0" cy="45377"/>
            </a:xfrm>
            <a:prstGeom prst="line">
              <a:avLst/>
            </a:prstGeom>
            <a:noFill/>
            <a:ln w="3175">
              <a:solidFill>
                <a:schemeClr val="tx1"/>
              </a:solidFill>
            </a:ln>
          </p:spPr>
        </p:cxnSp>
        <p:sp>
          <p:nvSpPr>
            <p:cNvPr id="178" name="TextBox 177">
              <a:extLst>
                <a:ext uri="{FF2B5EF4-FFF2-40B4-BE49-F238E27FC236}">
                  <a16:creationId xmlns:a16="http://schemas.microsoft.com/office/drawing/2014/main" id="{833BE322-1773-433C-8EA1-740222A4AC7F}"/>
                </a:ext>
              </a:extLst>
            </p:cNvPr>
            <p:cNvSpPr txBox="1"/>
            <p:nvPr/>
          </p:nvSpPr>
          <p:spPr>
            <a:xfrm>
              <a:off x="-1206450" y="1359714"/>
              <a:ext cx="828000" cy="178510"/>
            </a:xfrm>
            <a:prstGeom prst="rect">
              <a:avLst/>
            </a:prstGeom>
            <a:noFill/>
            <a:ln w="3175">
              <a:solidFill>
                <a:schemeClr val="tx1"/>
              </a:solidFill>
            </a:ln>
          </p:spPr>
          <p:txBody>
            <a:bodyPr wrap="square" lIns="27432" tIns="27432" rIns="27432" bIns="27432"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לְךָ לְבַדְּךָ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חָטָאתִי</a:t>
              </a:r>
              <a:endParaRPr kumimoji="0" lang="en-US" sz="800" b="0" i="0" u="none" strike="noStrike" kern="1200" cap="none" spc="0" normalizeH="0" baseline="0" noProof="0" dirty="0">
                <a:ln>
                  <a:noFill/>
                </a:ln>
                <a:solidFill>
                  <a:srgbClr val="FF0000"/>
                </a:solidFill>
                <a:effectLst/>
                <a:uLnTx/>
                <a:uFillTx/>
                <a:latin typeface="Calibri"/>
                <a:ea typeface="+mn-ea"/>
                <a:cs typeface="+mn-cs"/>
              </a:endParaRPr>
            </a:p>
          </p:txBody>
        </p:sp>
        <p:cxnSp>
          <p:nvCxnSpPr>
            <p:cNvPr id="179" name="Straight Connector 178">
              <a:extLst>
                <a:ext uri="{FF2B5EF4-FFF2-40B4-BE49-F238E27FC236}">
                  <a16:creationId xmlns:a16="http://schemas.microsoft.com/office/drawing/2014/main" id="{4979E3A5-3A15-4C67-A90A-5D356F366600}"/>
                </a:ext>
              </a:extLst>
            </p:cNvPr>
            <p:cNvCxnSpPr>
              <a:cxnSpLocks/>
              <a:stCxn id="178" idx="2"/>
              <a:endCxn id="182" idx="0"/>
            </p:cNvCxnSpPr>
            <p:nvPr/>
          </p:nvCxnSpPr>
          <p:spPr>
            <a:xfrm>
              <a:off x="-792450" y="1538224"/>
              <a:ext cx="0" cy="255862"/>
            </a:xfrm>
            <a:prstGeom prst="line">
              <a:avLst/>
            </a:prstGeom>
            <a:noFill/>
            <a:ln w="3175">
              <a:solidFill>
                <a:schemeClr val="tx1"/>
              </a:solidFill>
            </a:ln>
          </p:spPr>
        </p:cxnSp>
        <p:sp>
          <p:nvSpPr>
            <p:cNvPr id="182" name="TextBox 181">
              <a:extLst>
                <a:ext uri="{FF2B5EF4-FFF2-40B4-BE49-F238E27FC236}">
                  <a16:creationId xmlns:a16="http://schemas.microsoft.com/office/drawing/2014/main" id="{18A2CA25-C936-4CD7-9DE6-E96365CAFEB0}"/>
                </a:ext>
              </a:extLst>
            </p:cNvPr>
            <p:cNvSpPr txBox="1"/>
            <p:nvPr/>
          </p:nvSpPr>
          <p:spPr>
            <a:xfrm>
              <a:off x="-1206450" y="1794086"/>
              <a:ext cx="828000" cy="178510"/>
            </a:xfrm>
            <a:prstGeom prst="rect">
              <a:avLst/>
            </a:prstGeom>
            <a:noFill/>
            <a:ln w="3175">
              <a:solidFill>
                <a:schemeClr val="tx1"/>
              </a:solidFill>
            </a:ln>
          </p:spPr>
          <p:txBody>
            <a:bodyPr wrap="square" lIns="27432" tIns="27432" rIns="27432" bIns="27432" rtlCol="0">
              <a:spAutoFit/>
            </a:bodyPr>
            <a:lstStyle/>
            <a:p>
              <a:pPr marL="177800" marR="0" lvl="0" indent="-177800" algn="r" defTabSz="914400" rtl="1" eaLnBrk="1" fontAlgn="auto" latinLnBrk="0" hangingPunct="1">
                <a:lnSpc>
                  <a:spcPct val="100000"/>
                </a:lnSpc>
                <a:spcBef>
                  <a:spcPts val="0"/>
                </a:spcBef>
                <a:spcAft>
                  <a:spcPts val="0"/>
                </a:spcAft>
                <a:buClrTx/>
                <a:buSzTx/>
                <a:buFontTx/>
                <a:buNone/>
                <a:tabLst>
                  <a:tab pos="1616075" algn="r"/>
                </a:tabLst>
                <a:defRPr/>
              </a:pP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וּבְחֵטְא</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יֶחֱמַתְנִי אִמִּי</a:t>
              </a:r>
            </a:p>
          </p:txBody>
        </p:sp>
        <p:cxnSp>
          <p:nvCxnSpPr>
            <p:cNvPr id="185" name="Straight Connector 184">
              <a:extLst>
                <a:ext uri="{FF2B5EF4-FFF2-40B4-BE49-F238E27FC236}">
                  <a16:creationId xmlns:a16="http://schemas.microsoft.com/office/drawing/2014/main" id="{FCFB741B-59EB-4B24-B5D1-C341AE7F7C98}"/>
                </a:ext>
              </a:extLst>
            </p:cNvPr>
            <p:cNvCxnSpPr>
              <a:cxnSpLocks/>
              <a:stCxn id="182" idx="2"/>
              <a:endCxn id="186" idx="0"/>
            </p:cNvCxnSpPr>
            <p:nvPr/>
          </p:nvCxnSpPr>
          <p:spPr>
            <a:xfrm>
              <a:off x="-792450" y="1972596"/>
              <a:ext cx="0" cy="378242"/>
            </a:xfrm>
            <a:prstGeom prst="line">
              <a:avLst/>
            </a:prstGeom>
            <a:noFill/>
            <a:ln w="3175">
              <a:solidFill>
                <a:schemeClr val="tx1"/>
              </a:solidFill>
            </a:ln>
          </p:spPr>
        </p:cxnSp>
        <p:sp>
          <p:nvSpPr>
            <p:cNvPr id="186" name="TextBox 185">
              <a:extLst>
                <a:ext uri="{FF2B5EF4-FFF2-40B4-BE49-F238E27FC236}">
                  <a16:creationId xmlns:a16="http://schemas.microsoft.com/office/drawing/2014/main" id="{77A7B748-B977-4902-AB8D-0FC88835E61C}"/>
                </a:ext>
              </a:extLst>
            </p:cNvPr>
            <p:cNvSpPr txBox="1"/>
            <p:nvPr/>
          </p:nvSpPr>
          <p:spPr>
            <a:xfrm>
              <a:off x="-990450" y="2350838"/>
              <a:ext cx="396000" cy="424732"/>
            </a:xfrm>
            <a:prstGeom prst="rect">
              <a:avLst/>
            </a:prstGeom>
            <a:noFill/>
            <a:ln w="3175">
              <a:solidFill>
                <a:schemeClr val="tx1"/>
              </a:solidFill>
            </a:ln>
          </p:spPr>
          <p:txBody>
            <a:bodyPr wrap="square" lIns="27432" tIns="27432" rIns="27432" bIns="27432"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תְּחַטְּאֵנִי</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בְאֵזוֹב וְאֶטְהָר</a:t>
              </a:r>
              <a:endParaRPr kumimoji="0" lang="en-US" sz="800" b="0" i="0" u="none" strike="noStrike" kern="1200" cap="none" spc="0" normalizeH="0" baseline="0" noProof="0" dirty="0">
                <a:ln>
                  <a:noFill/>
                </a:ln>
                <a:solidFill>
                  <a:srgbClr val="FF0000"/>
                </a:solidFill>
                <a:effectLst/>
                <a:uLnTx/>
                <a:uFillTx/>
                <a:latin typeface="Calibri"/>
                <a:ea typeface="+mn-ea"/>
                <a:cs typeface="+mn-cs"/>
              </a:endParaRPr>
            </a:p>
          </p:txBody>
        </p:sp>
        <p:cxnSp>
          <p:nvCxnSpPr>
            <p:cNvPr id="187" name="Straight Connector 186">
              <a:extLst>
                <a:ext uri="{FF2B5EF4-FFF2-40B4-BE49-F238E27FC236}">
                  <a16:creationId xmlns:a16="http://schemas.microsoft.com/office/drawing/2014/main" id="{1F35E8B0-94EE-4756-A7BB-2DFE6713ECEC}"/>
                </a:ext>
              </a:extLst>
            </p:cNvPr>
            <p:cNvCxnSpPr>
              <a:cxnSpLocks/>
              <a:stCxn id="186" idx="2"/>
              <a:endCxn id="188" idx="0"/>
            </p:cNvCxnSpPr>
            <p:nvPr/>
          </p:nvCxnSpPr>
          <p:spPr>
            <a:xfrm>
              <a:off x="-792450" y="2775570"/>
              <a:ext cx="0" cy="95149"/>
            </a:xfrm>
            <a:prstGeom prst="line">
              <a:avLst/>
            </a:prstGeom>
            <a:noFill/>
            <a:ln w="3175">
              <a:solidFill>
                <a:schemeClr val="tx1"/>
              </a:solidFill>
            </a:ln>
          </p:spPr>
        </p:cxnSp>
        <p:sp>
          <p:nvSpPr>
            <p:cNvPr id="188" name="TextBox 187">
              <a:extLst>
                <a:ext uri="{FF2B5EF4-FFF2-40B4-BE49-F238E27FC236}">
                  <a16:creationId xmlns:a16="http://schemas.microsoft.com/office/drawing/2014/main" id="{DFA91597-2D49-48AF-A3D4-F180BFE59750}"/>
                </a:ext>
              </a:extLst>
            </p:cNvPr>
            <p:cNvSpPr txBox="1"/>
            <p:nvPr/>
          </p:nvSpPr>
          <p:spPr>
            <a:xfrm>
              <a:off x="-990450" y="2870719"/>
              <a:ext cx="396000" cy="432000"/>
            </a:xfrm>
            <a:prstGeom prst="rect">
              <a:avLst/>
            </a:prstGeom>
            <a:noFill/>
            <a:ln w="3175">
              <a:solidFill>
                <a:schemeClr val="tx1"/>
              </a:solidFill>
            </a:ln>
          </p:spPr>
          <p:txBody>
            <a:bodyPr wrap="square" lIns="27432" tIns="27432" rIns="27432" bIns="27432"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הַסְתֵּר פָּנֶיךָ</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מֵחֲטָאָי</a:t>
              </a:r>
              <a:endParaRPr kumimoji="0" lang="en-US" sz="800" b="0" i="0" u="none" strike="noStrike" kern="1200" cap="none" spc="0" normalizeH="0" baseline="0" noProof="0" dirty="0">
                <a:ln>
                  <a:noFill/>
                </a:ln>
                <a:solidFill>
                  <a:srgbClr val="FF0000"/>
                </a:solidFill>
                <a:effectLst/>
                <a:uLnTx/>
                <a:uFillTx/>
                <a:latin typeface="Calibri"/>
                <a:ea typeface="+mn-ea"/>
                <a:cs typeface="+mn-cs"/>
              </a:endParaRPr>
            </a:p>
          </p:txBody>
        </p:sp>
      </p:grpSp>
      <p:grpSp>
        <p:nvGrpSpPr>
          <p:cNvPr id="24" name="Group 23">
            <a:extLst>
              <a:ext uri="{FF2B5EF4-FFF2-40B4-BE49-F238E27FC236}">
                <a16:creationId xmlns:a16="http://schemas.microsoft.com/office/drawing/2014/main" id="{DEBAF640-EEFA-44C6-84EF-79FFE0F3457C}"/>
              </a:ext>
            </a:extLst>
          </p:cNvPr>
          <p:cNvGrpSpPr/>
          <p:nvPr/>
        </p:nvGrpSpPr>
        <p:grpSpPr>
          <a:xfrm>
            <a:off x="3810000" y="724331"/>
            <a:ext cx="1044001" cy="2247469"/>
            <a:chOff x="3810000" y="724331"/>
            <a:chExt cx="1044001" cy="2247469"/>
          </a:xfrm>
        </p:grpSpPr>
        <p:sp>
          <p:nvSpPr>
            <p:cNvPr id="136" name="Rectangle 135"/>
            <p:cNvSpPr/>
            <p:nvPr/>
          </p:nvSpPr>
          <p:spPr>
            <a:xfrm>
              <a:off x="3810001" y="2791800"/>
              <a:ext cx="1044000" cy="180000"/>
            </a:xfrm>
            <a:prstGeom prst="rect">
              <a:avLst/>
            </a:prstGeom>
            <a:ln w="3175">
              <a:solidFill>
                <a:schemeClr val="tx1"/>
              </a:solidFill>
            </a:ln>
          </p:spPr>
          <p:txBody>
            <a:bodyPr wrap="square" lIns="27432" tIns="27432" rIns="27432" bIns="27432" anchor="ctr" anchorCtr="0">
              <a:spAutoFit/>
            </a:bodyPr>
            <a:lstStyle/>
            <a:p>
              <a:pPr marL="269875" marR="0" lvl="0" indent="-269875" algn="r" defTabSz="914400" rtl="1" eaLnBrk="1" fontAlgn="auto" latinLnBrk="0" hangingPunct="1">
                <a:lnSpc>
                  <a:spcPct val="100000"/>
                </a:lnSpc>
                <a:spcBef>
                  <a:spcPts val="0"/>
                </a:spcBef>
                <a:spcAft>
                  <a:spcPts val="0"/>
                </a:spcAft>
                <a:buClrTx/>
                <a:buSzTx/>
                <a:buFontTx/>
                <a:buNone/>
                <a:tabLst>
                  <a:tab pos="1436688" algn="r"/>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וְכָל עֲוֹנֹתַי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מְחֵה</a:t>
              </a:r>
            </a:p>
          </p:txBody>
        </p:sp>
        <p:sp>
          <p:nvSpPr>
            <p:cNvPr id="134" name="Rectangle 133"/>
            <p:cNvSpPr/>
            <p:nvPr/>
          </p:nvSpPr>
          <p:spPr>
            <a:xfrm>
              <a:off x="3810001" y="724331"/>
              <a:ext cx="1044000" cy="180000"/>
            </a:xfrm>
            <a:prstGeom prst="rect">
              <a:avLst/>
            </a:prstGeom>
            <a:ln w="3175">
              <a:solidFill>
                <a:schemeClr val="tx1"/>
              </a:solidFill>
            </a:ln>
          </p:spPr>
          <p:txBody>
            <a:bodyPr wrap="square" lIns="27432" tIns="27432" rIns="27432" bIns="27432" anchor="ctr" anchorCtr="0">
              <a:spAutoFit/>
            </a:bodyPr>
            <a:lstStyle/>
            <a:p>
              <a:pPr marL="269875" marR="0" lvl="0" indent="-269875" algn="r" defTabSz="914400" rtl="1" eaLnBrk="1" fontAlgn="auto" latinLnBrk="0" hangingPunct="1">
                <a:lnSpc>
                  <a:spcPct val="100000"/>
                </a:lnSpc>
                <a:spcBef>
                  <a:spcPts val="0"/>
                </a:spcBef>
                <a:spcAft>
                  <a:spcPts val="0"/>
                </a:spcAft>
                <a:buClrTx/>
                <a:buSzTx/>
                <a:buFontTx/>
                <a:buNone/>
                <a:tabLst>
                  <a:tab pos="1436688" algn="r"/>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כְרֹב רַחֲמֶיךָ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מְחֵה</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פְשָׁעָי</a:t>
              </a:r>
            </a:p>
          </p:txBody>
        </p:sp>
        <p:cxnSp>
          <p:nvCxnSpPr>
            <p:cNvPr id="118" name="Straight Arrow Connector 117"/>
            <p:cNvCxnSpPr>
              <a:cxnSpLocks/>
              <a:stCxn id="136" idx="3"/>
              <a:endCxn id="134" idx="3"/>
            </p:cNvCxnSpPr>
            <p:nvPr/>
          </p:nvCxnSpPr>
          <p:spPr>
            <a:xfrm flipV="1">
              <a:off x="4854001" y="814331"/>
              <a:ext cx="0" cy="2067469"/>
            </a:xfrm>
            <a:prstGeom prst="straightConnector1">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0" name="Rectangle 129"/>
            <p:cNvSpPr/>
            <p:nvPr/>
          </p:nvSpPr>
          <p:spPr>
            <a:xfrm>
              <a:off x="3810001" y="2585800"/>
              <a:ext cx="1008000" cy="180000"/>
            </a:xfrm>
            <a:prstGeom prst="rect">
              <a:avLst/>
            </a:prstGeom>
            <a:ln w="3175">
              <a:solidFill>
                <a:schemeClr val="tx1"/>
              </a:solidFill>
            </a:ln>
          </p:spPr>
          <p:txBody>
            <a:bodyPr wrap="square" lIns="27432" tIns="27432" rIns="27432" bIns="27432" anchor="ctr" anchorCtr="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תְּכַבְּסֵנִי</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וּמִשֶּׁלֶג אַלְבִּין</a:t>
              </a:r>
            </a:p>
          </p:txBody>
        </p:sp>
        <p:sp>
          <p:nvSpPr>
            <p:cNvPr id="131" name="Rectangle 130"/>
            <p:cNvSpPr/>
            <p:nvPr/>
          </p:nvSpPr>
          <p:spPr>
            <a:xfrm>
              <a:off x="3810000" y="934431"/>
              <a:ext cx="1008000" cy="180000"/>
            </a:xfrm>
            <a:prstGeom prst="rect">
              <a:avLst/>
            </a:prstGeom>
            <a:ln w="3175">
              <a:solidFill>
                <a:schemeClr val="tx1"/>
              </a:solidFill>
            </a:ln>
          </p:spPr>
          <p:txBody>
            <a:bodyPr wrap="square" lIns="27432" tIns="27432" rIns="27432" bIns="27432" anchor="ctr" anchorCtr="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הֶרֶב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כַּבְּסֵנִי</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מֵעֲוֹנִי</a:t>
              </a:r>
            </a:p>
          </p:txBody>
        </p:sp>
        <p:cxnSp>
          <p:nvCxnSpPr>
            <p:cNvPr id="132" name="Straight Arrow Connector 131"/>
            <p:cNvCxnSpPr>
              <a:cxnSpLocks/>
              <a:stCxn id="131" idx="3"/>
              <a:endCxn id="130" idx="3"/>
            </p:cNvCxnSpPr>
            <p:nvPr/>
          </p:nvCxnSpPr>
          <p:spPr>
            <a:xfrm>
              <a:off x="4818000" y="1024431"/>
              <a:ext cx="1" cy="1651369"/>
            </a:xfrm>
            <a:prstGeom prst="straightConnector1">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7" name="Rectangle 126"/>
            <p:cNvSpPr/>
            <p:nvPr/>
          </p:nvSpPr>
          <p:spPr>
            <a:xfrm>
              <a:off x="3810001" y="1354632"/>
              <a:ext cx="936000" cy="180000"/>
            </a:xfrm>
            <a:prstGeom prst="rect">
              <a:avLst/>
            </a:prstGeom>
            <a:ln w="3175">
              <a:solidFill>
                <a:schemeClr val="tx1"/>
              </a:solidFill>
            </a:ln>
          </p:spPr>
          <p:txBody>
            <a:bodyPr wrap="square" lIns="27432" tIns="27432" rIns="27432" bIns="27432" anchor="ctr" anchorCtr="0">
              <a:spAutoFit/>
            </a:bodyPr>
            <a:lstStyle/>
            <a:p>
              <a:pPr marL="269875" marR="0" lvl="0" indent="-269875" algn="r" defTabSz="914400" rtl="1" eaLnBrk="1" fontAlgn="auto" latinLnBrk="0" hangingPunct="1">
                <a:lnSpc>
                  <a:spcPct val="100000"/>
                </a:lnSpc>
                <a:spcBef>
                  <a:spcPts val="0"/>
                </a:spcBef>
                <a:spcAft>
                  <a:spcPts val="0"/>
                </a:spcAft>
                <a:buClrTx/>
                <a:buSzTx/>
                <a:buFontTx/>
                <a:buNone/>
                <a:tabLst>
                  <a:tab pos="1436688" algn="r"/>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כִּי</a:t>
              </a:r>
              <a:r>
                <a:rPr kumimoji="0" lang="he-IL" sz="900" b="1" i="0" u="none" strike="noStrike" kern="1200" cap="none" spc="0" normalizeH="0" baseline="0" noProof="0" dirty="0">
                  <a:ln>
                    <a:noFill/>
                  </a:ln>
                  <a:solidFill>
                    <a:prstClr val="black"/>
                  </a:solidFill>
                  <a:effectLst/>
                  <a:uLnTx/>
                  <a:uFillTx/>
                  <a:latin typeface="David" pitchFamily="34" charset="-79"/>
                  <a:ea typeface="+mn-ea"/>
                  <a:cs typeface="David" pitchFamily="34" charset="-79"/>
                </a:rPr>
                <a:t>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פְשָׁעַי</a:t>
              </a:r>
              <a:r>
                <a:rPr kumimoji="0" lang="he-IL" sz="900" b="1" i="0" u="none" strike="noStrike" kern="1200" cap="none" spc="0" normalizeH="0" baseline="0" noProof="0" dirty="0">
                  <a:ln>
                    <a:noFill/>
                  </a:ln>
                  <a:solidFill>
                    <a:prstClr val="black"/>
                  </a:solidFill>
                  <a:effectLst/>
                  <a:uLnTx/>
                  <a:uFillTx/>
                  <a:latin typeface="David" pitchFamily="34" charset="-79"/>
                  <a:ea typeface="+mn-ea"/>
                  <a:cs typeface="David" pitchFamily="34" charset="-79"/>
                </a:rPr>
                <a:t> </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אֲנִי</a:t>
              </a:r>
              <a:r>
                <a:rPr kumimoji="0" lang="he-IL" sz="900" b="1" i="0" u="none" strike="noStrike" kern="1200" cap="none" spc="0" normalizeH="0" baseline="0" noProof="0" dirty="0">
                  <a:ln>
                    <a:noFill/>
                  </a:ln>
                  <a:solidFill>
                    <a:prstClr val="black"/>
                  </a:solidFill>
                  <a:effectLst/>
                  <a:uLnTx/>
                  <a:uFillTx/>
                  <a:latin typeface="David" pitchFamily="34" charset="-79"/>
                  <a:ea typeface="+mn-ea"/>
                  <a:cs typeface="David" pitchFamily="34" charset="-79"/>
                </a:rPr>
                <a:t>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אֵדָע</a:t>
              </a:r>
            </a:p>
          </p:txBody>
        </p:sp>
        <p:sp>
          <p:nvSpPr>
            <p:cNvPr id="125" name="Rectangle 124"/>
            <p:cNvSpPr/>
            <p:nvPr/>
          </p:nvSpPr>
          <p:spPr>
            <a:xfrm>
              <a:off x="3810001" y="2173800"/>
              <a:ext cx="936000" cy="180000"/>
            </a:xfrm>
            <a:prstGeom prst="rect">
              <a:avLst/>
            </a:prstGeom>
            <a:ln w="3175">
              <a:solidFill>
                <a:schemeClr val="tx1"/>
              </a:solidFill>
            </a:ln>
          </p:spPr>
          <p:txBody>
            <a:bodyPr wrap="square" lIns="27432" tIns="27432" rIns="27432" bIns="27432" anchor="ctr" anchorCtr="0">
              <a:spAutoFit/>
            </a:bodyPr>
            <a:lstStyle/>
            <a:p>
              <a:pPr marL="269875" marR="0" lvl="0" indent="-269875" algn="r" defTabSz="914400" rtl="1" eaLnBrk="1" fontAlgn="auto" latinLnBrk="0" hangingPunct="1">
                <a:lnSpc>
                  <a:spcPct val="100000"/>
                </a:lnSpc>
                <a:spcBef>
                  <a:spcPts val="0"/>
                </a:spcBef>
                <a:spcAft>
                  <a:spcPts val="0"/>
                </a:spcAft>
                <a:buClrTx/>
                <a:buSzTx/>
                <a:buFontTx/>
                <a:buNone/>
                <a:tabLst>
                  <a:tab pos="1436688" algn="r"/>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וּבְסָתֻם חָכְמָה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תוֹדִיעֵנִי</a:t>
              </a:r>
            </a:p>
          </p:txBody>
        </p:sp>
        <p:cxnSp>
          <p:nvCxnSpPr>
            <p:cNvPr id="123" name="Straight Arrow Connector 122"/>
            <p:cNvCxnSpPr>
              <a:cxnSpLocks/>
              <a:stCxn id="125" idx="3"/>
              <a:endCxn id="127" idx="3"/>
            </p:cNvCxnSpPr>
            <p:nvPr/>
          </p:nvCxnSpPr>
          <p:spPr>
            <a:xfrm flipV="1">
              <a:off x="4746001" y="1444632"/>
              <a:ext cx="0" cy="819168"/>
            </a:xfrm>
            <a:prstGeom prst="straightConnector1">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3" name="Rectangle 142">
              <a:extLst>
                <a:ext uri="{FF2B5EF4-FFF2-40B4-BE49-F238E27FC236}">
                  <a16:creationId xmlns:a16="http://schemas.microsoft.com/office/drawing/2014/main" id="{7F5B8598-6981-48D8-9676-BFE504956D0C}"/>
                </a:ext>
              </a:extLst>
            </p:cNvPr>
            <p:cNvSpPr/>
            <p:nvPr/>
          </p:nvSpPr>
          <p:spPr>
            <a:xfrm>
              <a:off x="3810000" y="2379800"/>
              <a:ext cx="972000" cy="180000"/>
            </a:xfrm>
            <a:prstGeom prst="rect">
              <a:avLst/>
            </a:prstGeom>
            <a:ln w="3175">
              <a:solidFill>
                <a:schemeClr val="tx1"/>
              </a:solidFill>
            </a:ln>
          </p:spPr>
          <p:txBody>
            <a:bodyPr wrap="square" lIns="27432" tIns="27432" rIns="27432" bIns="27432" anchor="ctr" anchorCtr="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תְּחַטְּאֵנִי בְאֵזוֹב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וְאֶטְהָר</a:t>
              </a:r>
            </a:p>
          </p:txBody>
        </p:sp>
        <p:sp>
          <p:nvSpPr>
            <p:cNvPr id="144" name="Rectangle 143">
              <a:extLst>
                <a:ext uri="{FF2B5EF4-FFF2-40B4-BE49-F238E27FC236}">
                  <a16:creationId xmlns:a16="http://schemas.microsoft.com/office/drawing/2014/main" id="{2C271DC3-7BAA-4485-B89F-98C652786490}"/>
                </a:ext>
              </a:extLst>
            </p:cNvPr>
            <p:cNvSpPr/>
            <p:nvPr/>
          </p:nvSpPr>
          <p:spPr>
            <a:xfrm>
              <a:off x="3810001" y="1144531"/>
              <a:ext cx="972000" cy="180000"/>
            </a:xfrm>
            <a:prstGeom prst="rect">
              <a:avLst/>
            </a:prstGeom>
            <a:ln w="3175">
              <a:solidFill>
                <a:schemeClr val="tx1"/>
              </a:solidFill>
            </a:ln>
          </p:spPr>
          <p:txBody>
            <a:bodyPr wrap="square" lIns="27432" tIns="27432" rIns="27432" bIns="27432" anchor="ctr" anchorCtr="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וּמֵחַטָּאתִי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טַהֲרֵנִי</a:t>
              </a:r>
            </a:p>
          </p:txBody>
        </p:sp>
        <p:cxnSp>
          <p:nvCxnSpPr>
            <p:cNvPr id="145" name="Straight Arrow Connector 144">
              <a:extLst>
                <a:ext uri="{FF2B5EF4-FFF2-40B4-BE49-F238E27FC236}">
                  <a16:creationId xmlns:a16="http://schemas.microsoft.com/office/drawing/2014/main" id="{BFAC1BA7-5902-41DB-83B6-B01E73587BF3}"/>
                </a:ext>
              </a:extLst>
            </p:cNvPr>
            <p:cNvCxnSpPr>
              <a:cxnSpLocks/>
              <a:stCxn id="144" idx="3"/>
              <a:endCxn id="143" idx="3"/>
            </p:cNvCxnSpPr>
            <p:nvPr/>
          </p:nvCxnSpPr>
          <p:spPr>
            <a:xfrm flipH="1">
              <a:off x="4782000" y="1234531"/>
              <a:ext cx="1" cy="1235269"/>
            </a:xfrm>
            <a:prstGeom prst="straightConnector1">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EEA05DBD-F4D9-4066-9BC2-C0B84E00B09B}"/>
              </a:ext>
            </a:extLst>
          </p:cNvPr>
          <p:cNvGrpSpPr/>
          <p:nvPr/>
        </p:nvGrpSpPr>
        <p:grpSpPr>
          <a:xfrm>
            <a:off x="2021968" y="2670178"/>
            <a:ext cx="432000" cy="1112186"/>
            <a:chOff x="-1068889" y="2706034"/>
            <a:chExt cx="432000" cy="1112186"/>
          </a:xfrm>
        </p:grpSpPr>
        <p:sp>
          <p:nvSpPr>
            <p:cNvPr id="386" name="Rectangle 385">
              <a:extLst>
                <a:ext uri="{FF2B5EF4-FFF2-40B4-BE49-F238E27FC236}">
                  <a16:creationId xmlns:a16="http://schemas.microsoft.com/office/drawing/2014/main" id="{49BEB739-2572-4332-8380-73BCBAE18ED0}"/>
                </a:ext>
              </a:extLst>
            </p:cNvPr>
            <p:cNvSpPr/>
            <p:nvPr/>
          </p:nvSpPr>
          <p:spPr>
            <a:xfrm>
              <a:off x="-1068889" y="2706034"/>
              <a:ext cx="432000" cy="396000"/>
            </a:xfrm>
            <a:prstGeom prst="rect">
              <a:avLst/>
            </a:prstGeom>
            <a:ln w="3175">
              <a:solidFill>
                <a:schemeClr val="tx1"/>
              </a:solidFill>
            </a:ln>
          </p:spPr>
          <p:txBody>
            <a:bodyPr wrap="square" lIns="27432" tIns="27432" rIns="27432" bIns="27432">
              <a:spAutoFit/>
            </a:bodyPr>
            <a:lstStyle/>
            <a:p>
              <a:pPr marL="0" marR="0" lvl="0" indent="0" algn="r" defTabSz="914400" rtl="1" eaLnBrk="1" fontAlgn="auto" latinLnBrk="0" hangingPunct="1">
                <a:lnSpc>
                  <a:spcPct val="100000"/>
                </a:lnSpc>
                <a:spcBef>
                  <a:spcPts val="0"/>
                </a:spcBef>
                <a:spcAft>
                  <a:spcPts val="0"/>
                </a:spcAft>
                <a:buClrTx/>
                <a:buSzTx/>
                <a:buFontTx/>
                <a:buNone/>
                <a:tabLst>
                  <a:tab pos="1436688" algn="r"/>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תַּשְׁמִיעֵנִי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שָׂשׂוֹן</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וְשִׂמְחָה</a:t>
              </a:r>
              <a:endParaRPr kumimoji="0" lang="en-US"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endParaRPr>
            </a:p>
          </p:txBody>
        </p:sp>
        <p:cxnSp>
          <p:nvCxnSpPr>
            <p:cNvPr id="208" name="Straight Arrow Connector 207">
              <a:extLst>
                <a:ext uri="{FF2B5EF4-FFF2-40B4-BE49-F238E27FC236}">
                  <a16:creationId xmlns:a16="http://schemas.microsoft.com/office/drawing/2014/main" id="{BC50C07B-DFD1-4288-99A7-CEA4EAB86952}"/>
                </a:ext>
              </a:extLst>
            </p:cNvPr>
            <p:cNvCxnSpPr>
              <a:cxnSpLocks/>
              <a:stCxn id="386" idx="2"/>
              <a:endCxn id="211" idx="0"/>
            </p:cNvCxnSpPr>
            <p:nvPr/>
          </p:nvCxnSpPr>
          <p:spPr>
            <a:xfrm>
              <a:off x="-852889" y="3102034"/>
              <a:ext cx="0" cy="291454"/>
            </a:xfrm>
            <a:prstGeom prst="straightConnector1">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1" name="Rectangle 210">
              <a:extLst>
                <a:ext uri="{FF2B5EF4-FFF2-40B4-BE49-F238E27FC236}">
                  <a16:creationId xmlns:a16="http://schemas.microsoft.com/office/drawing/2014/main" id="{3941A6D0-F237-42F0-AB74-B956733A08E8}"/>
                </a:ext>
              </a:extLst>
            </p:cNvPr>
            <p:cNvSpPr/>
            <p:nvPr/>
          </p:nvSpPr>
          <p:spPr>
            <a:xfrm>
              <a:off x="-1068889" y="3393488"/>
              <a:ext cx="432000" cy="424732"/>
            </a:xfrm>
            <a:prstGeom prst="rect">
              <a:avLst/>
            </a:prstGeom>
            <a:ln w="3175">
              <a:solidFill>
                <a:schemeClr val="tx1"/>
              </a:solidFill>
            </a:ln>
          </p:spPr>
          <p:txBody>
            <a:bodyPr wrap="square" lIns="27432" tIns="27432" rIns="27432" bIns="27432">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הָשִׁיבָה לִּי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שְׂשׂוֹן</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יִשְׁעֶךָ</a:t>
              </a:r>
            </a:p>
          </p:txBody>
        </p:sp>
      </p:grpSp>
      <p:grpSp>
        <p:nvGrpSpPr>
          <p:cNvPr id="32" name="Group 31">
            <a:extLst>
              <a:ext uri="{FF2B5EF4-FFF2-40B4-BE49-F238E27FC236}">
                <a16:creationId xmlns:a16="http://schemas.microsoft.com/office/drawing/2014/main" id="{D157F691-9A9B-4B5B-844E-0CCF8DE43701}"/>
              </a:ext>
            </a:extLst>
          </p:cNvPr>
          <p:cNvGrpSpPr/>
          <p:nvPr/>
        </p:nvGrpSpPr>
        <p:grpSpPr>
          <a:xfrm>
            <a:off x="863714" y="2640890"/>
            <a:ext cx="665269" cy="2440541"/>
            <a:chOff x="69698" y="2640890"/>
            <a:chExt cx="665269" cy="2440541"/>
          </a:xfrm>
        </p:grpSpPr>
        <p:cxnSp>
          <p:nvCxnSpPr>
            <p:cNvPr id="214" name="Straight Arrow Connector 213">
              <a:extLst>
                <a:ext uri="{FF2B5EF4-FFF2-40B4-BE49-F238E27FC236}">
                  <a16:creationId xmlns:a16="http://schemas.microsoft.com/office/drawing/2014/main" id="{2ED6152B-3EBD-4FD8-89FE-D4BE9C2B4F50}"/>
                </a:ext>
              </a:extLst>
            </p:cNvPr>
            <p:cNvCxnSpPr>
              <a:cxnSpLocks/>
              <a:stCxn id="219" idx="1"/>
              <a:endCxn id="218" idx="1"/>
            </p:cNvCxnSpPr>
            <p:nvPr/>
          </p:nvCxnSpPr>
          <p:spPr>
            <a:xfrm>
              <a:off x="69698" y="2791701"/>
              <a:ext cx="0" cy="1954254"/>
            </a:xfrm>
            <a:prstGeom prst="straightConnector1">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8" name="Rectangle 217">
              <a:extLst>
                <a:ext uri="{FF2B5EF4-FFF2-40B4-BE49-F238E27FC236}">
                  <a16:creationId xmlns:a16="http://schemas.microsoft.com/office/drawing/2014/main" id="{A8E92F60-90A9-477C-9489-63859CA3889D}"/>
                </a:ext>
              </a:extLst>
            </p:cNvPr>
            <p:cNvSpPr/>
            <p:nvPr/>
          </p:nvSpPr>
          <p:spPr>
            <a:xfrm>
              <a:off x="69698" y="4410478"/>
              <a:ext cx="576000" cy="670953"/>
            </a:xfrm>
            <a:prstGeom prst="rect">
              <a:avLst/>
            </a:prstGeom>
            <a:ln w="3175">
              <a:solidFill>
                <a:schemeClr val="tx1"/>
              </a:solidFill>
            </a:ln>
          </p:spPr>
          <p:txBody>
            <a:bodyPr wrap="square" lIns="27432" tIns="27432" rIns="27432" bIns="27432">
              <a:spAutoFit/>
            </a:bodyPr>
            <a:lstStyle/>
            <a:p>
              <a:pPr marL="0" marR="0" lvl="0" indent="0" algn="r" defTabSz="914400" rtl="1" eaLnBrk="1" fontAlgn="auto" latinLnBrk="0" hangingPunct="1">
                <a:lnSpc>
                  <a:spcPct val="100000"/>
                </a:lnSpc>
                <a:spcBef>
                  <a:spcPts val="0"/>
                </a:spcBef>
                <a:spcAft>
                  <a:spcPts val="0"/>
                </a:spcAft>
                <a:buClrTx/>
                <a:buSzTx/>
                <a:buFontTx/>
                <a:buNone/>
                <a:tabLst>
                  <a:tab pos="1616075" algn="r"/>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זִבְחֵי אֱלֹהִים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רוּחַ</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נִשְׁבָּרָה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לֵב</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נִשְׁבָּר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וְנִדְכֶּה</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אֱלֹהִים לֹא תִבְזֶה:</a:t>
              </a:r>
            </a:p>
          </p:txBody>
        </p:sp>
        <p:sp>
          <p:nvSpPr>
            <p:cNvPr id="219" name="Rectangle 218">
              <a:extLst>
                <a:ext uri="{FF2B5EF4-FFF2-40B4-BE49-F238E27FC236}">
                  <a16:creationId xmlns:a16="http://schemas.microsoft.com/office/drawing/2014/main" id="{B0A5EA31-D244-4E4B-9A8D-A4236DC71379}"/>
                </a:ext>
              </a:extLst>
            </p:cNvPr>
            <p:cNvSpPr/>
            <p:nvPr/>
          </p:nvSpPr>
          <p:spPr>
            <a:xfrm>
              <a:off x="69698" y="2640890"/>
              <a:ext cx="576000" cy="301621"/>
            </a:xfrm>
            <a:prstGeom prst="rect">
              <a:avLst/>
            </a:prstGeom>
            <a:ln w="3175">
              <a:solidFill>
                <a:schemeClr val="tx1"/>
              </a:solidFill>
            </a:ln>
          </p:spPr>
          <p:txBody>
            <a:bodyPr wrap="square" lIns="27432" tIns="27432" rIns="27432" bIns="27432">
              <a:spAutoFit/>
            </a:bodyPr>
            <a:lstStyle/>
            <a:p>
              <a:pPr marL="269875" marR="0" lvl="0" indent="-269875" algn="r" defTabSz="914400" rtl="1" eaLnBrk="1" fontAlgn="auto" latinLnBrk="0" hangingPunct="1">
                <a:lnSpc>
                  <a:spcPct val="100000"/>
                </a:lnSpc>
                <a:spcBef>
                  <a:spcPts val="0"/>
                </a:spcBef>
                <a:spcAft>
                  <a:spcPts val="0"/>
                </a:spcAft>
                <a:buClrTx/>
                <a:buSzTx/>
                <a:buFontTx/>
                <a:buNone/>
                <a:tabLst>
                  <a:tab pos="1436688" algn="r"/>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תָּגֵלְנָה </a:t>
              </a:r>
            </a:p>
            <a:p>
              <a:pPr marL="269875" marR="0" lvl="0" indent="-269875" algn="r" defTabSz="914400" rtl="1" eaLnBrk="1" fontAlgn="auto" latinLnBrk="0" hangingPunct="1">
                <a:lnSpc>
                  <a:spcPct val="100000"/>
                </a:lnSpc>
                <a:spcBef>
                  <a:spcPts val="0"/>
                </a:spcBef>
                <a:spcAft>
                  <a:spcPts val="0"/>
                </a:spcAft>
                <a:buClrTx/>
                <a:buSzTx/>
                <a:buFontTx/>
                <a:buNone/>
                <a:tabLst>
                  <a:tab pos="1436688" algn="r"/>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עֲצָמוֹת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דִּכִּיתָ</a:t>
              </a:r>
              <a:endParaRPr kumimoji="0" lang="he-IL" sz="800" b="1" i="0" u="sng" strike="noStrike" kern="1200" cap="none" spc="0" normalizeH="0" baseline="0" noProof="0" dirty="0">
                <a:ln>
                  <a:noFill/>
                </a:ln>
                <a:solidFill>
                  <a:prstClr val="black"/>
                </a:solidFill>
                <a:effectLst/>
                <a:uLnTx/>
                <a:uFillTx/>
                <a:latin typeface="David" pitchFamily="34" charset="-79"/>
                <a:ea typeface="+mn-ea"/>
                <a:cs typeface="David" pitchFamily="34" charset="-79"/>
              </a:endParaRPr>
            </a:p>
          </p:txBody>
        </p:sp>
        <p:cxnSp>
          <p:nvCxnSpPr>
            <p:cNvPr id="220" name="Straight Arrow Connector 219">
              <a:extLst>
                <a:ext uri="{FF2B5EF4-FFF2-40B4-BE49-F238E27FC236}">
                  <a16:creationId xmlns:a16="http://schemas.microsoft.com/office/drawing/2014/main" id="{F6AC3E37-5435-479A-B68D-3FD3D0D7AC4F}"/>
                </a:ext>
              </a:extLst>
            </p:cNvPr>
            <p:cNvCxnSpPr>
              <a:cxnSpLocks/>
            </p:cNvCxnSpPr>
            <p:nvPr/>
          </p:nvCxnSpPr>
          <p:spPr>
            <a:xfrm>
              <a:off x="645698" y="3783366"/>
              <a:ext cx="0" cy="1097477"/>
            </a:xfrm>
            <a:prstGeom prst="straightConnector1">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2" name="Rectangle 221">
              <a:extLst>
                <a:ext uri="{FF2B5EF4-FFF2-40B4-BE49-F238E27FC236}">
                  <a16:creationId xmlns:a16="http://schemas.microsoft.com/office/drawing/2014/main" id="{14AE55BE-2F74-482A-A147-2D06AEA355C7}"/>
                </a:ext>
              </a:extLst>
            </p:cNvPr>
            <p:cNvSpPr/>
            <p:nvPr/>
          </p:nvSpPr>
          <p:spPr>
            <a:xfrm>
              <a:off x="122967" y="3124200"/>
              <a:ext cx="612000" cy="670953"/>
            </a:xfrm>
            <a:prstGeom prst="rect">
              <a:avLst/>
            </a:prstGeom>
            <a:ln w="3175">
              <a:solidFill>
                <a:schemeClr val="tx1"/>
              </a:solidFill>
            </a:ln>
          </p:spPr>
          <p:txBody>
            <a:bodyPr wrap="square" lIns="27432" tIns="27432" rIns="27432" bIns="27432">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לֵב</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טָהוֹר בְּרָא לִי אֱלֹהִים</a:t>
              </a:r>
              <a:endPar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וְרוּחַ</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נָכוֹן...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וְרוּחַ</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קָדְשְׁךָ...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וְרוּחַ</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נְדִיבָה</a:t>
              </a:r>
            </a:p>
          </p:txBody>
        </p:sp>
      </p:grpSp>
      <p:grpSp>
        <p:nvGrpSpPr>
          <p:cNvPr id="223" name="Group 222">
            <a:extLst>
              <a:ext uri="{FF2B5EF4-FFF2-40B4-BE49-F238E27FC236}">
                <a16:creationId xmlns:a16="http://schemas.microsoft.com/office/drawing/2014/main" id="{0701D115-6C8B-42B6-97BD-AEAAEB984AA0}"/>
              </a:ext>
            </a:extLst>
          </p:cNvPr>
          <p:cNvGrpSpPr/>
          <p:nvPr/>
        </p:nvGrpSpPr>
        <p:grpSpPr>
          <a:xfrm>
            <a:off x="1564235" y="914400"/>
            <a:ext cx="432001" cy="2558332"/>
            <a:chOff x="152400" y="2124722"/>
            <a:chExt cx="432001" cy="2558332"/>
          </a:xfrm>
        </p:grpSpPr>
        <p:sp>
          <p:nvSpPr>
            <p:cNvPr id="247" name="TextBox 246">
              <a:extLst>
                <a:ext uri="{FF2B5EF4-FFF2-40B4-BE49-F238E27FC236}">
                  <a16:creationId xmlns:a16="http://schemas.microsoft.com/office/drawing/2014/main" id="{CF74B8BA-C386-4244-8D4D-79ABD4BACD6B}"/>
                </a:ext>
              </a:extLst>
            </p:cNvPr>
            <p:cNvSpPr txBox="1"/>
            <p:nvPr/>
          </p:nvSpPr>
          <p:spPr>
            <a:xfrm>
              <a:off x="152401" y="2124722"/>
              <a:ext cx="432000" cy="301621"/>
            </a:xfrm>
            <a:prstGeom prst="rect">
              <a:avLst/>
            </a:prstGeom>
            <a:noFill/>
            <a:ln w="6350">
              <a:solidFill>
                <a:schemeClr val="tx1"/>
              </a:solidFill>
            </a:ln>
          </p:spPr>
          <p:txBody>
            <a:bodyPr wrap="square" lIns="27432" tIns="27432" rIns="27432" bIns="27432"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tab pos="1616075" algn="r"/>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וּמֵחַטָּאתִי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טַהֲרֵנִי</a:t>
              </a:r>
            </a:p>
          </p:txBody>
        </p:sp>
        <p:cxnSp>
          <p:nvCxnSpPr>
            <p:cNvPr id="249" name="Straight Connector 248">
              <a:extLst>
                <a:ext uri="{FF2B5EF4-FFF2-40B4-BE49-F238E27FC236}">
                  <a16:creationId xmlns:a16="http://schemas.microsoft.com/office/drawing/2014/main" id="{6DC225B0-7DB5-4FB8-BFD8-E8F65D1B0913}"/>
                </a:ext>
              </a:extLst>
            </p:cNvPr>
            <p:cNvCxnSpPr>
              <a:cxnSpLocks/>
              <a:stCxn id="247" idx="2"/>
              <a:endCxn id="252" idx="0"/>
            </p:cNvCxnSpPr>
            <p:nvPr/>
          </p:nvCxnSpPr>
          <p:spPr>
            <a:xfrm flipH="1">
              <a:off x="368400" y="2426343"/>
              <a:ext cx="1" cy="1225558"/>
            </a:xfrm>
            <a:prstGeom prst="line">
              <a:avLst/>
            </a:prstGeom>
            <a:noFill/>
            <a:ln w="3175">
              <a:solidFill>
                <a:schemeClr val="tx1"/>
              </a:solidFill>
            </a:ln>
          </p:spPr>
        </p:cxnSp>
        <p:sp>
          <p:nvSpPr>
            <p:cNvPr id="252" name="TextBox 251">
              <a:extLst>
                <a:ext uri="{FF2B5EF4-FFF2-40B4-BE49-F238E27FC236}">
                  <a16:creationId xmlns:a16="http://schemas.microsoft.com/office/drawing/2014/main" id="{3C79A3AD-2D0E-491F-8CED-33A5803EA6C1}"/>
                </a:ext>
              </a:extLst>
            </p:cNvPr>
            <p:cNvSpPr txBox="1"/>
            <p:nvPr/>
          </p:nvSpPr>
          <p:spPr>
            <a:xfrm>
              <a:off x="152400" y="3651901"/>
              <a:ext cx="432000" cy="424732"/>
            </a:xfrm>
            <a:prstGeom prst="rect">
              <a:avLst/>
            </a:prstGeom>
            <a:noFill/>
            <a:ln w="3175">
              <a:solidFill>
                <a:schemeClr val="tx1"/>
              </a:solidFill>
            </a:ln>
          </p:spPr>
          <p:txBody>
            <a:bodyPr wrap="square" lIns="27432" tIns="27432" rIns="27432" bIns="27432"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תְּחַטְּאֵנִי בְאֵזוֹב</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וְאֶטְהָר</a:t>
              </a:r>
              <a:endParaRPr kumimoji="0" lang="en-US" sz="800" b="0" i="0" u="none" strike="noStrike" kern="1200" cap="none" spc="0" normalizeH="0" baseline="0" noProof="0" dirty="0">
                <a:ln>
                  <a:noFill/>
                </a:ln>
                <a:solidFill>
                  <a:srgbClr val="FF0000"/>
                </a:solidFill>
                <a:effectLst/>
                <a:uLnTx/>
                <a:uFillTx/>
                <a:latin typeface="Calibri"/>
                <a:ea typeface="+mn-ea"/>
                <a:cs typeface="+mn-cs"/>
              </a:endParaRPr>
            </a:p>
          </p:txBody>
        </p:sp>
        <p:cxnSp>
          <p:nvCxnSpPr>
            <p:cNvPr id="255" name="Straight Connector 254">
              <a:extLst>
                <a:ext uri="{FF2B5EF4-FFF2-40B4-BE49-F238E27FC236}">
                  <a16:creationId xmlns:a16="http://schemas.microsoft.com/office/drawing/2014/main" id="{D78151AC-5E77-4C40-804A-18C4A686D643}"/>
                </a:ext>
              </a:extLst>
            </p:cNvPr>
            <p:cNvCxnSpPr>
              <a:cxnSpLocks/>
              <a:stCxn id="252" idx="2"/>
              <a:endCxn id="256" idx="0"/>
            </p:cNvCxnSpPr>
            <p:nvPr/>
          </p:nvCxnSpPr>
          <p:spPr>
            <a:xfrm>
              <a:off x="368400" y="4076633"/>
              <a:ext cx="0" cy="181689"/>
            </a:xfrm>
            <a:prstGeom prst="line">
              <a:avLst/>
            </a:prstGeom>
            <a:noFill/>
            <a:ln w="3175">
              <a:solidFill>
                <a:schemeClr val="tx1"/>
              </a:solidFill>
            </a:ln>
          </p:spPr>
        </p:cxnSp>
        <p:sp>
          <p:nvSpPr>
            <p:cNvPr id="256" name="TextBox 255">
              <a:extLst>
                <a:ext uri="{FF2B5EF4-FFF2-40B4-BE49-F238E27FC236}">
                  <a16:creationId xmlns:a16="http://schemas.microsoft.com/office/drawing/2014/main" id="{3D55A86A-BDC5-4C30-8A6C-CF1C3208763A}"/>
                </a:ext>
              </a:extLst>
            </p:cNvPr>
            <p:cNvSpPr txBox="1"/>
            <p:nvPr/>
          </p:nvSpPr>
          <p:spPr>
            <a:xfrm>
              <a:off x="152400" y="4258322"/>
              <a:ext cx="432000" cy="424732"/>
            </a:xfrm>
            <a:prstGeom prst="rect">
              <a:avLst/>
            </a:prstGeom>
            <a:noFill/>
            <a:ln w="3175">
              <a:solidFill>
                <a:schemeClr val="tx1"/>
              </a:solidFill>
            </a:ln>
          </p:spPr>
          <p:txBody>
            <a:bodyPr wrap="square" lIns="27432" tIns="27432" rIns="27432" bIns="27432"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לֵב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טָהוֹר</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בְּרָא לִי אֱלֹהִים</a:t>
              </a: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78" name="Oval 77">
            <a:extLst>
              <a:ext uri="{FF2B5EF4-FFF2-40B4-BE49-F238E27FC236}">
                <a16:creationId xmlns:a16="http://schemas.microsoft.com/office/drawing/2014/main" id="{4720A3E3-F1DB-4130-935D-D5DE36977AF4}"/>
              </a:ext>
            </a:extLst>
          </p:cNvPr>
          <p:cNvSpPr/>
          <p:nvPr/>
        </p:nvSpPr>
        <p:spPr>
          <a:xfrm>
            <a:off x="5486400" y="14249400"/>
            <a:ext cx="381000" cy="381000"/>
          </a:xfrm>
          <a:prstGeom prst="ellipse">
            <a:avLst/>
          </a:prstGeom>
          <a:no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prstClr val="black"/>
              </a:solidFill>
              <a:effectLst/>
              <a:uLnTx/>
              <a:uFillTx/>
              <a:latin typeface="David" pitchFamily="34" charset="-79"/>
              <a:ea typeface="+mn-ea"/>
              <a:cs typeface="David" pitchFamily="34" charset="-79"/>
            </a:endParaRPr>
          </a:p>
        </p:txBody>
      </p:sp>
      <p:grpSp>
        <p:nvGrpSpPr>
          <p:cNvPr id="266" name="Group 265">
            <a:extLst>
              <a:ext uri="{FF2B5EF4-FFF2-40B4-BE49-F238E27FC236}">
                <a16:creationId xmlns:a16="http://schemas.microsoft.com/office/drawing/2014/main" id="{F7543076-2D81-4A21-8F20-A71900279C55}"/>
              </a:ext>
            </a:extLst>
          </p:cNvPr>
          <p:cNvGrpSpPr/>
          <p:nvPr/>
        </p:nvGrpSpPr>
        <p:grpSpPr>
          <a:xfrm>
            <a:off x="406634" y="1524000"/>
            <a:ext cx="432001" cy="3915489"/>
            <a:chOff x="152400" y="2124722"/>
            <a:chExt cx="432001" cy="3915489"/>
          </a:xfrm>
        </p:grpSpPr>
        <p:sp>
          <p:nvSpPr>
            <p:cNvPr id="267" name="TextBox 266">
              <a:extLst>
                <a:ext uri="{FF2B5EF4-FFF2-40B4-BE49-F238E27FC236}">
                  <a16:creationId xmlns:a16="http://schemas.microsoft.com/office/drawing/2014/main" id="{EF102B13-C5C1-4CD6-B601-ED089DC95640}"/>
                </a:ext>
              </a:extLst>
            </p:cNvPr>
            <p:cNvSpPr txBox="1"/>
            <p:nvPr/>
          </p:nvSpPr>
          <p:spPr>
            <a:xfrm>
              <a:off x="152401" y="2124722"/>
              <a:ext cx="432000" cy="424732"/>
            </a:xfrm>
            <a:prstGeom prst="rect">
              <a:avLst/>
            </a:prstGeom>
            <a:noFill/>
            <a:ln w="6350">
              <a:solidFill>
                <a:schemeClr val="tx1"/>
              </a:solidFill>
            </a:ln>
          </p:spPr>
          <p:txBody>
            <a:bodyPr wrap="square" lIns="27432" tIns="27432" rIns="27432" bIns="27432"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tab pos="1616075" algn="r"/>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לְמַעַן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תִּצְדַּק</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בְּדָבְרֶךָ</a:t>
              </a:r>
              <a:endPar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endParaRPr>
            </a:p>
          </p:txBody>
        </p:sp>
        <p:cxnSp>
          <p:nvCxnSpPr>
            <p:cNvPr id="268" name="Straight Connector 267">
              <a:extLst>
                <a:ext uri="{FF2B5EF4-FFF2-40B4-BE49-F238E27FC236}">
                  <a16:creationId xmlns:a16="http://schemas.microsoft.com/office/drawing/2014/main" id="{EE6EEB12-F23A-4B75-9D57-6FE74923471A}"/>
                </a:ext>
              </a:extLst>
            </p:cNvPr>
            <p:cNvCxnSpPr>
              <a:cxnSpLocks/>
              <a:stCxn id="267" idx="2"/>
              <a:endCxn id="269" idx="0"/>
            </p:cNvCxnSpPr>
            <p:nvPr/>
          </p:nvCxnSpPr>
          <p:spPr>
            <a:xfrm flipH="1">
              <a:off x="368400" y="2549454"/>
              <a:ext cx="1" cy="1984324"/>
            </a:xfrm>
            <a:prstGeom prst="line">
              <a:avLst/>
            </a:prstGeom>
            <a:noFill/>
            <a:ln w="3175">
              <a:solidFill>
                <a:schemeClr val="tx1"/>
              </a:solidFill>
            </a:ln>
          </p:spPr>
        </p:cxnSp>
        <p:sp>
          <p:nvSpPr>
            <p:cNvPr id="269" name="TextBox 268">
              <a:extLst>
                <a:ext uri="{FF2B5EF4-FFF2-40B4-BE49-F238E27FC236}">
                  <a16:creationId xmlns:a16="http://schemas.microsoft.com/office/drawing/2014/main" id="{E4044DF1-42E9-47DE-9025-EF14411F5635}"/>
                </a:ext>
              </a:extLst>
            </p:cNvPr>
            <p:cNvSpPr txBox="1"/>
            <p:nvPr/>
          </p:nvSpPr>
          <p:spPr>
            <a:xfrm>
              <a:off x="152400" y="4533778"/>
              <a:ext cx="432000" cy="424732"/>
            </a:xfrm>
            <a:prstGeom prst="rect">
              <a:avLst/>
            </a:prstGeom>
            <a:noFill/>
            <a:ln w="3175">
              <a:solidFill>
                <a:schemeClr val="tx1"/>
              </a:solidFill>
            </a:ln>
          </p:spPr>
          <p:txBody>
            <a:bodyPr wrap="square" lIns="27432" tIns="27432" rIns="27432" bIns="27432"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תְּרַנֵּן לְשׁוֹנִי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צִדְקָתֶךָ</a:t>
              </a:r>
              <a:endParaRPr kumimoji="0" lang="en-US" sz="800" b="0" i="0" u="none" strike="noStrike" kern="1200" cap="none" spc="0" normalizeH="0" baseline="0" noProof="0" dirty="0">
                <a:ln>
                  <a:noFill/>
                </a:ln>
                <a:solidFill>
                  <a:srgbClr val="FF0000"/>
                </a:solidFill>
                <a:effectLst/>
                <a:uLnTx/>
                <a:uFillTx/>
                <a:latin typeface="Calibri"/>
                <a:ea typeface="+mn-ea"/>
                <a:cs typeface="+mn-cs"/>
              </a:endParaRPr>
            </a:p>
          </p:txBody>
        </p:sp>
        <p:cxnSp>
          <p:nvCxnSpPr>
            <p:cNvPr id="270" name="Straight Connector 269">
              <a:extLst>
                <a:ext uri="{FF2B5EF4-FFF2-40B4-BE49-F238E27FC236}">
                  <a16:creationId xmlns:a16="http://schemas.microsoft.com/office/drawing/2014/main" id="{5D72A2C2-2802-4BD2-8824-D17006ECB773}"/>
                </a:ext>
              </a:extLst>
            </p:cNvPr>
            <p:cNvCxnSpPr>
              <a:cxnSpLocks/>
              <a:stCxn id="269" idx="2"/>
              <a:endCxn id="271" idx="0"/>
            </p:cNvCxnSpPr>
            <p:nvPr/>
          </p:nvCxnSpPr>
          <p:spPr>
            <a:xfrm>
              <a:off x="368400" y="4958510"/>
              <a:ext cx="0" cy="780080"/>
            </a:xfrm>
            <a:prstGeom prst="line">
              <a:avLst/>
            </a:prstGeom>
            <a:noFill/>
            <a:ln w="3175">
              <a:solidFill>
                <a:schemeClr val="tx1"/>
              </a:solidFill>
            </a:ln>
          </p:spPr>
        </p:cxnSp>
        <p:sp>
          <p:nvSpPr>
            <p:cNvPr id="271" name="TextBox 270">
              <a:extLst>
                <a:ext uri="{FF2B5EF4-FFF2-40B4-BE49-F238E27FC236}">
                  <a16:creationId xmlns:a16="http://schemas.microsoft.com/office/drawing/2014/main" id="{C500CAD5-CB00-4C4F-AE0E-4A104B87D475}"/>
                </a:ext>
              </a:extLst>
            </p:cNvPr>
            <p:cNvSpPr txBox="1"/>
            <p:nvPr/>
          </p:nvSpPr>
          <p:spPr>
            <a:xfrm>
              <a:off x="152400" y="5738590"/>
              <a:ext cx="432000" cy="301621"/>
            </a:xfrm>
            <a:prstGeom prst="rect">
              <a:avLst/>
            </a:prstGeom>
            <a:noFill/>
            <a:ln w="3175">
              <a:solidFill>
                <a:schemeClr val="tx1"/>
              </a:solidFill>
            </a:ln>
          </p:spPr>
          <p:txBody>
            <a:bodyPr wrap="square" lIns="27432" tIns="27432" rIns="27432" bIns="27432"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אָז תַּחְפֹּץ זִבְחֵי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צֶדֶק</a:t>
              </a:r>
              <a:endParaRPr kumimoji="0" lang="en-US" sz="800" b="0" i="0" u="none" strike="noStrike" kern="1200" cap="none" spc="0" normalizeH="0" baseline="0" noProof="0" dirty="0">
                <a:ln>
                  <a:noFill/>
                </a:ln>
                <a:solidFill>
                  <a:srgbClr val="FF0000"/>
                </a:solidFill>
                <a:effectLst/>
                <a:uLnTx/>
                <a:uFillTx/>
                <a:latin typeface="Calibri"/>
                <a:ea typeface="+mn-ea"/>
                <a:cs typeface="+mn-cs"/>
              </a:endParaRPr>
            </a:p>
          </p:txBody>
        </p:sp>
      </p:grpSp>
      <p:grpSp>
        <p:nvGrpSpPr>
          <p:cNvPr id="15" name="Group 14">
            <a:extLst>
              <a:ext uri="{FF2B5EF4-FFF2-40B4-BE49-F238E27FC236}">
                <a16:creationId xmlns:a16="http://schemas.microsoft.com/office/drawing/2014/main" id="{F961C5BE-C076-4FC5-91C8-FC240CF2765B}"/>
              </a:ext>
            </a:extLst>
          </p:cNvPr>
          <p:cNvGrpSpPr/>
          <p:nvPr/>
        </p:nvGrpSpPr>
        <p:grpSpPr>
          <a:xfrm>
            <a:off x="2495850" y="2060848"/>
            <a:ext cx="1120782" cy="3349357"/>
            <a:chOff x="2360712" y="2060848"/>
            <a:chExt cx="1120782" cy="3349357"/>
          </a:xfrm>
        </p:grpSpPr>
        <p:grpSp>
          <p:nvGrpSpPr>
            <p:cNvPr id="6" name="Group 5">
              <a:extLst>
                <a:ext uri="{FF2B5EF4-FFF2-40B4-BE49-F238E27FC236}">
                  <a16:creationId xmlns:a16="http://schemas.microsoft.com/office/drawing/2014/main" id="{CF791F50-B8C6-4676-AE4B-138329DB25EC}"/>
                </a:ext>
              </a:extLst>
            </p:cNvPr>
            <p:cNvGrpSpPr/>
            <p:nvPr/>
          </p:nvGrpSpPr>
          <p:grpSpPr>
            <a:xfrm>
              <a:off x="2360712" y="4454594"/>
              <a:ext cx="1120782" cy="955611"/>
              <a:chOff x="2667000" y="4454594"/>
              <a:chExt cx="1120782" cy="955611"/>
            </a:xfrm>
          </p:grpSpPr>
          <p:grpSp>
            <p:nvGrpSpPr>
              <p:cNvPr id="108" name="Group 107"/>
              <p:cNvGrpSpPr/>
              <p:nvPr/>
            </p:nvGrpSpPr>
            <p:grpSpPr>
              <a:xfrm>
                <a:off x="2667000" y="4454594"/>
                <a:ext cx="1120782" cy="955611"/>
                <a:chOff x="4419600" y="4021359"/>
                <a:chExt cx="1120782" cy="955085"/>
              </a:xfrm>
            </p:grpSpPr>
            <p:sp>
              <p:nvSpPr>
                <p:cNvPr id="110" name="Rounded Rectangle 109"/>
                <p:cNvSpPr/>
                <p:nvPr/>
              </p:nvSpPr>
              <p:spPr>
                <a:xfrm>
                  <a:off x="4419600" y="4444209"/>
                  <a:ext cx="972000" cy="288000"/>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900" b="1" i="0" u="sng" strike="noStrike" kern="1200" cap="none" spc="0" normalizeH="0" baseline="0" noProof="0" dirty="0">
                    <a:ln>
                      <a:noFill/>
                    </a:ln>
                    <a:solidFill>
                      <a:prstClr val="black"/>
                    </a:solidFill>
                    <a:effectLst/>
                    <a:uLnTx/>
                    <a:uFillTx/>
                    <a:latin typeface="David" pitchFamily="34" charset="-79"/>
                    <a:ea typeface="+mn-ea"/>
                    <a:cs typeface="David" pitchFamily="34" charset="-79"/>
                  </a:endParaRPr>
                </a:p>
              </p:txBody>
            </p:sp>
            <p:sp>
              <p:nvSpPr>
                <p:cNvPr id="111" name="Rectangle 110"/>
                <p:cNvSpPr/>
                <p:nvPr/>
              </p:nvSpPr>
              <p:spPr>
                <a:xfrm>
                  <a:off x="4568382" y="4674989"/>
                  <a:ext cx="972000" cy="301455"/>
                </a:xfrm>
                <a:prstGeom prst="rect">
                  <a:avLst/>
                </a:prstGeom>
                <a:noFill/>
                <a:ln w="3175">
                  <a:solidFill>
                    <a:schemeClr val="tx1"/>
                  </a:solidFill>
                </a:ln>
              </p:spPr>
              <p:txBody>
                <a:bodyPr wrap="square" lIns="27432" tIns="27432" rIns="27432" bIns="27432">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הֵיטִיבָה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בִרְצוֹנְךָ</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...אָז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תַּחְפֹּץ</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זִבְחֵי</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צֶדֶק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עוֹלָה</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endParaRPr kumimoji="0" lang="he-IL" sz="9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12" name="Rectangle 111"/>
                <p:cNvSpPr/>
                <p:nvPr/>
              </p:nvSpPr>
              <p:spPr>
                <a:xfrm>
                  <a:off x="4568382" y="4021359"/>
                  <a:ext cx="972000" cy="301455"/>
                </a:xfrm>
                <a:prstGeom prst="rect">
                  <a:avLst/>
                </a:prstGeom>
                <a:ln w="3175">
                  <a:solidFill>
                    <a:schemeClr val="tx1"/>
                  </a:solidFill>
                </a:ln>
              </p:spPr>
              <p:txBody>
                <a:bodyPr wrap="square" lIns="27432" tIns="27432" rIns="27432" bIns="27432">
                  <a:spAutoFit/>
                </a:bodyPr>
                <a:lstStyle/>
                <a:p>
                  <a:pPr marL="269875" marR="0" lvl="0" indent="-269875" algn="r" defTabSz="914400" rtl="1" eaLnBrk="1" fontAlgn="auto" latinLnBrk="0" hangingPunct="1">
                    <a:lnSpc>
                      <a:spcPct val="100000"/>
                    </a:lnSpc>
                    <a:spcBef>
                      <a:spcPts val="0"/>
                    </a:spcBef>
                    <a:spcAft>
                      <a:spcPts val="0"/>
                    </a:spcAft>
                    <a:buClrTx/>
                    <a:buSzTx/>
                    <a:buFontTx/>
                    <a:buNone/>
                    <a:tabLst>
                      <a:tab pos="1436688" algn="r"/>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כִּי לֹא </a:t>
                  </a:r>
                  <a:r>
                    <a:rPr kumimoji="0" lang="he-IL" sz="800" b="1" i="0" u="none" strike="noStrike" kern="1200" cap="none" spc="0" normalizeH="0" baseline="0" noProof="0" dirty="0" err="1">
                      <a:ln>
                        <a:noFill/>
                      </a:ln>
                      <a:solidFill>
                        <a:srgbClr val="FF0000"/>
                      </a:solidFill>
                      <a:effectLst/>
                      <a:uLnTx/>
                      <a:uFillTx/>
                      <a:latin typeface="Guttman Keren" panose="02010701010101010101" pitchFamily="2" charset="-79"/>
                      <a:ea typeface="+mn-ea"/>
                      <a:cs typeface="Guttman Keren" panose="02010701010101010101" pitchFamily="2" charset="-79"/>
                    </a:rPr>
                    <a:t>תַחְפֹּץ</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זֶבַח</a:t>
                  </a:r>
                </a:p>
                <a:p>
                  <a:pPr marL="269875" marR="0" lvl="0" indent="-269875" algn="r" defTabSz="914400" rtl="1" eaLnBrk="1" fontAlgn="auto" latinLnBrk="0" hangingPunct="1">
                    <a:lnSpc>
                      <a:spcPct val="100000"/>
                    </a:lnSpc>
                    <a:spcBef>
                      <a:spcPts val="0"/>
                    </a:spcBef>
                    <a:spcAft>
                      <a:spcPts val="0"/>
                    </a:spcAft>
                    <a:buClrTx/>
                    <a:buSzTx/>
                    <a:buFontTx/>
                    <a:buNone/>
                    <a:tabLst>
                      <a:tab pos="1436688" algn="r"/>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וְאֶתֵּנָה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עוֹלָה</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לֹא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תִרְצֶה</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p>
              </p:txBody>
            </p:sp>
          </p:grpSp>
          <p:cxnSp>
            <p:nvCxnSpPr>
              <p:cNvPr id="313" name="Straight Arrow Connector 312"/>
              <p:cNvCxnSpPr>
                <a:cxnSpLocks/>
                <a:stCxn id="111" idx="0"/>
                <a:endCxn id="112" idx="2"/>
              </p:cNvCxnSpPr>
              <p:nvPr/>
            </p:nvCxnSpPr>
            <p:spPr>
              <a:xfrm flipV="1">
                <a:off x="3301782" y="4756215"/>
                <a:ext cx="0" cy="352369"/>
              </a:xfrm>
              <a:prstGeom prst="straightConnector1">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718EB55C-3FFD-4AB3-9448-A64A5969F686}"/>
                </a:ext>
              </a:extLst>
            </p:cNvPr>
            <p:cNvGrpSpPr/>
            <p:nvPr/>
          </p:nvGrpSpPr>
          <p:grpSpPr>
            <a:xfrm>
              <a:off x="2756808" y="2060848"/>
              <a:ext cx="468000" cy="2393746"/>
              <a:chOff x="2766126" y="2060848"/>
              <a:chExt cx="468000" cy="2393746"/>
            </a:xfrm>
          </p:grpSpPr>
          <p:sp>
            <p:nvSpPr>
              <p:cNvPr id="163" name="TextBox 162">
                <a:extLst>
                  <a:ext uri="{FF2B5EF4-FFF2-40B4-BE49-F238E27FC236}">
                    <a16:creationId xmlns:a16="http://schemas.microsoft.com/office/drawing/2014/main" id="{90F15CA2-9923-419A-95FD-9A10A6AEB447}"/>
                  </a:ext>
                </a:extLst>
              </p:cNvPr>
              <p:cNvSpPr txBox="1"/>
              <p:nvPr/>
            </p:nvSpPr>
            <p:spPr>
              <a:xfrm>
                <a:off x="2766126" y="2060848"/>
                <a:ext cx="468000" cy="424732"/>
              </a:xfrm>
              <a:prstGeom prst="rect">
                <a:avLst/>
              </a:prstGeom>
              <a:noFill/>
              <a:ln w="3175">
                <a:solidFill>
                  <a:schemeClr val="tx1"/>
                </a:solidFill>
              </a:ln>
            </p:spPr>
            <p:txBody>
              <a:bodyPr wrap="square" lIns="27432" tIns="27432" rIns="27432" bIns="27432" rtlCol="0" anchor="ctr" anchorCtr="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הֵן אֱמֶת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חָפַצְתָּ</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בַטֻּחוֹת</a:t>
                </a: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80" name="Straight Arrow Connector 179">
                <a:extLst>
                  <a:ext uri="{FF2B5EF4-FFF2-40B4-BE49-F238E27FC236}">
                    <a16:creationId xmlns:a16="http://schemas.microsoft.com/office/drawing/2014/main" id="{D091B5B0-58FF-4251-877C-2112A70DB7A1}"/>
                  </a:ext>
                </a:extLst>
              </p:cNvPr>
              <p:cNvCxnSpPr>
                <a:cxnSpLocks/>
                <a:stCxn id="163" idx="2"/>
                <a:endCxn id="112" idx="0"/>
              </p:cNvCxnSpPr>
              <p:nvPr/>
            </p:nvCxnSpPr>
            <p:spPr>
              <a:xfrm flipH="1">
                <a:off x="2995494" y="2485580"/>
                <a:ext cx="4632" cy="1969014"/>
              </a:xfrm>
              <a:prstGeom prst="straightConnector1">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9" name="Group 8">
            <a:extLst>
              <a:ext uri="{FF2B5EF4-FFF2-40B4-BE49-F238E27FC236}">
                <a16:creationId xmlns:a16="http://schemas.microsoft.com/office/drawing/2014/main" id="{973F6E9C-7304-41AE-AFF3-DEC11DDB0A9B}"/>
              </a:ext>
            </a:extLst>
          </p:cNvPr>
          <p:cNvGrpSpPr/>
          <p:nvPr/>
        </p:nvGrpSpPr>
        <p:grpSpPr>
          <a:xfrm>
            <a:off x="4953001" y="5495622"/>
            <a:ext cx="4953000" cy="1362378"/>
            <a:chOff x="4953001" y="5495622"/>
            <a:chExt cx="4953000" cy="1362378"/>
          </a:xfrm>
        </p:grpSpPr>
        <p:sp>
          <p:nvSpPr>
            <p:cNvPr id="129" name="Rectangle 128">
              <a:extLst>
                <a:ext uri="{FF2B5EF4-FFF2-40B4-BE49-F238E27FC236}">
                  <a16:creationId xmlns:a16="http://schemas.microsoft.com/office/drawing/2014/main" id="{4076F89F-C241-4301-AF6C-B9CEBA9D3615}"/>
                </a:ext>
              </a:extLst>
            </p:cNvPr>
            <p:cNvSpPr/>
            <p:nvPr/>
          </p:nvSpPr>
          <p:spPr>
            <a:xfrm>
              <a:off x="4953001" y="5495622"/>
              <a:ext cx="4953000" cy="1362378"/>
            </a:xfrm>
            <a:prstGeom prst="rect">
              <a:avLst/>
            </a:prstGeom>
            <a:solidFill>
              <a:schemeClr val="accent6">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prstClr val="black"/>
                </a:solidFill>
                <a:effectLst/>
                <a:uLnTx/>
                <a:uFillTx/>
                <a:latin typeface="David" pitchFamily="34" charset="-79"/>
                <a:ea typeface="+mn-ea"/>
                <a:cs typeface="David" pitchFamily="34" charset="-79"/>
              </a:endParaRPr>
            </a:p>
          </p:txBody>
        </p:sp>
        <p:grpSp>
          <p:nvGrpSpPr>
            <p:cNvPr id="4" name="Group 3">
              <a:extLst>
                <a:ext uri="{FF2B5EF4-FFF2-40B4-BE49-F238E27FC236}">
                  <a16:creationId xmlns:a16="http://schemas.microsoft.com/office/drawing/2014/main" id="{AAE51CF6-BA91-4540-B3CF-FCB859ED8EF2}"/>
                </a:ext>
              </a:extLst>
            </p:cNvPr>
            <p:cNvGrpSpPr/>
            <p:nvPr/>
          </p:nvGrpSpPr>
          <p:grpSpPr>
            <a:xfrm>
              <a:off x="5029200" y="5520866"/>
              <a:ext cx="4816114" cy="1290493"/>
              <a:chOff x="5029200" y="5520866"/>
              <a:chExt cx="4816114" cy="1290493"/>
            </a:xfrm>
          </p:grpSpPr>
          <p:sp>
            <p:nvSpPr>
              <p:cNvPr id="133" name="TextBox 132">
                <a:extLst>
                  <a:ext uri="{FF2B5EF4-FFF2-40B4-BE49-F238E27FC236}">
                    <a16:creationId xmlns:a16="http://schemas.microsoft.com/office/drawing/2014/main" id="{5EACF651-8EC3-4242-81A9-E98BAFBD241A}"/>
                  </a:ext>
                </a:extLst>
              </p:cNvPr>
              <p:cNvSpPr txBox="1"/>
              <p:nvPr/>
            </p:nvSpPr>
            <p:spPr>
              <a:xfrm>
                <a:off x="8281271" y="5520866"/>
                <a:ext cx="1552108" cy="161583"/>
              </a:xfrm>
              <a:prstGeom prst="rect">
                <a:avLst/>
              </a:prstGeom>
              <a:solidFill>
                <a:srgbClr val="FF0000"/>
              </a:solidFill>
            </p:spPr>
            <p:txBody>
              <a:bodyPr wrap="square" lIns="45720" tIns="0" rIns="45720" bIns="0"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050" b="1" i="0" u="none" strike="noStrike" kern="1200" cap="none" spc="0" normalizeH="0" baseline="0" noProof="0" dirty="0">
                    <a:ln>
                      <a:noFill/>
                    </a:ln>
                    <a:solidFill>
                      <a:prstClr val="white"/>
                    </a:solidFill>
                    <a:effectLst/>
                    <a:uLnTx/>
                    <a:uFillTx/>
                    <a:latin typeface="David" pitchFamily="34" charset="-79"/>
                    <a:ea typeface="+mn-ea"/>
                    <a:cs typeface="David" pitchFamily="34" charset="-79"/>
                  </a:rPr>
                  <a:t>סמיכות המזמור בספר תהלים </a:t>
                </a:r>
              </a:p>
            </p:txBody>
          </p:sp>
          <p:sp>
            <p:nvSpPr>
              <p:cNvPr id="135" name="Rectangle 134">
                <a:extLst>
                  <a:ext uri="{FF2B5EF4-FFF2-40B4-BE49-F238E27FC236}">
                    <a16:creationId xmlns:a16="http://schemas.microsoft.com/office/drawing/2014/main" id="{7103F1C3-A3D1-4328-9124-2559F9C55656}"/>
                  </a:ext>
                </a:extLst>
              </p:cNvPr>
              <p:cNvSpPr/>
              <p:nvPr/>
            </p:nvSpPr>
            <p:spPr>
              <a:xfrm>
                <a:off x="7858077" y="6034695"/>
                <a:ext cx="1978880" cy="288000"/>
              </a:xfrm>
              <a:prstGeom prst="rect">
                <a:avLst/>
              </a:prstGeom>
              <a:noFill/>
              <a:ln w="3175">
                <a:solidFill>
                  <a:srgbClr val="FF0000"/>
                </a:solidFill>
              </a:ln>
            </p:spPr>
            <p:txBody>
              <a:bodyPr wrap="square" lIns="27432" tIns="27432" rIns="27432" bIns="27432">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נ', ח-ט</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לֹא עַל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זְבָחֶיךָ</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אוֹכִיחֶךָ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וְעוֹלֹתֶיךָ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לְנֶגְדִּי תָמִיד: לֹא אֶקַּח מִבֵּיתְךָ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פָר</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a:t>
                </a:r>
                <a:endParaRPr kumimoji="0" lang="en-US" sz="800" b="1" i="0" u="none" strike="noStrike" kern="1200" cap="none" spc="0" normalizeH="0" baseline="0" noProof="0" dirty="0">
                  <a:ln>
                    <a:noFill/>
                  </a:ln>
                  <a:solidFill>
                    <a:prstClr val="black"/>
                  </a:solidFill>
                  <a:effectLst/>
                  <a:uLnTx/>
                  <a:uFillTx/>
                  <a:latin typeface="David" panose="020E0502060401010101" pitchFamily="34" charset="-79"/>
                  <a:ea typeface="+mn-ea"/>
                  <a:cs typeface="Guttman Keren" panose="02010701010101010101" pitchFamily="2" charset="-79"/>
                </a:endParaRPr>
              </a:p>
            </p:txBody>
          </p:sp>
          <p:sp>
            <p:nvSpPr>
              <p:cNvPr id="137" name="Rectangle 136">
                <a:extLst>
                  <a:ext uri="{FF2B5EF4-FFF2-40B4-BE49-F238E27FC236}">
                    <a16:creationId xmlns:a16="http://schemas.microsoft.com/office/drawing/2014/main" id="{5B55113A-E24C-442D-A173-BA1483910FB4}"/>
                  </a:ext>
                </a:extLst>
              </p:cNvPr>
              <p:cNvSpPr/>
              <p:nvPr/>
            </p:nvSpPr>
            <p:spPr>
              <a:xfrm>
                <a:off x="5029200" y="6034695"/>
                <a:ext cx="1692000" cy="288000"/>
              </a:xfrm>
              <a:prstGeom prst="rect">
                <a:avLst/>
              </a:prstGeom>
              <a:noFill/>
              <a:ln w="3175">
                <a:solidFill>
                  <a:srgbClr val="FF0000"/>
                </a:solidFill>
              </a:ln>
            </p:spPr>
            <p:txBody>
              <a:bodyPr wrap="square" lIns="27432" tIns="27432" rIns="27432" bIns="27432">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נ"א, כא</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אָז תַּחְפֹּץ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זִבְחֵי</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צֶדֶק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עוֹלָה</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וְכָלִיל אָז יַעֲלוּ עַל מִזְבַּחֲךָ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פָרִים</a:t>
                </a:r>
              </a:p>
            </p:txBody>
          </p:sp>
          <p:sp>
            <p:nvSpPr>
              <p:cNvPr id="138" name="Rectangle 137">
                <a:extLst>
                  <a:ext uri="{FF2B5EF4-FFF2-40B4-BE49-F238E27FC236}">
                    <a16:creationId xmlns:a16="http://schemas.microsoft.com/office/drawing/2014/main" id="{AC720FD1-0FF8-4148-91E8-F3542C8260E1}"/>
                  </a:ext>
                </a:extLst>
              </p:cNvPr>
              <p:cNvSpPr/>
              <p:nvPr/>
            </p:nvSpPr>
            <p:spPr>
              <a:xfrm>
                <a:off x="7856957" y="5871447"/>
                <a:ext cx="1980000" cy="144000"/>
              </a:xfrm>
              <a:prstGeom prst="rect">
                <a:avLst/>
              </a:prstGeom>
              <a:noFill/>
              <a:ln w="3175">
                <a:solidFill>
                  <a:srgbClr val="FF0000"/>
                </a:solidFill>
              </a:ln>
            </p:spPr>
            <p:txBody>
              <a:bodyPr wrap="square" lIns="27432" tIns="27432" rIns="27432" bIns="27432" anchor="ctr" anchorCtr="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נ', ח</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וְעוֹלֹתֶיך</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לְנֶגְדִּי תָמִיד</a:t>
                </a:r>
                <a:endParaRPr kumimoji="0" lang="en-US" sz="800" b="1" i="0" u="none" strike="noStrike" kern="1200" cap="none" spc="0" normalizeH="0" baseline="0" noProof="0" dirty="0">
                  <a:ln>
                    <a:noFill/>
                  </a:ln>
                  <a:solidFill>
                    <a:srgbClr val="FF0000"/>
                  </a:solidFill>
                  <a:effectLst/>
                  <a:uLnTx/>
                  <a:uFillTx/>
                  <a:latin typeface="David" panose="020E0502060401010101" pitchFamily="34" charset="-79"/>
                  <a:ea typeface="+mn-ea"/>
                  <a:cs typeface="Guttman Keren" panose="02010701010101010101" pitchFamily="2" charset="-79"/>
                </a:endParaRPr>
              </a:p>
            </p:txBody>
          </p:sp>
          <p:sp>
            <p:nvSpPr>
              <p:cNvPr id="139" name="Rectangle 138">
                <a:extLst>
                  <a:ext uri="{FF2B5EF4-FFF2-40B4-BE49-F238E27FC236}">
                    <a16:creationId xmlns:a16="http://schemas.microsoft.com/office/drawing/2014/main" id="{369BA6DC-7953-468D-B371-5C44026B386C}"/>
                  </a:ext>
                </a:extLst>
              </p:cNvPr>
              <p:cNvSpPr/>
              <p:nvPr/>
            </p:nvSpPr>
            <p:spPr>
              <a:xfrm>
                <a:off x="5029200" y="5871447"/>
                <a:ext cx="1692000" cy="144000"/>
              </a:xfrm>
              <a:prstGeom prst="rect">
                <a:avLst/>
              </a:prstGeom>
              <a:noFill/>
              <a:ln w="3175">
                <a:solidFill>
                  <a:srgbClr val="FF0000"/>
                </a:solidFill>
              </a:ln>
            </p:spPr>
            <p:txBody>
              <a:bodyPr wrap="square" lIns="27432" tIns="27432" rIns="27432" bIns="27432" anchor="ctr" anchorCtr="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נ"א, ה</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וְחַטָּאתִי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נֶגְדִּי תָמִיד</a:t>
                </a:r>
                <a:endPar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endParaRPr>
              </a:p>
            </p:txBody>
          </p:sp>
          <p:sp>
            <p:nvSpPr>
              <p:cNvPr id="140" name="Rectangle 139">
                <a:extLst>
                  <a:ext uri="{FF2B5EF4-FFF2-40B4-BE49-F238E27FC236}">
                    <a16:creationId xmlns:a16="http://schemas.microsoft.com/office/drawing/2014/main" id="{7D5A9FF9-E79B-4980-AA40-2BCAD6FB7C70}"/>
                  </a:ext>
                </a:extLst>
              </p:cNvPr>
              <p:cNvSpPr/>
              <p:nvPr/>
            </p:nvSpPr>
            <p:spPr>
              <a:xfrm>
                <a:off x="7856957" y="6345544"/>
                <a:ext cx="1980000" cy="144000"/>
              </a:xfrm>
              <a:prstGeom prst="rect">
                <a:avLst/>
              </a:prstGeom>
              <a:noFill/>
              <a:ln w="3175">
                <a:solidFill>
                  <a:srgbClr val="FF0000"/>
                </a:solidFill>
              </a:ln>
            </p:spPr>
            <p:txBody>
              <a:bodyPr wrap="square" lIns="27432" tIns="27432" rIns="27432" bIns="27432" anchor="ctr" anchorCtr="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נ', יט</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פִּיךָ</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שָׁלַחְתָּ בְרָעָה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וּלְשׁוֹנְךָ</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תַּצְמִיד מִרְמָה:</a:t>
                </a:r>
                <a:endParaRPr kumimoji="0" lang="en-US" sz="800" b="1" i="0" u="none" strike="noStrike" kern="1200" cap="none" spc="0" normalizeH="0" baseline="0" noProof="0" dirty="0">
                  <a:ln>
                    <a:noFill/>
                  </a:ln>
                  <a:solidFill>
                    <a:srgbClr val="FF0000"/>
                  </a:solidFill>
                  <a:effectLst/>
                  <a:uLnTx/>
                  <a:uFillTx/>
                  <a:latin typeface="David" panose="020E0502060401010101" pitchFamily="34" charset="-79"/>
                  <a:ea typeface="+mn-ea"/>
                  <a:cs typeface="Guttman Keren" panose="02010701010101010101" pitchFamily="2" charset="-79"/>
                </a:endParaRPr>
              </a:p>
            </p:txBody>
          </p:sp>
          <p:sp>
            <p:nvSpPr>
              <p:cNvPr id="141" name="Rectangle 140">
                <a:extLst>
                  <a:ext uri="{FF2B5EF4-FFF2-40B4-BE49-F238E27FC236}">
                    <a16:creationId xmlns:a16="http://schemas.microsoft.com/office/drawing/2014/main" id="{D70F7068-4162-4F94-9186-0CB899CA6DC1}"/>
                  </a:ext>
                </a:extLst>
              </p:cNvPr>
              <p:cNvSpPr/>
              <p:nvPr/>
            </p:nvSpPr>
            <p:spPr>
              <a:xfrm>
                <a:off x="5029200" y="6345544"/>
                <a:ext cx="2743200" cy="144000"/>
              </a:xfrm>
              <a:prstGeom prst="rect">
                <a:avLst/>
              </a:prstGeom>
              <a:noFill/>
              <a:ln w="3175">
                <a:solidFill>
                  <a:srgbClr val="FF0000"/>
                </a:solidFill>
              </a:ln>
            </p:spPr>
            <p:txBody>
              <a:bodyPr wrap="square" lIns="27432" tIns="27432" rIns="27432" bIns="27432" anchor="ctr" anchorCtr="0">
                <a:spAutoFit/>
              </a:bodyPr>
              <a:lstStyle/>
              <a:p>
                <a:pPr marL="249122" marR="0" lvl="0" indent="-249122" algn="r" defTabSz="914400" rtl="1" eaLnBrk="1" fontAlgn="auto" latinLnBrk="0" hangingPunct="1">
                  <a:lnSpc>
                    <a:spcPct val="100000"/>
                  </a:lnSpc>
                  <a:spcBef>
                    <a:spcPts val="0"/>
                  </a:spcBef>
                  <a:spcAft>
                    <a:spcPts val="0"/>
                  </a:spcAft>
                  <a:buClrTx/>
                  <a:buSzTx/>
                  <a:buFontTx/>
                  <a:buNone/>
                  <a:tabLst>
                    <a:tab pos="1326207" algn="r"/>
                  </a:tabLst>
                  <a:defRPr/>
                </a:pPr>
                <a:r>
                  <a:rPr kumimoji="0" lang="he-IL" sz="800" b="1"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נ"א, טז-יז</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תְּרַנֵּן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לְשׁוֹנִי</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צִדְקָתֶךָ: אֲדֹנָי שְׂפָתַי תִּפְתָּח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וּפִי</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יַגִּיד תְּהִלָּתֶךָ:</a:t>
                </a:r>
              </a:p>
            </p:txBody>
          </p:sp>
          <p:sp>
            <p:nvSpPr>
              <p:cNvPr id="142" name="Rectangle 141">
                <a:extLst>
                  <a:ext uri="{FF2B5EF4-FFF2-40B4-BE49-F238E27FC236}">
                    <a16:creationId xmlns:a16="http://schemas.microsoft.com/office/drawing/2014/main" id="{76DF288C-2D43-4B72-A69F-49AC8A603C58}"/>
                  </a:ext>
                </a:extLst>
              </p:cNvPr>
              <p:cNvSpPr/>
              <p:nvPr/>
            </p:nvSpPr>
            <p:spPr>
              <a:xfrm>
                <a:off x="7856957" y="6510601"/>
                <a:ext cx="1980000" cy="144000"/>
              </a:xfrm>
              <a:prstGeom prst="rect">
                <a:avLst/>
              </a:prstGeom>
              <a:noFill/>
              <a:ln w="3175">
                <a:solidFill>
                  <a:srgbClr val="FF0000"/>
                </a:solidFill>
              </a:ln>
            </p:spPr>
            <p:txBody>
              <a:bodyPr wrap="square" lIns="27432" tIns="27432" rIns="27432" bIns="27432" anchor="ctr" anchorCtr="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נ', ו.ח</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וַיַּגִּידוּ שָׁמַיִם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צִדְקוֹ</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...לֹא עַל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זְבָחֶיךָ</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אוֹכִיחֶךָ </a:t>
                </a:r>
                <a:endParaRPr kumimoji="0" lang="en-US" sz="800" b="1" i="0" u="none" strike="noStrike" kern="1200" cap="none" spc="0" normalizeH="0" baseline="0" noProof="0" dirty="0">
                  <a:ln>
                    <a:noFill/>
                  </a:ln>
                  <a:solidFill>
                    <a:srgbClr val="FF0000"/>
                  </a:solidFill>
                  <a:effectLst/>
                  <a:uLnTx/>
                  <a:uFillTx/>
                  <a:latin typeface="David" panose="020E0502060401010101" pitchFamily="34" charset="-79"/>
                  <a:ea typeface="+mn-ea"/>
                  <a:cs typeface="Guttman Keren" panose="02010701010101010101" pitchFamily="2" charset="-79"/>
                </a:endParaRPr>
              </a:p>
            </p:txBody>
          </p:sp>
          <p:sp>
            <p:nvSpPr>
              <p:cNvPr id="146" name="Rectangle 145">
                <a:extLst>
                  <a:ext uri="{FF2B5EF4-FFF2-40B4-BE49-F238E27FC236}">
                    <a16:creationId xmlns:a16="http://schemas.microsoft.com/office/drawing/2014/main" id="{5896BE48-C278-4DBE-82E8-B4AFB9F02597}"/>
                  </a:ext>
                </a:extLst>
              </p:cNvPr>
              <p:cNvSpPr/>
              <p:nvPr/>
            </p:nvSpPr>
            <p:spPr>
              <a:xfrm>
                <a:off x="5029200" y="6510601"/>
                <a:ext cx="1692000" cy="144000"/>
              </a:xfrm>
              <a:prstGeom prst="rect">
                <a:avLst/>
              </a:prstGeom>
              <a:noFill/>
              <a:ln w="3175">
                <a:solidFill>
                  <a:srgbClr val="FF0000"/>
                </a:solidFill>
              </a:ln>
            </p:spPr>
            <p:txBody>
              <a:bodyPr wrap="square" lIns="27432" tIns="27432" rIns="27432" bIns="27432" anchor="ctr" anchorCtr="0">
                <a:spAutoFit/>
              </a:bodyPr>
              <a:lstStyle/>
              <a:p>
                <a:pPr marL="249122" marR="0" lvl="0" indent="-249122" algn="r" defTabSz="914400" rtl="1" eaLnBrk="1" fontAlgn="auto" latinLnBrk="0" hangingPunct="1">
                  <a:lnSpc>
                    <a:spcPct val="100000"/>
                  </a:lnSpc>
                  <a:spcBef>
                    <a:spcPts val="0"/>
                  </a:spcBef>
                  <a:spcAft>
                    <a:spcPts val="0"/>
                  </a:spcAft>
                  <a:buClrTx/>
                  <a:buSzTx/>
                  <a:buFontTx/>
                  <a:buNone/>
                  <a:tabLst>
                    <a:tab pos="1326207" algn="r"/>
                  </a:tabLst>
                  <a:defRPr/>
                </a:pPr>
                <a:r>
                  <a:rPr kumimoji="0" lang="he-IL" sz="800" b="1"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נ"א, </a:t>
                </a:r>
                <a:r>
                  <a:rPr kumimoji="0" lang="he-IL" sz="800" b="1" i="0" u="sng"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כא</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 אָז </a:t>
                </a:r>
                <a:r>
                  <a:rPr kumimoji="0" lang="he-IL" sz="80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תַּחְפֹּץ</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זִבְחֵי צֶדֶק </a:t>
                </a:r>
              </a:p>
            </p:txBody>
          </p:sp>
          <p:sp>
            <p:nvSpPr>
              <p:cNvPr id="147" name="Rectangle 146">
                <a:extLst>
                  <a:ext uri="{FF2B5EF4-FFF2-40B4-BE49-F238E27FC236}">
                    <a16:creationId xmlns:a16="http://schemas.microsoft.com/office/drawing/2014/main" id="{3A6246FF-B222-41EF-A8DF-298A043A67AD}"/>
                  </a:ext>
                </a:extLst>
              </p:cNvPr>
              <p:cNvSpPr/>
              <p:nvPr/>
            </p:nvSpPr>
            <p:spPr>
              <a:xfrm>
                <a:off x="6858000" y="5678998"/>
                <a:ext cx="2978957" cy="178510"/>
              </a:xfrm>
              <a:prstGeom prst="rect">
                <a:avLst/>
              </a:prstGeom>
              <a:noFill/>
              <a:ln w="3175">
                <a:solidFill>
                  <a:srgbClr val="FF0000"/>
                </a:solidFill>
              </a:ln>
            </p:spPr>
            <p:txBody>
              <a:bodyPr wrap="square" lIns="27432" tIns="27432" rIns="27432" bIns="27432" anchor="ctr" anchorCtr="0">
                <a:spAutoFit/>
              </a:bodyPr>
              <a:lstStyle/>
              <a:p>
                <a:pPr lvl="0" algn="r" rtl="1">
                  <a:defRPr/>
                </a:pPr>
                <a:r>
                  <a:rPr kumimoji="0" lang="he-IL" sz="800" b="1"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נ', ו-ז</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וַיַּגִּידוּ שָׁמַיִם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צִדְקוֹ</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כִּי אֱלֹהִים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שֹׁפֵט</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הוּא סֶלָה: </a:t>
                </a:r>
                <a:r>
                  <a:rPr lang="en-US" sz="800" b="1" dirty="0">
                    <a:solidFill>
                      <a:prstClr val="black"/>
                    </a:solidFill>
                    <a:cs typeface="Guttman Keren" panose="02010701010101010101" pitchFamily="2" charset="-79"/>
                  </a:rPr>
                  <a:t>שִׁ</a:t>
                </a:r>
                <a:r>
                  <a:rPr lang="en-US" sz="800" b="1" dirty="0" err="1">
                    <a:solidFill>
                      <a:prstClr val="black"/>
                    </a:solidFill>
                    <a:cs typeface="Guttman Keren" panose="02010701010101010101" pitchFamily="2" charset="-79"/>
                  </a:rPr>
                  <a:t>מְעָה</a:t>
                </a:r>
                <a:r>
                  <a:rPr lang="en-US" sz="800" b="1" dirty="0">
                    <a:solidFill>
                      <a:prstClr val="black"/>
                    </a:solidFill>
                    <a:cs typeface="Guttman Keren" panose="02010701010101010101" pitchFamily="2" charset="-79"/>
                  </a:rPr>
                  <a:t> </a:t>
                </a:r>
                <a:r>
                  <a:rPr lang="en-US" sz="800" b="1" dirty="0" err="1">
                    <a:solidFill>
                      <a:prstClr val="black"/>
                    </a:solidFill>
                    <a:cs typeface="Guttman Keren" panose="02010701010101010101" pitchFamily="2" charset="-79"/>
                  </a:rPr>
                  <a:t>עַמ</a:t>
                </a:r>
                <a:r>
                  <a:rPr lang="en-US" sz="800" b="1" dirty="0">
                    <a:solidFill>
                      <a:prstClr val="black"/>
                    </a:solidFill>
                    <a:cs typeface="Guttman Keren" panose="02010701010101010101" pitchFamily="2" charset="-79"/>
                  </a:rPr>
                  <a:t>ִּי </a:t>
                </a:r>
                <a:r>
                  <a:rPr lang="en-US" sz="800" b="1" dirty="0" err="1">
                    <a:solidFill>
                      <a:srgbClr val="FF0000"/>
                    </a:solidFill>
                    <a:cs typeface="Guttman Keren" panose="02010701010101010101" pitchFamily="2" charset="-79"/>
                  </a:rPr>
                  <a:t>וַאֲדַב</a:t>
                </a:r>
                <a:r>
                  <a:rPr lang="en-US" sz="800" b="1" dirty="0">
                    <a:solidFill>
                      <a:srgbClr val="FF0000"/>
                    </a:solidFill>
                    <a:cs typeface="Guttman Keren" panose="02010701010101010101" pitchFamily="2" charset="-79"/>
                  </a:rPr>
                  <a:t>ֵּ</a:t>
                </a:r>
                <a:r>
                  <a:rPr lang="en-US" sz="800" b="1" dirty="0" err="1">
                    <a:solidFill>
                      <a:srgbClr val="FF0000"/>
                    </a:solidFill>
                    <a:cs typeface="Guttman Keren" panose="02010701010101010101" pitchFamily="2" charset="-79"/>
                  </a:rPr>
                  <a:t>רָה</a:t>
                </a:r>
                <a:r>
                  <a:rPr lang="he-IL" sz="800" b="1" dirty="0">
                    <a:solidFill>
                      <a:prstClr val="black"/>
                    </a:solidFill>
                    <a:cs typeface="Guttman Keren" panose="02010701010101010101" pitchFamily="2" charset="-79"/>
                  </a:rPr>
                  <a:t>...</a:t>
                </a:r>
                <a:endParaRPr kumimoji="0" lang="en-US" sz="800" b="1" i="0" u="none" strike="noStrike" kern="1200" cap="none" spc="0" normalizeH="0" baseline="0" noProof="0" dirty="0">
                  <a:ln>
                    <a:noFill/>
                  </a:ln>
                  <a:solidFill>
                    <a:srgbClr val="FF0000"/>
                  </a:solidFill>
                  <a:effectLst/>
                  <a:uLnTx/>
                  <a:uFillTx/>
                  <a:latin typeface="David" panose="020E0502060401010101" pitchFamily="34" charset="-79"/>
                  <a:ea typeface="+mn-ea"/>
                  <a:cs typeface="Guttman Keren" panose="02010701010101010101" pitchFamily="2" charset="-79"/>
                </a:endParaRPr>
              </a:p>
            </p:txBody>
          </p:sp>
          <p:sp>
            <p:nvSpPr>
              <p:cNvPr id="148" name="Rectangle 147">
                <a:extLst>
                  <a:ext uri="{FF2B5EF4-FFF2-40B4-BE49-F238E27FC236}">
                    <a16:creationId xmlns:a16="http://schemas.microsoft.com/office/drawing/2014/main" id="{CB589991-29E1-4942-9E92-FBF581F7365B}"/>
                  </a:ext>
                </a:extLst>
              </p:cNvPr>
              <p:cNvSpPr/>
              <p:nvPr/>
            </p:nvSpPr>
            <p:spPr>
              <a:xfrm>
                <a:off x="5029200" y="5674583"/>
                <a:ext cx="1692000" cy="178510"/>
              </a:xfrm>
              <a:prstGeom prst="rect">
                <a:avLst/>
              </a:prstGeom>
              <a:noFill/>
              <a:ln w="3175">
                <a:solidFill>
                  <a:srgbClr val="FF0000"/>
                </a:solidFill>
              </a:ln>
            </p:spPr>
            <p:txBody>
              <a:bodyPr wrap="square" lIns="27432" tIns="27432" rIns="27432" bIns="27432" anchor="ctr" anchorCtr="0">
                <a:spAutoFit/>
              </a:bodyPr>
              <a:lstStyle/>
              <a:p>
                <a:pPr marL="249122" marR="0" lvl="0" indent="-249122" algn="r" defTabSz="914400" rtl="1" eaLnBrk="1" fontAlgn="auto" latinLnBrk="0" hangingPunct="1">
                  <a:lnSpc>
                    <a:spcPct val="100000"/>
                  </a:lnSpc>
                  <a:spcBef>
                    <a:spcPts val="0"/>
                  </a:spcBef>
                  <a:spcAft>
                    <a:spcPts val="0"/>
                  </a:spcAft>
                  <a:buClrTx/>
                  <a:buSzTx/>
                  <a:buFontTx/>
                  <a:buNone/>
                  <a:tabLst>
                    <a:tab pos="1326207" algn="r"/>
                  </a:tabLst>
                  <a:defRPr/>
                </a:pPr>
                <a:r>
                  <a:rPr kumimoji="0" lang="he-IL" sz="800" b="1"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נ"א, ו</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לְמַעַן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תִּצְדַּק</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בְּדָבְרֶךָ</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תִּזְכֶּה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בְשָׁפְטֶךָ</a:t>
                </a:r>
              </a:p>
            </p:txBody>
          </p:sp>
          <p:sp>
            <p:nvSpPr>
              <p:cNvPr id="149" name="Rectangle 148">
                <a:extLst>
                  <a:ext uri="{FF2B5EF4-FFF2-40B4-BE49-F238E27FC236}">
                    <a16:creationId xmlns:a16="http://schemas.microsoft.com/office/drawing/2014/main" id="{79DB0A97-00D0-4D92-B702-6C65427151F0}"/>
                  </a:ext>
                </a:extLst>
              </p:cNvPr>
              <p:cNvSpPr/>
              <p:nvPr/>
            </p:nvSpPr>
            <p:spPr>
              <a:xfrm>
                <a:off x="7543800" y="6667359"/>
                <a:ext cx="2293157" cy="144000"/>
              </a:xfrm>
              <a:prstGeom prst="rect">
                <a:avLst/>
              </a:prstGeom>
              <a:noFill/>
              <a:ln w="3175">
                <a:solidFill>
                  <a:srgbClr val="FF0000"/>
                </a:solidFill>
              </a:ln>
            </p:spPr>
            <p:txBody>
              <a:bodyPr wrap="square" lIns="27432" tIns="27432" rIns="27432" bIns="27432" anchor="ctr" anchorCtr="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00" b="1"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נ', </a:t>
                </a:r>
                <a:r>
                  <a:rPr kumimoji="0" lang="he-IL" sz="800" b="1" i="0" u="sng"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כג</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זֹבֵחַ תּוֹדָה </a:t>
                </a:r>
                <a:r>
                  <a:rPr kumimoji="0" lang="he-IL" sz="80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יְכַבְּדָנְנִי</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וְשָׂם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דֶּרֶךְ</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אַרְאֶנּו</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בְּיֵשַׁע</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a:t>
                </a:r>
                <a:r>
                  <a:rPr kumimoji="0" lang="he-IL" sz="800" b="1" i="0" u="none" strike="noStrike" kern="1200" cap="none" spc="0" normalizeH="0" baseline="0" noProof="0" dirty="0" err="1">
                    <a:ln>
                      <a:noFill/>
                    </a:ln>
                    <a:solidFill>
                      <a:prstClr val="black"/>
                    </a:solidFill>
                    <a:effectLst/>
                    <a:uLnTx/>
                    <a:uFillTx/>
                    <a:latin typeface="Guttman Keren" panose="02010701010101010101" pitchFamily="2" charset="-79"/>
                    <a:ea typeface="+mn-ea"/>
                    <a:cs typeface="Guttman Keren" panose="02010701010101010101" pitchFamily="2" charset="-79"/>
                  </a:rPr>
                  <a:t>אֱלֹהִים</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a:t>
                </a:r>
                <a:endParaRPr kumimoji="0" lang="en-US" sz="800" b="1" i="0" u="none" strike="noStrike" kern="1200" cap="none" spc="0" normalizeH="0" baseline="0" noProof="0" dirty="0">
                  <a:ln>
                    <a:noFill/>
                  </a:ln>
                  <a:solidFill>
                    <a:srgbClr val="FF0000"/>
                  </a:solidFill>
                  <a:effectLst/>
                  <a:uLnTx/>
                  <a:uFillTx/>
                  <a:latin typeface="David" panose="020E0502060401010101" pitchFamily="34" charset="-79"/>
                  <a:ea typeface="+mn-ea"/>
                  <a:cs typeface="Guttman Keren" panose="02010701010101010101" pitchFamily="2" charset="-79"/>
                </a:endParaRPr>
              </a:p>
            </p:txBody>
          </p:sp>
          <p:sp>
            <p:nvSpPr>
              <p:cNvPr id="150" name="Rectangle 149">
                <a:extLst>
                  <a:ext uri="{FF2B5EF4-FFF2-40B4-BE49-F238E27FC236}">
                    <a16:creationId xmlns:a16="http://schemas.microsoft.com/office/drawing/2014/main" id="{F1F4C268-A6F8-4879-96BE-292D8CD95417}"/>
                  </a:ext>
                </a:extLst>
              </p:cNvPr>
              <p:cNvSpPr/>
              <p:nvPr/>
            </p:nvSpPr>
            <p:spPr>
              <a:xfrm>
                <a:off x="5029200" y="6667359"/>
                <a:ext cx="2425135" cy="144000"/>
              </a:xfrm>
              <a:prstGeom prst="rect">
                <a:avLst/>
              </a:prstGeom>
              <a:noFill/>
              <a:ln w="3175">
                <a:solidFill>
                  <a:srgbClr val="FF0000"/>
                </a:solidFill>
              </a:ln>
            </p:spPr>
            <p:txBody>
              <a:bodyPr wrap="square" lIns="27432" tIns="27432" rIns="27432" bIns="27432" anchor="ctr" anchorCtr="0">
                <a:spAutoFit/>
              </a:bodyPr>
              <a:lstStyle/>
              <a:p>
                <a:pPr marL="0" marR="0" lvl="0" indent="0" algn="r" defTabSz="914400" rtl="1" eaLnBrk="1" fontAlgn="auto" latinLnBrk="0" hangingPunct="1">
                  <a:lnSpc>
                    <a:spcPct val="100000"/>
                  </a:lnSpc>
                  <a:spcBef>
                    <a:spcPts val="0"/>
                  </a:spcBef>
                  <a:spcAft>
                    <a:spcPts val="0"/>
                  </a:spcAft>
                  <a:buClrTx/>
                  <a:buSzTx/>
                  <a:buFontTx/>
                  <a:buNone/>
                  <a:tabLst>
                    <a:tab pos="1326207" algn="r"/>
                  </a:tabLst>
                  <a:defRPr/>
                </a:pPr>
                <a:r>
                  <a:rPr kumimoji="0" lang="he-IL" sz="800" b="1" i="0" u="sng"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נ"א, יד-טו</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הָשִׁיבָה לִּי שְׂשׂוֹן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יִשְׁעֶךָ</a:t>
                </a:r>
                <a:r>
                  <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rPr>
                  <a:t>... אֲלַמְּדָה פֹשְׁעִים </a:t>
                </a:r>
                <a:r>
                  <a:rPr kumimoji="0" lang="he-IL" sz="800" b="1" i="0" u="none" strike="noStrike" kern="1200" cap="none" spc="0" normalizeH="0" baseline="0" noProof="0" dirty="0">
                    <a:ln>
                      <a:noFill/>
                    </a:ln>
                    <a:solidFill>
                      <a:srgbClr val="FF0000"/>
                    </a:solidFill>
                    <a:effectLst/>
                    <a:uLnTx/>
                    <a:uFillTx/>
                    <a:latin typeface="Guttman Keren" panose="02010701010101010101" pitchFamily="2" charset="-79"/>
                    <a:ea typeface="+mn-ea"/>
                    <a:cs typeface="Guttman Keren" panose="02010701010101010101" pitchFamily="2" charset="-79"/>
                  </a:rPr>
                  <a:t>דְּרָכֶיךָ</a:t>
                </a:r>
                <a:endParaRPr kumimoji="0" lang="he-IL" sz="800" b="1" i="0" u="none" strike="noStrike" kern="1200" cap="none" spc="0" normalizeH="0" baseline="0" noProof="0" dirty="0">
                  <a:ln>
                    <a:noFill/>
                  </a:ln>
                  <a:solidFill>
                    <a:prstClr val="black"/>
                  </a:solidFill>
                  <a:effectLst/>
                  <a:uLnTx/>
                  <a:uFillTx/>
                  <a:latin typeface="Guttman Keren" panose="02010701010101010101" pitchFamily="2" charset="-79"/>
                  <a:ea typeface="+mn-ea"/>
                  <a:cs typeface="Guttman Keren" panose="02010701010101010101" pitchFamily="2" charset="-79"/>
                </a:endParaRPr>
              </a:p>
            </p:txBody>
          </p:sp>
          <p:cxnSp>
            <p:nvCxnSpPr>
              <p:cNvPr id="151" name="Straight Arrow Connector 150">
                <a:extLst>
                  <a:ext uri="{FF2B5EF4-FFF2-40B4-BE49-F238E27FC236}">
                    <a16:creationId xmlns:a16="http://schemas.microsoft.com/office/drawing/2014/main" id="{82A735C2-EDCE-47CA-B2FA-E6F0233AED83}"/>
                  </a:ext>
                </a:extLst>
              </p:cNvPr>
              <p:cNvCxnSpPr>
                <a:cxnSpLocks/>
                <a:endCxn id="148" idx="3"/>
              </p:cNvCxnSpPr>
              <p:nvPr/>
            </p:nvCxnSpPr>
            <p:spPr>
              <a:xfrm flipH="1">
                <a:off x="6721200" y="5763838"/>
                <a:ext cx="136800" cy="0"/>
              </a:xfrm>
              <a:prstGeom prst="straightConnector1">
                <a:avLst/>
              </a:prstGeom>
              <a:ln w="31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6802C5EC-2015-4AEF-B965-A79372EFF545}"/>
                  </a:ext>
                </a:extLst>
              </p:cNvPr>
              <p:cNvCxnSpPr>
                <a:cxnSpLocks/>
                <a:stCxn id="138" idx="1"/>
                <a:endCxn id="139" idx="3"/>
              </p:cNvCxnSpPr>
              <p:nvPr/>
            </p:nvCxnSpPr>
            <p:spPr>
              <a:xfrm flipH="1">
                <a:off x="6721200" y="5943447"/>
                <a:ext cx="1135757" cy="0"/>
              </a:xfrm>
              <a:prstGeom prst="straightConnector1">
                <a:avLst/>
              </a:prstGeom>
              <a:ln w="31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217BF6AA-37B9-48EC-A9B7-3B2C872D68F4}"/>
                  </a:ext>
                </a:extLst>
              </p:cNvPr>
              <p:cNvCxnSpPr>
                <a:cxnSpLocks/>
                <a:stCxn id="135" idx="1"/>
                <a:endCxn id="137" idx="3"/>
              </p:cNvCxnSpPr>
              <p:nvPr/>
            </p:nvCxnSpPr>
            <p:spPr>
              <a:xfrm flipH="1">
                <a:off x="6721200" y="6178695"/>
                <a:ext cx="1136877" cy="0"/>
              </a:xfrm>
              <a:prstGeom prst="straightConnector1">
                <a:avLst/>
              </a:prstGeom>
              <a:ln w="31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697228E6-A14A-46A4-9E70-1835EB18CB25}"/>
                  </a:ext>
                </a:extLst>
              </p:cNvPr>
              <p:cNvCxnSpPr>
                <a:cxnSpLocks/>
                <a:stCxn id="142" idx="1"/>
                <a:endCxn id="146" idx="3"/>
              </p:cNvCxnSpPr>
              <p:nvPr/>
            </p:nvCxnSpPr>
            <p:spPr>
              <a:xfrm flipH="1">
                <a:off x="6721200" y="6582601"/>
                <a:ext cx="1135757" cy="0"/>
              </a:xfrm>
              <a:prstGeom prst="straightConnector1">
                <a:avLst/>
              </a:prstGeom>
              <a:ln w="31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38ED9D02-4679-416F-B766-24AD53D20E7D}"/>
                  </a:ext>
                </a:extLst>
              </p:cNvPr>
              <p:cNvCxnSpPr>
                <a:cxnSpLocks/>
              </p:cNvCxnSpPr>
              <p:nvPr/>
            </p:nvCxnSpPr>
            <p:spPr>
              <a:xfrm flipH="1">
                <a:off x="9760757" y="6417544"/>
                <a:ext cx="84557" cy="0"/>
              </a:xfrm>
              <a:prstGeom prst="straightConnector1">
                <a:avLst/>
              </a:prstGeom>
              <a:ln w="31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22144035-F81F-473D-8F18-DDA9882DCC6A}"/>
                  </a:ext>
                </a:extLst>
              </p:cNvPr>
              <p:cNvCxnSpPr>
                <a:cxnSpLocks/>
                <a:stCxn id="149" idx="1"/>
                <a:endCxn id="150" idx="3"/>
              </p:cNvCxnSpPr>
              <p:nvPr/>
            </p:nvCxnSpPr>
            <p:spPr>
              <a:xfrm flipH="1">
                <a:off x="7454335" y="6739359"/>
                <a:ext cx="89465" cy="0"/>
              </a:xfrm>
              <a:prstGeom prst="straightConnector1">
                <a:avLst/>
              </a:prstGeom>
              <a:ln w="31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69ED8624-9BF3-4FD7-B90B-4BB85B841BE1}"/>
                  </a:ext>
                </a:extLst>
              </p:cNvPr>
              <p:cNvCxnSpPr>
                <a:cxnSpLocks/>
                <a:stCxn id="140" idx="1"/>
                <a:endCxn id="141" idx="3"/>
              </p:cNvCxnSpPr>
              <p:nvPr/>
            </p:nvCxnSpPr>
            <p:spPr>
              <a:xfrm flipH="1">
                <a:off x="7772400" y="6417544"/>
                <a:ext cx="84557" cy="0"/>
              </a:xfrm>
              <a:prstGeom prst="straightConnector1">
                <a:avLst/>
              </a:prstGeom>
              <a:ln w="31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08089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Horizontal)">
                                      <p:cBhvr>
                                        <p:cTn id="12" dur="3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Horizontal)">
                                      <p:cBhvr>
                                        <p:cTn id="17" dur="3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3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up)">
                                      <p:cBhvr>
                                        <p:cTn id="27" dur="30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23"/>
                                        </p:tgtEl>
                                        <p:attrNameLst>
                                          <p:attrName>style.visibility</p:attrName>
                                        </p:attrNameLst>
                                      </p:cBhvr>
                                      <p:to>
                                        <p:strVal val="visible"/>
                                      </p:to>
                                    </p:set>
                                    <p:animEffect transition="in" filter="wipe(up)">
                                      <p:cBhvr>
                                        <p:cTn id="32" dur="3000"/>
                                        <p:tgtEl>
                                          <p:spTgt spid="2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up)">
                                      <p:cBhvr>
                                        <p:cTn id="37" dur="30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up)">
                                      <p:cBhvr>
                                        <p:cTn id="42" dur="3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up)">
                                      <p:cBhvr>
                                        <p:cTn id="47" dur="30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66"/>
                                        </p:tgtEl>
                                        <p:attrNameLst>
                                          <p:attrName>style.visibility</p:attrName>
                                        </p:attrNameLst>
                                      </p:cBhvr>
                                      <p:to>
                                        <p:strVal val="visible"/>
                                      </p:to>
                                    </p:set>
                                    <p:animEffect transition="in" filter="wipe(up)">
                                      <p:cBhvr>
                                        <p:cTn id="52" dur="3000"/>
                                        <p:tgtEl>
                                          <p:spTgt spid="26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30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rgbClr val="0000FF"/>
          </a:solidFill>
        </a:ln>
      </a:spPr>
      <a:bodyPr rtlCol="0" anchor="ctr"/>
      <a:lstStyle>
        <a:defPPr algn="r" rtl="1">
          <a:defRPr sz="800" b="1" u="sng" dirty="0" smtClean="0">
            <a:solidFill>
              <a:schemeClr val="tx1"/>
            </a:solidFill>
            <a:latin typeface="David" pitchFamily="34" charset="-79"/>
            <a:cs typeface="David" pitchFamily="34" charset="-79"/>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1_Default">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C:\POWERPNT\DEFAULT.PPT</Template>
  <TotalTime>69091</TotalTime>
  <Words>7979</Words>
  <Application>Microsoft Office PowerPoint</Application>
  <PresentationFormat>A4 Paper (210x297 mm)</PresentationFormat>
  <Paragraphs>576</Paragraphs>
  <Slides>24</Slides>
  <Notes>3</Notes>
  <HiddenSlides>5</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24</vt:i4>
      </vt:variant>
    </vt:vector>
  </HeadingPairs>
  <TitlesOfParts>
    <vt:vector size="37" baseType="lpstr">
      <vt:lpstr>Arial</vt:lpstr>
      <vt:lpstr>Calibri</vt:lpstr>
      <vt:lpstr>David</vt:lpstr>
      <vt:lpstr>Gabriola</vt:lpstr>
      <vt:lpstr>Guttman Keren</vt:lpstr>
      <vt:lpstr>MuseoSlab300</vt:lpstr>
      <vt:lpstr>Narkisim</vt:lpstr>
      <vt:lpstr>Times New Roman</vt:lpstr>
      <vt:lpstr>Default</vt:lpstr>
      <vt:lpstr>ערכת נושא Office</vt:lpstr>
      <vt:lpstr>Office Theme</vt:lpstr>
      <vt:lpstr>1_Default</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ללא כותרת שקופית</dc:title>
  <dc:creator>גזונדהייט</dc:creator>
  <cp:lastModifiedBy>beni gesundheit</cp:lastModifiedBy>
  <cp:revision>3846</cp:revision>
  <cp:lastPrinted>2020-11-22T04:54:10Z</cp:lastPrinted>
  <dcterms:created xsi:type="dcterms:W3CDTF">1998-11-09T19:40:48Z</dcterms:created>
  <dcterms:modified xsi:type="dcterms:W3CDTF">2020-11-23T04:41:13Z</dcterms:modified>
</cp:coreProperties>
</file>