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43"/>
  </p:notesMasterIdLst>
  <p:sldIdLst>
    <p:sldId id="258" r:id="rId5"/>
    <p:sldId id="256" r:id="rId6"/>
    <p:sldId id="257" r:id="rId7"/>
    <p:sldId id="261"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60"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5E"/>
    <a:srgbClr val="B20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3" autoAdjust="0"/>
    <p:restoredTop sz="94660"/>
  </p:normalViewPr>
  <p:slideViewPr>
    <p:cSldViewPr snapToGrid="0">
      <p:cViewPr varScale="1">
        <p:scale>
          <a:sx n="55" d="100"/>
          <a:sy n="55" d="100"/>
        </p:scale>
        <p:origin x="240" y="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A8320E9-2705-4C49-A87E-0B5592E1C3A9}" type="datetimeFigureOut">
              <a:rPr lang="en-US" smtClean="0"/>
              <a:t>7/26/2025</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D3A1114-EFFE-4479-8EEC-29DF17119868}" type="slidenum">
              <a:rPr lang="en-US" smtClean="0"/>
              <a:t>‹#›</a:t>
            </a:fld>
            <a:endParaRPr lang="en-US"/>
          </a:p>
        </p:txBody>
      </p:sp>
    </p:spTree>
    <p:extLst>
      <p:ext uri="{BB962C8B-B14F-4D97-AF65-F5344CB8AC3E}">
        <p14:creationId xmlns:p14="http://schemas.microsoft.com/office/powerpoint/2010/main" val="35173255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b4d64caa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b4d64caa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de11fdf5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de11fdf5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11253c0a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1253c0a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1253c0ac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11253c0a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
              <a:t>בשיקופית זו מיוצגים המשלים שבלדד משתמש בהם לפי פירוש הרלב"ג .  שתי לחיצות על התמונה הימנית  העליונה  - נותנת את פסוקי הגומא [הרשע, הנמשל -בפסוק יג ! ]. לחיצה נוספת - מעבירה לתמונת נוף העץ -לפסוקי משל הצדיק  - לחיצה נוספת - על השורשים המסתבכים . </a:t>
            </a:r>
            <a:endParaRPr/>
          </a:p>
          <a:p>
            <a:pPr marL="0" lvl="0" indent="0" algn="r" rtl="1">
              <a:spcBef>
                <a:spcPts val="0"/>
              </a:spcBef>
              <a:spcAft>
                <a:spcPts val="0"/>
              </a:spcAft>
              <a:buNone/>
            </a:pPr>
            <a:r>
              <a:rPr lang="iw"/>
              <a:t>התמונה הימנית  התחתונה - מחזירה אותנו לרשע [פסוק יב] לחיצה על הדשא הירוק - מקפיצה לפסוק בחלק המצליח , לחיצה על ערימת החציר - מקפיצה לחלק הפסוק של ההתייבשות של החציר . לחיצה על  הסימן בצד הפסוק מחזירה לשיקופית המרכזית שמצד ההסבר .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253c0a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1253c0a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1253c0a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1253c0a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a5f5281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4a5f5281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4a5f5281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4a5f5281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25ca4b3b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25ca4b3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b5ad75be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b5ad75be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iw"/>
              <a:t>בשקופית זו - לחיצה על </a:t>
            </a:r>
            <a:r>
              <a:rPr lang="iw" b="1"/>
              <a:t>1. ד -</a:t>
            </a:r>
            <a:r>
              <a:rPr lang="iw"/>
              <a:t> מעבירה לפס' החזיון בפרק ד!  </a:t>
            </a:r>
            <a:r>
              <a:rPr lang="iw" b="1"/>
              <a:t>2.</a:t>
            </a:r>
            <a:r>
              <a:rPr lang="iw"/>
              <a:t> לחיצה על </a:t>
            </a:r>
            <a:r>
              <a:rPr lang="iw" b="1"/>
              <a:t>ו-ז </a:t>
            </a:r>
            <a:r>
              <a:rPr lang="iw"/>
              <a:t> פסוקי מפתח מפרק ו ומפרק ז  </a:t>
            </a:r>
            <a:r>
              <a:rPr lang="iw" b="1"/>
              <a:t>3.</a:t>
            </a:r>
            <a:r>
              <a:rPr lang="iw"/>
              <a:t>. בלחיצה על </a:t>
            </a:r>
            <a:r>
              <a:rPr lang="iw" b="1"/>
              <a:t>ט</a:t>
            </a:r>
            <a:r>
              <a:rPr lang="iw"/>
              <a:t>- מפס' מפרק ט על המשפט הבלתי אפשרי ועוד - תם אני!  תם ורשע הוא מכלה.! הנהגה שרירותית  </a:t>
            </a:r>
            <a:r>
              <a:rPr lang="iw" b="1"/>
              <a:t>4.</a:t>
            </a:r>
            <a:r>
              <a:rPr lang="iw"/>
              <a:t>. בלחיצה על </a:t>
            </a:r>
            <a:r>
              <a:rPr lang="iw" sz="1200" b="1"/>
              <a:t>י</a:t>
            </a:r>
            <a:r>
              <a:rPr lang="iw"/>
              <a:t>- פס' השאלות הרטוריות [ הכנה לתשובת ה' ה1]  </a:t>
            </a:r>
            <a:r>
              <a:rPr lang="iw" b="1"/>
              <a:t>5.</a:t>
            </a:r>
            <a:r>
              <a:rPr lang="iw"/>
              <a:t>  לחיצה על </a:t>
            </a:r>
            <a:r>
              <a:rPr lang="iw" b="1"/>
              <a:t>יג- </a:t>
            </a:r>
            <a:r>
              <a:rPr lang="iw"/>
              <a:t>פסוקי מפתח שם .</a:t>
            </a:r>
            <a:r>
              <a:rPr lang="iw" b="1"/>
              <a:t>6.</a:t>
            </a:r>
            <a:r>
              <a:rPr lang="iw"/>
              <a:t> לחיצה על </a:t>
            </a:r>
            <a:r>
              <a:rPr lang="iw" b="1"/>
              <a:t>יד</a:t>
            </a:r>
            <a:r>
              <a:rPr lang="iw"/>
              <a:t>- פסוקים נגד הצעת -בלדד [ גם מפרק ט ].</a:t>
            </a:r>
            <a:r>
              <a:rPr lang="iw" b="1"/>
              <a:t>7.</a:t>
            </a:r>
            <a:r>
              <a:rPr lang="iw"/>
              <a:t> לחיצה על </a:t>
            </a:r>
            <a:r>
              <a:rPr lang="iw" b="1"/>
              <a:t>טו </a:t>
            </a:r>
            <a:r>
              <a:rPr lang="iw"/>
              <a:t> או על </a:t>
            </a:r>
            <a:r>
              <a:rPr lang="iw" b="1"/>
              <a:t>כב</a:t>
            </a:r>
            <a:r>
              <a:rPr lang="iw"/>
              <a:t>- מעבירה לפסוק' האשמה של אליפז לאיוב בעיקר מפרק כב!! והגמרא על פ' אילו . לכן גם העיגול האדום  על פרק כב . העיגול הירוק על כח - מציע שאיוב נואם את היחידה הזו במקום צופר ! השאלה אם גם את הפסוק האחרון [כח] , או שהאחרון - הוא הטענה שלו אחרי שגמר לצטט את צופר . </a:t>
            </a:r>
            <a:endParaRPr/>
          </a:p>
          <a:p>
            <a:pPr marL="0" lvl="0" indent="0" algn="r" rtl="1">
              <a:spcBef>
                <a:spcPts val="0"/>
              </a:spcBef>
              <a:spcAft>
                <a:spcPts val="0"/>
              </a:spcAft>
              <a:buNone/>
            </a:pPr>
            <a:r>
              <a:rPr lang="iw"/>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25ca4b3b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25ca4b3b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78f8ee6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78f8ee6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866f2d5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866f2d5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866f2d59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866f2d5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7e643c68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7e643c68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9574a991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9574a991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88949e80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88949e80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7e4a1c9b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7e4a1c9b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60a1eb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60a1eb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d0e8fe9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d0e8fe9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d461d89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d461d89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b5ad75be4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b5ad75be4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25ca4b3b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25ca4b3b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b5ad75be4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b5ad75be4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b5ad75be4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b5ad75be4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b5ad75be4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b5ad75be4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b5ad75be4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b5ad75be4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b5ad75be4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b5ad75be4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e35b271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e35b271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be52d363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be52d363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97ba7b1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97ba7b1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12f9f96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12f9f96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w"/>
              <a:t>vbcvb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5ca4b3b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25ca4b3b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12f9f9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312f9f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5ca4b3b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25ca4b3b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de11fdf5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de11fdf5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8004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60778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4174424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פריסה מותאמת אישית">
  <p:cSld name="פריסה מותאמת אישית">
    <p:bg>
      <p:bgPr>
        <a:solidFill>
          <a:srgbClr val="FFFFFF"/>
        </a:solidFill>
        <a:effectLst/>
      </p:bgPr>
    </p:bg>
    <p:spTree>
      <p:nvGrpSpPr>
        <p:cNvPr id="1" name="Shape 56"/>
        <p:cNvGrpSpPr/>
        <p:nvPr/>
      </p:nvGrpSpPr>
      <p:grpSpPr>
        <a:xfrm>
          <a:off x="0" y="0"/>
          <a:ext cx="0" cy="0"/>
          <a:chOff x="0" y="0"/>
          <a:chExt cx="0" cy="0"/>
        </a:xfrm>
      </p:grpSpPr>
      <p:sp>
        <p:nvSpPr>
          <p:cNvPr id="57" name="Google Shape;57;p16"/>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6"/>
          <p:cNvSpPr/>
          <p:nvPr/>
        </p:nvSpPr>
        <p:spPr>
          <a:xfrm>
            <a:off x="229800" y="202800"/>
            <a:ext cx="7224800" cy="4554800"/>
          </a:xfrm>
          <a:prstGeom prst="rect">
            <a:avLst/>
          </a:prstGeom>
          <a:solidFill>
            <a:srgbClr val="FFF4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6"/>
          <p:cNvSpPr/>
          <p:nvPr/>
        </p:nvSpPr>
        <p:spPr>
          <a:xfrm>
            <a:off x="229800" y="4925767"/>
            <a:ext cx="11749200" cy="1729200"/>
          </a:xfrm>
          <a:prstGeom prst="rect">
            <a:avLst/>
          </a:prstGeom>
          <a:solidFill>
            <a:srgbClr val="DEB73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6"/>
          <p:cNvSpPr txBox="1">
            <a:spLocks noGrp="1"/>
          </p:cNvSpPr>
          <p:nvPr>
            <p:ph type="ctrTitle"/>
          </p:nvPr>
        </p:nvSpPr>
        <p:spPr>
          <a:xfrm>
            <a:off x="1096567" y="899367"/>
            <a:ext cx="5672000" cy="3159200"/>
          </a:xfrm>
          <a:prstGeom prst="rect">
            <a:avLst/>
          </a:prstGeom>
          <a:noFill/>
        </p:spPr>
        <p:txBody>
          <a:bodyPr spcFirstLastPara="1" wrap="square" lIns="91425" tIns="91425" rIns="91425" bIns="91425" anchor="ctr" anchorCtr="0">
            <a:noAutofit/>
          </a:bodyPr>
          <a:lstStyle>
            <a:lvl1pPr lvl="0" algn="l" rtl="0">
              <a:lnSpc>
                <a:spcPct val="100000"/>
              </a:lnSpc>
              <a:spcBef>
                <a:spcPts val="0"/>
              </a:spcBef>
              <a:spcAft>
                <a:spcPts val="0"/>
              </a:spcAft>
              <a:buClr>
                <a:srgbClr val="63615A"/>
              </a:buClr>
              <a:buSzPts val="3600"/>
              <a:buNone/>
              <a:defRPr sz="4800" b="1">
                <a:solidFill>
                  <a:srgbClr val="63615A"/>
                </a:solidFill>
              </a:defRPr>
            </a:lvl1pPr>
            <a:lvl2pPr lvl="1" algn="l" rtl="0">
              <a:lnSpc>
                <a:spcPct val="100000"/>
              </a:lnSpc>
              <a:spcBef>
                <a:spcPts val="0"/>
              </a:spcBef>
              <a:spcAft>
                <a:spcPts val="0"/>
              </a:spcAft>
              <a:buClr>
                <a:srgbClr val="63615A"/>
              </a:buClr>
              <a:buSzPts val="3600"/>
              <a:buNone/>
              <a:defRPr sz="4800" b="1">
                <a:solidFill>
                  <a:srgbClr val="63615A"/>
                </a:solidFill>
              </a:defRPr>
            </a:lvl2pPr>
            <a:lvl3pPr lvl="2" algn="l" rtl="0">
              <a:lnSpc>
                <a:spcPct val="100000"/>
              </a:lnSpc>
              <a:spcBef>
                <a:spcPts val="0"/>
              </a:spcBef>
              <a:spcAft>
                <a:spcPts val="0"/>
              </a:spcAft>
              <a:buClr>
                <a:srgbClr val="63615A"/>
              </a:buClr>
              <a:buSzPts val="3600"/>
              <a:buNone/>
              <a:defRPr sz="4800" b="1">
                <a:solidFill>
                  <a:srgbClr val="63615A"/>
                </a:solidFill>
              </a:defRPr>
            </a:lvl3pPr>
            <a:lvl4pPr lvl="3" algn="l" rtl="0">
              <a:lnSpc>
                <a:spcPct val="100000"/>
              </a:lnSpc>
              <a:spcBef>
                <a:spcPts val="0"/>
              </a:spcBef>
              <a:spcAft>
                <a:spcPts val="0"/>
              </a:spcAft>
              <a:buClr>
                <a:srgbClr val="63615A"/>
              </a:buClr>
              <a:buSzPts val="3600"/>
              <a:buNone/>
              <a:defRPr sz="4800" b="1">
                <a:solidFill>
                  <a:srgbClr val="63615A"/>
                </a:solidFill>
              </a:defRPr>
            </a:lvl4pPr>
            <a:lvl5pPr lvl="4" algn="l" rtl="0">
              <a:lnSpc>
                <a:spcPct val="100000"/>
              </a:lnSpc>
              <a:spcBef>
                <a:spcPts val="0"/>
              </a:spcBef>
              <a:spcAft>
                <a:spcPts val="0"/>
              </a:spcAft>
              <a:buClr>
                <a:srgbClr val="63615A"/>
              </a:buClr>
              <a:buSzPts val="3600"/>
              <a:buNone/>
              <a:defRPr sz="4800" b="1">
                <a:solidFill>
                  <a:srgbClr val="63615A"/>
                </a:solidFill>
              </a:defRPr>
            </a:lvl5pPr>
            <a:lvl6pPr lvl="5" algn="l" rtl="0">
              <a:lnSpc>
                <a:spcPct val="100000"/>
              </a:lnSpc>
              <a:spcBef>
                <a:spcPts val="0"/>
              </a:spcBef>
              <a:spcAft>
                <a:spcPts val="0"/>
              </a:spcAft>
              <a:buClr>
                <a:srgbClr val="63615A"/>
              </a:buClr>
              <a:buSzPts val="3600"/>
              <a:buNone/>
              <a:defRPr sz="4800" b="1">
                <a:solidFill>
                  <a:srgbClr val="63615A"/>
                </a:solidFill>
              </a:defRPr>
            </a:lvl6pPr>
            <a:lvl7pPr lvl="6" algn="l" rtl="0">
              <a:lnSpc>
                <a:spcPct val="100000"/>
              </a:lnSpc>
              <a:spcBef>
                <a:spcPts val="0"/>
              </a:spcBef>
              <a:spcAft>
                <a:spcPts val="0"/>
              </a:spcAft>
              <a:buClr>
                <a:srgbClr val="63615A"/>
              </a:buClr>
              <a:buSzPts val="3600"/>
              <a:buNone/>
              <a:defRPr sz="4800" b="1">
                <a:solidFill>
                  <a:srgbClr val="63615A"/>
                </a:solidFill>
              </a:defRPr>
            </a:lvl7pPr>
            <a:lvl8pPr lvl="7" algn="l" rtl="0">
              <a:lnSpc>
                <a:spcPct val="100000"/>
              </a:lnSpc>
              <a:spcBef>
                <a:spcPts val="0"/>
              </a:spcBef>
              <a:spcAft>
                <a:spcPts val="0"/>
              </a:spcAft>
              <a:buClr>
                <a:srgbClr val="63615A"/>
              </a:buClr>
              <a:buSzPts val="3600"/>
              <a:buNone/>
              <a:defRPr sz="4800" b="1">
                <a:solidFill>
                  <a:srgbClr val="63615A"/>
                </a:solidFill>
              </a:defRPr>
            </a:lvl8pPr>
            <a:lvl9pPr lvl="8" algn="l" rtl="0">
              <a:lnSpc>
                <a:spcPct val="100000"/>
              </a:lnSpc>
              <a:spcBef>
                <a:spcPts val="0"/>
              </a:spcBef>
              <a:spcAft>
                <a:spcPts val="0"/>
              </a:spcAft>
              <a:buClr>
                <a:srgbClr val="63615A"/>
              </a:buClr>
              <a:buSzPts val="3600"/>
              <a:buNone/>
              <a:defRPr sz="4800" b="1">
                <a:solidFill>
                  <a:srgbClr val="63615A"/>
                </a:solidFill>
              </a:defRPr>
            </a:lvl9pPr>
          </a:lstStyle>
          <a:p>
            <a:endParaRPr/>
          </a:p>
        </p:txBody>
      </p:sp>
      <p:sp>
        <p:nvSpPr>
          <p:cNvPr id="61" name="Google Shape;61;p16"/>
          <p:cNvSpPr txBox="1">
            <a:spLocks noGrp="1"/>
          </p:cNvSpPr>
          <p:nvPr>
            <p:ph type="subTitle" idx="1"/>
          </p:nvPr>
        </p:nvSpPr>
        <p:spPr>
          <a:xfrm>
            <a:off x="1096567" y="5300800"/>
            <a:ext cx="5368800" cy="10264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600"/>
              <a:buNone/>
              <a:defRPr sz="2133" b="1">
                <a:solidFill>
                  <a:srgbClr val="FFFFFF"/>
                </a:solidFill>
              </a:defRPr>
            </a:lvl1pPr>
            <a:lvl2pPr lvl="1" algn="l" rtl="0">
              <a:lnSpc>
                <a:spcPct val="100000"/>
              </a:lnSpc>
              <a:spcBef>
                <a:spcPts val="0"/>
              </a:spcBef>
              <a:spcAft>
                <a:spcPts val="0"/>
              </a:spcAft>
              <a:buClr>
                <a:srgbClr val="FFFFFF"/>
              </a:buClr>
              <a:buSzPts val="1600"/>
              <a:buNone/>
              <a:defRPr sz="2133" b="1">
                <a:solidFill>
                  <a:srgbClr val="FFFFFF"/>
                </a:solidFill>
              </a:defRPr>
            </a:lvl2pPr>
            <a:lvl3pPr lvl="2" algn="l" rtl="0">
              <a:lnSpc>
                <a:spcPct val="100000"/>
              </a:lnSpc>
              <a:spcBef>
                <a:spcPts val="0"/>
              </a:spcBef>
              <a:spcAft>
                <a:spcPts val="0"/>
              </a:spcAft>
              <a:buClr>
                <a:srgbClr val="FFFFFF"/>
              </a:buClr>
              <a:buSzPts val="1600"/>
              <a:buNone/>
              <a:defRPr sz="2133" b="1">
                <a:solidFill>
                  <a:srgbClr val="FFFFFF"/>
                </a:solidFill>
              </a:defRPr>
            </a:lvl3pPr>
            <a:lvl4pPr lvl="3" algn="l" rtl="0">
              <a:lnSpc>
                <a:spcPct val="100000"/>
              </a:lnSpc>
              <a:spcBef>
                <a:spcPts val="0"/>
              </a:spcBef>
              <a:spcAft>
                <a:spcPts val="0"/>
              </a:spcAft>
              <a:buClr>
                <a:srgbClr val="FFFFFF"/>
              </a:buClr>
              <a:buSzPts val="1600"/>
              <a:buNone/>
              <a:defRPr sz="2133" b="1">
                <a:solidFill>
                  <a:srgbClr val="FFFFFF"/>
                </a:solidFill>
              </a:defRPr>
            </a:lvl4pPr>
            <a:lvl5pPr lvl="4" algn="l" rtl="0">
              <a:lnSpc>
                <a:spcPct val="100000"/>
              </a:lnSpc>
              <a:spcBef>
                <a:spcPts val="0"/>
              </a:spcBef>
              <a:spcAft>
                <a:spcPts val="0"/>
              </a:spcAft>
              <a:buClr>
                <a:srgbClr val="FFFFFF"/>
              </a:buClr>
              <a:buSzPts val="1600"/>
              <a:buNone/>
              <a:defRPr sz="2133" b="1">
                <a:solidFill>
                  <a:srgbClr val="FFFFFF"/>
                </a:solidFill>
              </a:defRPr>
            </a:lvl5pPr>
            <a:lvl6pPr lvl="5" algn="l" rtl="0">
              <a:lnSpc>
                <a:spcPct val="100000"/>
              </a:lnSpc>
              <a:spcBef>
                <a:spcPts val="0"/>
              </a:spcBef>
              <a:spcAft>
                <a:spcPts val="0"/>
              </a:spcAft>
              <a:buClr>
                <a:srgbClr val="FFFFFF"/>
              </a:buClr>
              <a:buSzPts val="1600"/>
              <a:buNone/>
              <a:defRPr sz="2133" b="1">
                <a:solidFill>
                  <a:srgbClr val="FFFFFF"/>
                </a:solidFill>
              </a:defRPr>
            </a:lvl6pPr>
            <a:lvl7pPr lvl="6" algn="l" rtl="0">
              <a:lnSpc>
                <a:spcPct val="100000"/>
              </a:lnSpc>
              <a:spcBef>
                <a:spcPts val="0"/>
              </a:spcBef>
              <a:spcAft>
                <a:spcPts val="0"/>
              </a:spcAft>
              <a:buClr>
                <a:srgbClr val="FFFFFF"/>
              </a:buClr>
              <a:buSzPts val="1600"/>
              <a:buNone/>
              <a:defRPr sz="2133" b="1">
                <a:solidFill>
                  <a:srgbClr val="FFFFFF"/>
                </a:solidFill>
              </a:defRPr>
            </a:lvl7pPr>
            <a:lvl8pPr lvl="7" algn="l" rtl="0">
              <a:lnSpc>
                <a:spcPct val="100000"/>
              </a:lnSpc>
              <a:spcBef>
                <a:spcPts val="0"/>
              </a:spcBef>
              <a:spcAft>
                <a:spcPts val="0"/>
              </a:spcAft>
              <a:buClr>
                <a:srgbClr val="FFFFFF"/>
              </a:buClr>
              <a:buSzPts val="1600"/>
              <a:buNone/>
              <a:defRPr sz="2133" b="1">
                <a:solidFill>
                  <a:srgbClr val="FFFFFF"/>
                </a:solidFill>
              </a:defRPr>
            </a:lvl8pPr>
            <a:lvl9pPr lvl="8" algn="l" rtl="0">
              <a:lnSpc>
                <a:spcPct val="100000"/>
              </a:lnSpc>
              <a:spcBef>
                <a:spcPts val="0"/>
              </a:spcBef>
              <a:spcAft>
                <a:spcPts val="0"/>
              </a:spcAft>
              <a:buClr>
                <a:srgbClr val="FFFFFF"/>
              </a:buClr>
              <a:buSzPts val="1600"/>
              <a:buNone/>
              <a:defRPr sz="2133" b="1">
                <a:solidFill>
                  <a:srgbClr val="FFFFFF"/>
                </a:solidFill>
              </a:defRPr>
            </a:lvl9pPr>
          </a:lstStyle>
          <a:p>
            <a:endParaRPr/>
          </a:p>
        </p:txBody>
      </p:sp>
      <p:sp>
        <p:nvSpPr>
          <p:cNvPr id="62" name="Google Shape;62;p16"/>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333">
                <a:solidFill>
                  <a:srgbClr val="434343"/>
                </a:solidFill>
              </a:defRPr>
            </a:lvl1pPr>
            <a:lvl2pPr lvl="1" algn="r" rtl="0">
              <a:lnSpc>
                <a:spcPct val="100000"/>
              </a:lnSpc>
              <a:spcAft>
                <a:spcPts val="0"/>
              </a:spcAft>
              <a:buNone/>
              <a:defRPr sz="1333">
                <a:solidFill>
                  <a:srgbClr val="434343"/>
                </a:solidFill>
              </a:defRPr>
            </a:lvl2pPr>
            <a:lvl3pPr lvl="2" algn="r" rtl="0">
              <a:lnSpc>
                <a:spcPct val="100000"/>
              </a:lnSpc>
              <a:spcAft>
                <a:spcPts val="0"/>
              </a:spcAft>
              <a:buNone/>
              <a:defRPr sz="1333">
                <a:solidFill>
                  <a:srgbClr val="434343"/>
                </a:solidFill>
              </a:defRPr>
            </a:lvl3pPr>
            <a:lvl4pPr lvl="3" algn="r" rtl="0">
              <a:lnSpc>
                <a:spcPct val="100000"/>
              </a:lnSpc>
              <a:spcAft>
                <a:spcPts val="0"/>
              </a:spcAft>
              <a:buNone/>
              <a:defRPr sz="1333">
                <a:solidFill>
                  <a:srgbClr val="434343"/>
                </a:solidFill>
              </a:defRPr>
            </a:lvl4pPr>
            <a:lvl5pPr lvl="4" algn="r" rtl="0">
              <a:lnSpc>
                <a:spcPct val="100000"/>
              </a:lnSpc>
              <a:spcAft>
                <a:spcPts val="0"/>
              </a:spcAft>
              <a:buNone/>
              <a:defRPr sz="1333">
                <a:solidFill>
                  <a:srgbClr val="434343"/>
                </a:solidFill>
              </a:defRPr>
            </a:lvl5pPr>
            <a:lvl6pPr lvl="5" algn="r" rtl="0">
              <a:lnSpc>
                <a:spcPct val="100000"/>
              </a:lnSpc>
              <a:spcAft>
                <a:spcPts val="0"/>
              </a:spcAft>
              <a:buNone/>
              <a:defRPr sz="1333">
                <a:solidFill>
                  <a:srgbClr val="434343"/>
                </a:solidFill>
              </a:defRPr>
            </a:lvl6pPr>
            <a:lvl7pPr lvl="6" algn="r" rtl="0">
              <a:lnSpc>
                <a:spcPct val="100000"/>
              </a:lnSpc>
              <a:spcAft>
                <a:spcPts val="0"/>
              </a:spcAft>
              <a:buNone/>
              <a:defRPr sz="1333">
                <a:solidFill>
                  <a:srgbClr val="434343"/>
                </a:solidFill>
              </a:defRPr>
            </a:lvl7pPr>
            <a:lvl8pPr lvl="7" algn="r" rtl="0">
              <a:lnSpc>
                <a:spcPct val="100000"/>
              </a:lnSpc>
              <a:spcAft>
                <a:spcPts val="0"/>
              </a:spcAft>
              <a:buNone/>
              <a:defRPr sz="1333">
                <a:solidFill>
                  <a:srgbClr val="434343"/>
                </a:solidFill>
              </a:defRPr>
            </a:lvl8pPr>
            <a:lvl9pPr lvl="8" algn="r" rtl="0">
              <a:lnSpc>
                <a:spcPct val="100000"/>
              </a:lnSpc>
              <a:spcAft>
                <a:spcPts val="0"/>
              </a:spcAft>
              <a:buNone/>
              <a:defRPr sz="1333">
                <a:solidFill>
                  <a:srgbClr val="434343"/>
                </a:solidFill>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5259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000"/>
              <a:buNone/>
              <a:defRPr sz="8000" b="1">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he" smtClean="0"/>
              <a:pPr algn="r"/>
              <a:t>‹#›</a:t>
            </a:fld>
            <a:endParaRPr lang="he"/>
          </a:p>
        </p:txBody>
      </p:sp>
    </p:spTree>
    <p:extLst>
      <p:ext uri="{BB962C8B-B14F-4D97-AF65-F5344CB8AC3E}">
        <p14:creationId xmlns:p14="http://schemas.microsoft.com/office/powerpoint/2010/main" val="104272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he" smtClean="0"/>
              <a:pPr algn="r"/>
              <a:t>‹#›</a:t>
            </a:fld>
            <a:endParaRPr lang="he"/>
          </a:p>
        </p:txBody>
      </p:sp>
    </p:spTree>
    <p:extLst>
      <p:ext uri="{BB962C8B-B14F-4D97-AF65-F5344CB8AC3E}">
        <p14:creationId xmlns:p14="http://schemas.microsoft.com/office/powerpoint/2010/main" val="114729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4"/>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2" name="Google Shape;52;p14"/>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53" name="Google Shape;53;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he" smtClean="0"/>
              <a:pPr algn="r"/>
              <a:t>‹#›</a:t>
            </a:fld>
            <a:endParaRPr lang="he"/>
          </a:p>
        </p:txBody>
      </p:sp>
    </p:spTree>
    <p:extLst>
      <p:ext uri="{BB962C8B-B14F-4D97-AF65-F5344CB8AC3E}">
        <p14:creationId xmlns:p14="http://schemas.microsoft.com/office/powerpoint/2010/main" val="270065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55140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95026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232905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269486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64002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9882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158865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AE0B458-7F18-4F95-AF0E-A56166FF6792}" type="datetimeFigureOut">
              <a:rPr lang="he-IL" smtClean="0"/>
              <a:t>א'/אב/תשפ"ה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90C6973-42AF-4232-94E4-90F984798676}" type="slidenum">
              <a:rPr lang="he-IL" smtClean="0"/>
              <a:t>‹#›</a:t>
            </a:fld>
            <a:endParaRPr lang="he-IL"/>
          </a:p>
        </p:txBody>
      </p:sp>
    </p:spTree>
    <p:extLst>
      <p:ext uri="{BB962C8B-B14F-4D97-AF65-F5344CB8AC3E}">
        <p14:creationId xmlns:p14="http://schemas.microsoft.com/office/powerpoint/2010/main" val="23533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E0B458-7F18-4F95-AF0E-A56166FF6792}" type="datetimeFigureOut">
              <a:rPr lang="he-IL" smtClean="0"/>
              <a:t>א'/אב/תשפ"ה</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90C6973-42AF-4232-94E4-90F984798676}" type="slidenum">
              <a:rPr lang="he-IL" smtClean="0"/>
              <a:t>‹#›</a:t>
            </a:fld>
            <a:endParaRPr lang="he-IL"/>
          </a:p>
        </p:txBody>
      </p:sp>
    </p:spTree>
    <p:extLst>
      <p:ext uri="{BB962C8B-B14F-4D97-AF65-F5344CB8AC3E}">
        <p14:creationId xmlns:p14="http://schemas.microsoft.com/office/powerpoint/2010/main" val="365724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4.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5.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8.gi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slide" Target="slide13.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milatova.org.il/2014/03/23/%D7%A6%D7%95%D7%95%D7%90%D7%AA%D7%95-%D7%A9%D7%9C-%D7%99%D7%95%D7%A1%D7%9C-%D7%A8%D7%A7%D7%95%D7%91%D7%A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S7N-Z1J_vY7s02xjDNzMbVr_80gd_nvjPavDGWgnXm0/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qOIQlN18qEQ" TargetMode="External"/><Relationship Id="rId7"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youtube.com/watch?v=vZUSkB9d2OQ" TargetMode="External"/><Relationship Id="rId5" Type="http://schemas.openxmlformats.org/officeDocument/2006/relationships/hyperlink" Target="https://docs.google.com/document/d/1I3TOk5Qwiwv_Z9FyeC-wfy-k6x2Bd6ktiV1Gkw5mlss/edit" TargetMode="Externa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milatova.org.il/2014/03/23/%D7%A6%D7%95%D7%95%D7%90%D7%AA%D7%95-%D7%A9%D7%9C-%D7%99%D7%95%D7%A1%D7%9C-%D7%A8%D7%A7%D7%95%D7%91%D7%A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he.wikisource.org/wiki/%D7%A7%D7%98%D7%92%D7%95%D7%A8%D7%99%D7%94:%D7%90%D7%99%D7%95%D7%91_%D7%9B%D7%98_%D7%99%D7%92"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ED41D16-3610-4470-BF26-68735C1292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Box 6"/>
          <p:cNvSpPr txBox="1"/>
          <p:nvPr/>
        </p:nvSpPr>
        <p:spPr>
          <a:xfrm>
            <a:off x="2265409" y="1727932"/>
            <a:ext cx="8896860" cy="3031599"/>
          </a:xfrm>
          <a:prstGeom prst="rect">
            <a:avLst/>
          </a:prstGeom>
          <a:noFill/>
        </p:spPr>
        <p:txBody>
          <a:bodyPr wrap="square" rtlCol="1" anchor="ctr">
            <a:spAutoFit/>
          </a:bodyPr>
          <a:lstStyle/>
          <a:p>
            <a:r>
              <a:rPr lang="he-IL" sz="6500" b="1" dirty="0">
                <a:solidFill>
                  <a:srgbClr val="B20837"/>
                </a:solidFill>
                <a:latin typeface="Alef" panose="00000500000000000000" pitchFamily="2" charset="-79"/>
                <a:cs typeface="Alef" panose="00000500000000000000" pitchFamily="2" charset="-79"/>
              </a:rPr>
              <a:t>על שלושה ועל ארבעה</a:t>
            </a:r>
          </a:p>
          <a:p>
            <a:r>
              <a:rPr lang="he-IL" sz="5400" b="1" dirty="0">
                <a:solidFill>
                  <a:srgbClr val="B20837"/>
                </a:solidFill>
                <a:latin typeface="Alef" panose="00000500000000000000" pitchFamily="2" charset="-79"/>
                <a:cs typeface="Alef" panose="00000500000000000000" pitchFamily="2" charset="-79"/>
              </a:rPr>
              <a:t>רעיו של איוב ואליהו</a:t>
            </a:r>
            <a:endParaRPr lang="he-IL" sz="2000" dirty="0">
              <a:solidFill>
                <a:srgbClr val="B20837"/>
              </a:solidFill>
              <a:latin typeface="Alef" panose="00000500000000000000" pitchFamily="2" charset="-79"/>
              <a:cs typeface="Alef" panose="00000500000000000000" pitchFamily="2" charset="-79"/>
            </a:endParaRPr>
          </a:p>
          <a:p>
            <a:endParaRPr lang="he-IL" sz="3600" dirty="0">
              <a:solidFill>
                <a:srgbClr val="00535E"/>
              </a:solidFill>
              <a:latin typeface="Alef" panose="00000500000000000000" pitchFamily="2" charset="-79"/>
              <a:cs typeface="Alef" panose="00000500000000000000" pitchFamily="2" charset="-79"/>
            </a:endParaRPr>
          </a:p>
          <a:p>
            <a:r>
              <a:rPr lang="he-IL" sz="3600" dirty="0" err="1">
                <a:solidFill>
                  <a:srgbClr val="00535E"/>
                </a:solidFill>
                <a:latin typeface="Alef" panose="00000500000000000000" pitchFamily="2" charset="-79"/>
                <a:cs typeface="Alef" panose="00000500000000000000" pitchFamily="2" charset="-79"/>
              </a:rPr>
              <a:t>טפת</a:t>
            </a:r>
            <a:r>
              <a:rPr lang="he-IL" sz="3600" dirty="0">
                <a:solidFill>
                  <a:srgbClr val="00535E"/>
                </a:solidFill>
                <a:latin typeface="Alef" panose="00000500000000000000" pitchFamily="2" charset="-79"/>
                <a:cs typeface="Alef" panose="00000500000000000000" pitchFamily="2" charset="-79"/>
              </a:rPr>
              <a:t> הלפרין</a:t>
            </a:r>
          </a:p>
        </p:txBody>
      </p:sp>
      <p:cxnSp>
        <p:nvCxnSpPr>
          <p:cNvPr id="8" name="מחבר ישר 7"/>
          <p:cNvCxnSpPr/>
          <p:nvPr/>
        </p:nvCxnSpPr>
        <p:spPr>
          <a:xfrm flipH="1">
            <a:off x="5894175" y="3762634"/>
            <a:ext cx="5132173" cy="0"/>
          </a:xfrm>
          <a:prstGeom prst="line">
            <a:avLst/>
          </a:prstGeom>
          <a:ln w="28575">
            <a:solidFill>
              <a:srgbClr val="0052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96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p:nvPr/>
        </p:nvSpPr>
        <p:spPr>
          <a:xfrm>
            <a:off x="0" y="84400"/>
            <a:ext cx="12192000" cy="6773600"/>
          </a:xfrm>
          <a:prstGeom prst="rect">
            <a:avLst/>
          </a:prstGeom>
          <a:noFill/>
          <a:ln>
            <a:noFill/>
          </a:ln>
        </p:spPr>
        <p:txBody>
          <a:bodyPr spcFirstLastPara="1" wrap="square" lIns="121900" tIns="121900" rIns="121900" bIns="121900" anchor="ctr" anchorCtr="0">
            <a:noAutofit/>
          </a:bodyPr>
          <a:lstStyle/>
          <a:p>
            <a:pPr>
              <a:spcBef>
                <a:spcPts val="1600"/>
              </a:spcBef>
            </a:pPr>
            <a:r>
              <a:rPr lang="iw" sz="2400" dirty="0">
                <a:solidFill>
                  <a:schemeClr val="dk1"/>
                </a:solidFill>
              </a:rPr>
              <a:t>פרק ח : </a:t>
            </a:r>
            <a:endParaRPr sz="2400" dirty="0">
              <a:solidFill>
                <a:schemeClr val="dk1"/>
              </a:solidFill>
            </a:endParaRPr>
          </a:p>
          <a:p>
            <a:pPr>
              <a:lnSpc>
                <a:spcPct val="115000"/>
              </a:lnSpc>
              <a:spcBef>
                <a:spcPts val="1600"/>
              </a:spcBef>
              <a:buClr>
                <a:schemeClr val="dk1"/>
              </a:buClr>
              <a:buSzPts val="1100"/>
            </a:pPr>
            <a:r>
              <a:rPr lang="iw" sz="2400" dirty="0">
                <a:solidFill>
                  <a:schemeClr val="dk1"/>
                </a:solidFill>
              </a:rPr>
              <a:t>(א)  וַ֭יַּעַן </a:t>
            </a:r>
            <a:r>
              <a:rPr lang="iw" sz="3200" dirty="0">
                <a:solidFill>
                  <a:schemeClr val="dk1"/>
                </a:solidFill>
              </a:rPr>
              <a:t>בִּלְדַּ֥ד</a:t>
            </a:r>
            <a:r>
              <a:rPr lang="iw" sz="2400" dirty="0">
                <a:solidFill>
                  <a:schemeClr val="dk1"/>
                </a:solidFill>
              </a:rPr>
              <a:t> הַשּׁוּחִ֗י וַיֹּאמַֽר׃</a:t>
            </a:r>
            <a:endParaRPr sz="2400" dirty="0">
              <a:solidFill>
                <a:schemeClr val="dk1"/>
              </a:solidFill>
            </a:endParaRPr>
          </a:p>
          <a:p>
            <a:pPr>
              <a:lnSpc>
                <a:spcPct val="115000"/>
              </a:lnSpc>
              <a:spcBef>
                <a:spcPts val="1600"/>
              </a:spcBef>
              <a:buClr>
                <a:schemeClr val="dk1"/>
              </a:buClr>
              <a:buSzPts val="1100"/>
            </a:pPr>
            <a:r>
              <a:rPr lang="iw" sz="2400" dirty="0">
                <a:solidFill>
                  <a:schemeClr val="dk1"/>
                </a:solidFill>
              </a:rPr>
              <a:t>(ב) עַד־אָ֥ן תְּמַלֶּל־אֵ֑לֶּה וְר֥וּחַ כַּ֝בִּ֗יר אִמְרֵי־פִֽיךָ׃</a:t>
            </a:r>
            <a:endParaRPr lang="he-IL" sz="2400" dirty="0">
              <a:solidFill>
                <a:schemeClr val="dk1"/>
              </a:solidFill>
            </a:endParaRPr>
          </a:p>
          <a:p>
            <a:pPr>
              <a:lnSpc>
                <a:spcPct val="115000"/>
              </a:lnSpc>
              <a:spcBef>
                <a:spcPts val="1600"/>
              </a:spcBef>
              <a:buClr>
                <a:schemeClr val="dk1"/>
              </a:buClr>
              <a:buSzPts val="1100"/>
            </a:pPr>
            <a:r>
              <a:rPr lang="iw" sz="2400" dirty="0">
                <a:solidFill>
                  <a:schemeClr val="dk1"/>
                </a:solidFill>
              </a:rPr>
              <a:t>(ג) </a:t>
            </a:r>
            <a:r>
              <a:rPr lang="iw" sz="2133" dirty="0">
                <a:solidFill>
                  <a:schemeClr val="dk1"/>
                </a:solidFill>
              </a:rPr>
              <a:t>הַ֭אֵל יְעַוֵּ֣ת מִשְׁפָּ֑ט וְאִם־שַׁ֝דַּ֗י יְעַוֵּת־צֶֽדֶק׃</a:t>
            </a:r>
            <a:r>
              <a:rPr lang="iw" sz="2133" b="1" dirty="0">
                <a:solidFill>
                  <a:srgbClr val="FF0000"/>
                </a:solidFill>
              </a:rPr>
              <a:t> </a:t>
            </a:r>
            <a:r>
              <a:rPr lang="iw" sz="2400" b="1" dirty="0">
                <a:solidFill>
                  <a:schemeClr val="dk1"/>
                </a:solidFill>
              </a:rPr>
              <a:t>?!</a:t>
            </a:r>
            <a:endParaRPr sz="2400" b="1" dirty="0">
              <a:solidFill>
                <a:schemeClr val="dk1"/>
              </a:solidFill>
            </a:endParaRPr>
          </a:p>
          <a:p>
            <a:pPr>
              <a:lnSpc>
                <a:spcPct val="115000"/>
              </a:lnSpc>
              <a:spcBef>
                <a:spcPts val="1600"/>
              </a:spcBef>
              <a:buClr>
                <a:schemeClr val="dk1"/>
              </a:buClr>
              <a:buSzPts val="1100"/>
            </a:pPr>
            <a:r>
              <a:rPr lang="iw" sz="2400" b="1" dirty="0">
                <a:solidFill>
                  <a:srgbClr val="FF0000"/>
                </a:solidFill>
              </a:rPr>
              <a:t>(ד) אִם־בָּנֶ֥יךָ חָֽטְאוּ־ל֑וֹ וַֽ֝יְשַׁלְּחֵ֗ם בְּיַד־פִּשְׁעָֽם</a:t>
            </a:r>
            <a:r>
              <a:rPr lang="iw" sz="2400" dirty="0">
                <a:solidFill>
                  <a:schemeClr val="dk1"/>
                </a:solidFill>
              </a:rPr>
              <a:t>׃</a:t>
            </a:r>
            <a:endParaRPr sz="2400" dirty="0">
              <a:solidFill>
                <a:schemeClr val="dk1"/>
              </a:solidFill>
            </a:endParaRPr>
          </a:p>
          <a:p>
            <a:pPr>
              <a:lnSpc>
                <a:spcPct val="115000"/>
              </a:lnSpc>
              <a:spcBef>
                <a:spcPts val="1600"/>
              </a:spcBef>
            </a:pPr>
            <a:r>
              <a:rPr lang="iw" sz="2400" dirty="0">
                <a:solidFill>
                  <a:schemeClr val="dk1"/>
                </a:solidFill>
              </a:rPr>
              <a:t>(ה) אִם־אַ֭תָּה תְּשַׁחֵ֣ר אֶל־אֵ֑ל וְאֶל־שַׁ֝דַּ֗י תִּתְחַנָּֽן׃</a:t>
            </a:r>
            <a:endParaRPr sz="2400" dirty="0">
              <a:solidFill>
                <a:schemeClr val="dk1"/>
              </a:solidFill>
            </a:endParaRPr>
          </a:p>
          <a:p>
            <a:pPr>
              <a:lnSpc>
                <a:spcPct val="115000"/>
              </a:lnSpc>
              <a:spcBef>
                <a:spcPts val="1600"/>
              </a:spcBef>
              <a:buClr>
                <a:schemeClr val="dk1"/>
              </a:buClr>
              <a:buSzPts val="1100"/>
            </a:pPr>
            <a:endParaRPr sz="2400" dirty="0">
              <a:solidFill>
                <a:schemeClr val="dk1"/>
              </a:solidFill>
            </a:endParaRPr>
          </a:p>
          <a:p>
            <a:pPr>
              <a:lnSpc>
                <a:spcPct val="115000"/>
              </a:lnSpc>
              <a:spcBef>
                <a:spcPts val="1600"/>
              </a:spcBef>
              <a:buClr>
                <a:schemeClr val="dk1"/>
              </a:buClr>
              <a:buSzPts val="1100"/>
            </a:pPr>
            <a:r>
              <a:rPr lang="iw" sz="2400" dirty="0">
                <a:solidFill>
                  <a:schemeClr val="dk1"/>
                </a:solidFill>
              </a:rPr>
              <a:t>(ו) אִם־זַ֥ךְ וְיָשָׁ֗ר אָ֥֫תָּה כִּֽי־עַ֭תָּה יָעִ֣יר עָלֶ֑יךָ וְ֝שִׁלַּ֗ם נְוַ֣ת צִדְקֶֽךָ׃</a:t>
            </a:r>
            <a:endParaRPr sz="2400" dirty="0">
              <a:solidFill>
                <a:schemeClr val="dk1"/>
              </a:solidFill>
            </a:endParaRPr>
          </a:p>
          <a:p>
            <a:pPr>
              <a:lnSpc>
                <a:spcPct val="115000"/>
              </a:lnSpc>
              <a:spcBef>
                <a:spcPts val="1600"/>
              </a:spcBef>
              <a:buClr>
                <a:schemeClr val="dk1"/>
              </a:buClr>
              <a:buSzPts val="1100"/>
            </a:pPr>
            <a:r>
              <a:rPr lang="iw" sz="2400" dirty="0">
                <a:solidFill>
                  <a:schemeClr val="dk1"/>
                </a:solidFill>
              </a:rPr>
              <a:t>(ז) וְהָיָ֣ה רֵאשִׁיתְךָ֣ מִצְעָ֑ר וְ֝אַחֲרִֽיתְךָ֗ יִשְׂגֶּ֥ה מְאֹֽד׃</a:t>
            </a:r>
            <a:endParaRPr sz="2400" dirty="0">
              <a:solidFill>
                <a:schemeClr val="dk1"/>
              </a:solidFill>
            </a:endParaRPr>
          </a:p>
          <a:p>
            <a:pPr>
              <a:spcBef>
                <a:spcPts val="1600"/>
              </a:spcBef>
            </a:pPr>
            <a:r>
              <a:rPr lang="iw" sz="1467" dirty="0">
                <a:solidFill>
                  <a:schemeClr val="dk1"/>
                </a:solidFill>
              </a:rPr>
              <a:t>(ח) כִּֽי־שְׁאַל־נָ֭א לְדֹ֣ר רִישׁ֑וֹן וְ֝כוֹנֵ֗ן לְחֵ֣קֶר אֲבוֹתָֽם׃</a:t>
            </a:r>
            <a:r>
              <a:rPr lang="he-IL" sz="1467" dirty="0">
                <a:solidFill>
                  <a:schemeClr val="dk1"/>
                </a:solidFill>
              </a:rPr>
              <a:t> </a:t>
            </a:r>
            <a:r>
              <a:rPr lang="iw" sz="1467" dirty="0">
                <a:solidFill>
                  <a:schemeClr val="dk1"/>
                </a:solidFill>
              </a:rPr>
              <a:t>(ט) כִּֽי־תְמ֣וֹל אֲ֭נַחְנוּ וְלֹ֣א נֵדָ֑ע כִּ֤י צֵ֖ל יָמֵ֣ינוּ עֲלֵי־אָֽרֶץ</a:t>
            </a:r>
            <a:endParaRPr sz="1467" dirty="0">
              <a:solidFill>
                <a:schemeClr val="dk1"/>
              </a:solidFill>
            </a:endParaRPr>
          </a:p>
          <a:p>
            <a:pPr>
              <a:lnSpc>
                <a:spcPct val="150000"/>
              </a:lnSpc>
              <a:buClr>
                <a:schemeClr val="dk1"/>
              </a:buClr>
              <a:buSzPts val="1100"/>
            </a:pPr>
            <a:r>
              <a:rPr lang="iw" sz="1467" dirty="0">
                <a:solidFill>
                  <a:schemeClr val="dk1"/>
                </a:solidFill>
              </a:rPr>
              <a:t>(י) הֲלֹא־הֵ֣ם י֭וֹרוּךָ יֹ֣אמְרוּ לָ֑ךְ וּ֝מִלִּבָּ֗ם יוֹצִ֥אוּ מִלִּֽים</a:t>
            </a:r>
            <a:endParaRPr sz="1467" dirty="0">
              <a:solidFill>
                <a:schemeClr val="dk1"/>
              </a:solidFill>
            </a:endParaRPr>
          </a:p>
          <a:p>
            <a:pPr algn="l" rtl="0">
              <a:lnSpc>
                <a:spcPct val="150000"/>
              </a:lnSpc>
            </a:pPr>
            <a:endParaRPr sz="2400" dirty="0"/>
          </a:p>
        </p:txBody>
      </p:sp>
      <p:sp>
        <p:nvSpPr>
          <p:cNvPr id="121" name="Google Shape;121;p25"/>
          <p:cNvSpPr txBox="1"/>
          <p:nvPr/>
        </p:nvSpPr>
        <p:spPr>
          <a:xfrm rot="1455938">
            <a:off x="1699921" y="195748"/>
            <a:ext cx="4275764" cy="615513"/>
          </a:xfrm>
          <a:prstGeom prst="rect">
            <a:avLst/>
          </a:prstGeom>
          <a:noFill/>
          <a:ln>
            <a:noFill/>
          </a:ln>
        </p:spPr>
        <p:txBody>
          <a:bodyPr spcFirstLastPara="1" wrap="square" lIns="121900" tIns="121900" rIns="121900" bIns="121900" anchor="t" anchorCtr="0">
            <a:spAutoFit/>
          </a:bodyPr>
          <a:lstStyle/>
          <a:p>
            <a:pPr algn="l" rtl="0"/>
            <a:endParaRPr sz="2400"/>
          </a:p>
        </p:txBody>
      </p:sp>
      <p:sp>
        <p:nvSpPr>
          <p:cNvPr id="122" name="Google Shape;122;p25"/>
          <p:cNvSpPr txBox="1"/>
          <p:nvPr/>
        </p:nvSpPr>
        <p:spPr>
          <a:xfrm>
            <a:off x="443114" y="-137786"/>
            <a:ext cx="5243701" cy="6252448"/>
          </a:xfrm>
          <a:prstGeom prst="rect">
            <a:avLst/>
          </a:prstGeom>
          <a:noFill/>
          <a:ln>
            <a:noFill/>
          </a:ln>
        </p:spPr>
        <p:txBody>
          <a:bodyPr spcFirstLastPara="1" wrap="square" lIns="121900" tIns="121900" rIns="121900" bIns="121900" anchor="t" anchorCtr="0">
            <a:normAutofit fontScale="25000" lnSpcReduction="20000"/>
          </a:bodyPr>
          <a:lstStyle/>
          <a:p>
            <a:pPr>
              <a:lnSpc>
                <a:spcPct val="115000"/>
              </a:lnSpc>
              <a:spcBef>
                <a:spcPts val="1600"/>
              </a:spcBef>
              <a:buClr>
                <a:schemeClr val="dk1"/>
              </a:buClr>
              <a:buSzPct val="100000"/>
            </a:pPr>
            <a:r>
              <a:rPr lang="iw" sz="1467" dirty="0">
                <a:solidFill>
                  <a:schemeClr val="dk1"/>
                </a:solidFill>
              </a:rPr>
              <a:t>   </a:t>
            </a:r>
            <a:r>
              <a:rPr lang="iw" sz="5733" dirty="0">
                <a:solidFill>
                  <a:schemeClr val="dk1"/>
                </a:solidFill>
              </a:rPr>
              <a:t> </a:t>
            </a:r>
            <a:r>
              <a:rPr lang="iw" sz="5733" b="1" dirty="0">
                <a:solidFill>
                  <a:schemeClr val="dk1"/>
                </a:solidFill>
              </a:rPr>
              <a:t>אליפז בפרקים ד-ה :</a:t>
            </a:r>
            <a:endParaRPr sz="5733" b="1" dirty="0">
              <a:solidFill>
                <a:schemeClr val="dk1"/>
              </a:solidFill>
            </a:endParaRPr>
          </a:p>
          <a:p>
            <a:pPr>
              <a:lnSpc>
                <a:spcPct val="115000"/>
              </a:lnSpc>
              <a:spcBef>
                <a:spcPts val="1600"/>
              </a:spcBef>
            </a:pPr>
            <a:endParaRPr sz="1467" dirty="0">
              <a:solidFill>
                <a:schemeClr val="dk1"/>
              </a:solidFill>
            </a:endParaRPr>
          </a:p>
          <a:p>
            <a:pPr>
              <a:lnSpc>
                <a:spcPct val="115000"/>
              </a:lnSpc>
              <a:spcBef>
                <a:spcPts val="1600"/>
              </a:spcBef>
            </a:pPr>
            <a:endParaRPr sz="1811" dirty="0">
              <a:solidFill>
                <a:schemeClr val="dk1"/>
              </a:solidFill>
            </a:endParaRPr>
          </a:p>
          <a:p>
            <a:pPr>
              <a:lnSpc>
                <a:spcPct val="115000"/>
              </a:lnSpc>
              <a:spcBef>
                <a:spcPts val="1600"/>
              </a:spcBef>
            </a:pPr>
            <a:r>
              <a:rPr lang="iw" sz="5000" dirty="0">
                <a:solidFill>
                  <a:schemeClr val="dk1"/>
                </a:solidFill>
              </a:rPr>
              <a:t>ד(ב) ........ וַעְצֹ֥ר בְּ֝מִלִּ֗ין מִ֣י יוּכָֽל׃</a:t>
            </a:r>
            <a:endParaRPr sz="5000" dirty="0">
              <a:solidFill>
                <a:schemeClr val="dk1"/>
              </a:solidFill>
            </a:endParaRPr>
          </a:p>
          <a:p>
            <a:pPr>
              <a:lnSpc>
                <a:spcPct val="115000"/>
              </a:lnSpc>
              <a:spcBef>
                <a:spcPts val="1600"/>
              </a:spcBef>
              <a:buClr>
                <a:schemeClr val="dk1"/>
              </a:buClr>
              <a:buSzPct val="27788"/>
            </a:pPr>
            <a:r>
              <a:rPr lang="he-IL" sz="5400" dirty="0">
                <a:solidFill>
                  <a:schemeClr val="dk1"/>
                </a:solidFill>
              </a:rPr>
              <a:t>                          ד(ז) </a:t>
            </a:r>
            <a:r>
              <a:rPr lang="he-IL" sz="5400" dirty="0" err="1">
                <a:solidFill>
                  <a:schemeClr val="dk1"/>
                </a:solidFill>
              </a:rPr>
              <a:t>זְכׇר־נָ֗א</a:t>
            </a:r>
            <a:r>
              <a:rPr lang="he-IL" sz="5400" dirty="0">
                <a:solidFill>
                  <a:schemeClr val="dk1"/>
                </a:solidFill>
              </a:rPr>
              <a:t> מִ֤י ה֣וּא נָקִ֣י אָבָ֑ד וְ֝אֵיפֹ֗ה יְשָׁרִ֥ים נִכְחָֽדוּ׃ ?!</a:t>
            </a:r>
          </a:p>
          <a:p>
            <a:pPr>
              <a:lnSpc>
                <a:spcPct val="115000"/>
              </a:lnSpc>
              <a:spcBef>
                <a:spcPts val="1600"/>
              </a:spcBef>
              <a:buClr>
                <a:schemeClr val="dk1"/>
              </a:buClr>
              <a:buSzPct val="27788"/>
            </a:pPr>
            <a:r>
              <a:rPr lang="iw" sz="5277" dirty="0">
                <a:solidFill>
                  <a:srgbClr val="808080"/>
                </a:solidFill>
              </a:rPr>
              <a:t>(יז) </a:t>
            </a:r>
            <a:r>
              <a:rPr lang="iw" sz="7878" dirty="0">
                <a:solidFill>
                  <a:schemeClr val="dk1"/>
                </a:solidFill>
              </a:rPr>
              <a:t>הַ֭אֱנוֹשׁ</a:t>
            </a:r>
            <a:r>
              <a:rPr lang="iw" sz="7478" dirty="0">
                <a:solidFill>
                  <a:schemeClr val="dk1"/>
                </a:solidFill>
              </a:rPr>
              <a:t> מֵאֱל֣וֹהַּ יִצְדָּ֑ק?! אִ֥ם מֵ֝עֹשֵׂ֗הוּ יִטְהַר־גָּֽבֶר׃</a:t>
            </a:r>
            <a:endParaRPr sz="7478" dirty="0">
              <a:solidFill>
                <a:schemeClr val="dk1"/>
              </a:solidFill>
            </a:endParaRPr>
          </a:p>
          <a:p>
            <a:pPr>
              <a:lnSpc>
                <a:spcPct val="115000"/>
              </a:lnSpc>
              <a:spcBef>
                <a:spcPts val="1600"/>
              </a:spcBef>
              <a:buClr>
                <a:schemeClr val="dk1"/>
              </a:buClr>
              <a:buSzPct val="31496"/>
            </a:pPr>
            <a:r>
              <a:rPr lang="iw" sz="4656" dirty="0">
                <a:solidFill>
                  <a:schemeClr val="dk1"/>
                </a:solidFill>
              </a:rPr>
              <a:t>  </a:t>
            </a:r>
            <a:endParaRPr sz="4656" dirty="0">
              <a:solidFill>
                <a:schemeClr val="dk1"/>
              </a:solidFill>
              <a:highlight>
                <a:srgbClr val="FFF4D3"/>
              </a:highlight>
            </a:endParaRPr>
          </a:p>
          <a:p>
            <a:pPr>
              <a:lnSpc>
                <a:spcPct val="115000"/>
              </a:lnSpc>
              <a:spcBef>
                <a:spcPts val="1600"/>
              </a:spcBef>
            </a:pPr>
            <a:r>
              <a:rPr lang="he-IL" sz="4828" dirty="0">
                <a:solidFill>
                  <a:schemeClr val="dk1"/>
                </a:solidFill>
              </a:rPr>
              <a:t>-------------------------------------------------------------------------</a:t>
            </a:r>
          </a:p>
          <a:p>
            <a:pPr>
              <a:lnSpc>
                <a:spcPct val="115000"/>
              </a:lnSpc>
              <a:spcBef>
                <a:spcPts val="1600"/>
              </a:spcBef>
            </a:pPr>
            <a:r>
              <a:rPr lang="iw" sz="4828" dirty="0">
                <a:solidFill>
                  <a:schemeClr val="dk1"/>
                </a:solidFill>
              </a:rPr>
              <a:t>ה(א) </a:t>
            </a:r>
            <a:r>
              <a:rPr lang="iw" sz="5361" dirty="0">
                <a:solidFill>
                  <a:schemeClr val="dk1"/>
                </a:solidFill>
              </a:rPr>
              <a:t>קְֽרָא־נָ֭א הֲיֵ֣שׁ עוֹנֶ֑ךָּ ?  וְאֶל־מִ֖י מִקְּדֹשִׁ֣ים תִּפְנֶֽה׃ ?  </a:t>
            </a:r>
            <a:r>
              <a:rPr lang="iw" sz="4828" dirty="0">
                <a:solidFill>
                  <a:schemeClr val="dk1"/>
                </a:solidFill>
              </a:rPr>
              <a:t>            	</a:t>
            </a:r>
            <a:endParaRPr sz="4828" dirty="0">
              <a:solidFill>
                <a:schemeClr val="dk1"/>
              </a:solidFill>
            </a:endParaRPr>
          </a:p>
          <a:p>
            <a:pPr>
              <a:lnSpc>
                <a:spcPct val="115000"/>
              </a:lnSpc>
              <a:spcBef>
                <a:spcPts val="1600"/>
              </a:spcBef>
              <a:buClr>
                <a:schemeClr val="dk1"/>
              </a:buClr>
              <a:buSzPct val="30374"/>
            </a:pPr>
            <a:r>
              <a:rPr lang="iw" sz="4828" dirty="0">
                <a:solidFill>
                  <a:schemeClr val="dk1"/>
                </a:solidFill>
              </a:rPr>
              <a:t>    (ח) </a:t>
            </a:r>
            <a:r>
              <a:rPr lang="iw" sz="6028" dirty="0">
                <a:solidFill>
                  <a:schemeClr val="dk1"/>
                </a:solidFill>
              </a:rPr>
              <a:t>אוּלָ֗ם אֲ֭נִי אֶדְרֹ֣שׁ אֶל־אֵ-֑ל וְאֶל־אֱ-֝לֹ-הִ֗-ים אָשִׂ֥ים דִּבְרָתִֽי׃</a:t>
            </a:r>
            <a:r>
              <a:rPr lang="iw" sz="4961" dirty="0">
                <a:solidFill>
                  <a:schemeClr val="dk1"/>
                </a:solidFill>
              </a:rPr>
              <a:t>!!</a:t>
            </a:r>
            <a:endParaRPr sz="4961" dirty="0">
              <a:solidFill>
                <a:schemeClr val="dk1"/>
              </a:solidFill>
            </a:endParaRPr>
          </a:p>
          <a:p>
            <a:pPr>
              <a:lnSpc>
                <a:spcPct val="115000"/>
              </a:lnSpc>
              <a:spcBef>
                <a:spcPts val="1600"/>
              </a:spcBef>
            </a:pPr>
            <a:r>
              <a:rPr lang="iw" sz="4656" dirty="0">
                <a:solidFill>
                  <a:schemeClr val="dk1"/>
                </a:solidFill>
              </a:rPr>
              <a:t> </a:t>
            </a:r>
            <a:endParaRPr sz="4656" dirty="0">
              <a:solidFill>
                <a:schemeClr val="dk1"/>
              </a:solidFill>
            </a:endParaRPr>
          </a:p>
          <a:p>
            <a:pPr>
              <a:lnSpc>
                <a:spcPct val="115000"/>
              </a:lnSpc>
              <a:spcBef>
                <a:spcPts val="1600"/>
              </a:spcBef>
              <a:buClr>
                <a:schemeClr val="dk1"/>
              </a:buClr>
              <a:buSzPct val="29329"/>
            </a:pPr>
            <a:endParaRPr lang="he-IL" sz="4656" dirty="0">
              <a:solidFill>
                <a:schemeClr val="dk1"/>
              </a:solidFill>
            </a:endParaRPr>
          </a:p>
          <a:p>
            <a:pPr>
              <a:lnSpc>
                <a:spcPct val="115000"/>
              </a:lnSpc>
              <a:spcBef>
                <a:spcPts val="1600"/>
              </a:spcBef>
              <a:buClr>
                <a:schemeClr val="dk1"/>
              </a:buClr>
              <a:buSzPct val="29329"/>
            </a:pPr>
            <a:r>
              <a:rPr lang="iw" sz="4656" dirty="0">
                <a:solidFill>
                  <a:schemeClr val="dk1"/>
                </a:solidFill>
              </a:rPr>
              <a:t>ה (כג) כִּ֤י עִם־אַבְנֵ֣י הַשָּׂדֶ֣ה בְרִיתֶ֑ךָ וְחַיַּ֥ת הַ֝שָּׂדֶ֗ה הׇשְׁלְמָה־לָּֽךְ׃ (כד) וְֽ֭יָדַעְתָּ כִּֽי־שָׁל֣וֹם אׇהֳלֶ֑ךָ וּֽפָקַדְתָּ֥ נָ֝וְךָ֗ וְלֹ֣א תֶחֱטָֽא׃ 	(כה) וְֽ֭יָדַעְתָּ כִּֽי־רַ֣ב זַרְעֶ֑ךָ וְ֝צֶאֱצָאֶ֗יךָ כְּעֵ֣שֶׂב הָאָֽרֶץ׃              	(כו) תָּב֣וֹא בְכֶ֣לַח אֱלֵי־קָ֑בֶר כַּעֲל֖וֹת גָּדִ֣ישׁ בְּעִתּֽוֹ׃</a:t>
            </a:r>
            <a:endParaRPr sz="4656" dirty="0">
              <a:solidFill>
                <a:schemeClr val="dk1"/>
              </a:solidFill>
            </a:endParaRPr>
          </a:p>
          <a:p>
            <a:pPr>
              <a:lnSpc>
                <a:spcPct val="115000"/>
              </a:lnSpc>
              <a:spcBef>
                <a:spcPts val="1600"/>
              </a:spcBef>
              <a:buClr>
                <a:schemeClr val="dk1"/>
              </a:buClr>
              <a:buSzPct val="31496"/>
            </a:pPr>
            <a:r>
              <a:rPr lang="iw" sz="4656" dirty="0">
                <a:solidFill>
                  <a:schemeClr val="dk1"/>
                </a:solidFill>
              </a:rPr>
              <a:t> </a:t>
            </a:r>
            <a:endParaRPr sz="4656" dirty="0">
              <a:solidFill>
                <a:schemeClr val="dk1"/>
              </a:solidFill>
            </a:endParaRPr>
          </a:p>
          <a:p>
            <a:pPr>
              <a:lnSpc>
                <a:spcPct val="115000"/>
              </a:lnSpc>
              <a:spcBef>
                <a:spcPts val="1600"/>
              </a:spcBef>
              <a:buClr>
                <a:schemeClr val="dk1"/>
              </a:buClr>
              <a:buSzPct val="100000"/>
            </a:pPr>
            <a:r>
              <a:rPr lang="iw" sz="4400" dirty="0">
                <a:solidFill>
                  <a:schemeClr val="dk1"/>
                </a:solidFill>
              </a:rPr>
              <a:t> </a:t>
            </a:r>
            <a:r>
              <a:rPr lang="he-IL" sz="4400" dirty="0">
                <a:solidFill>
                  <a:schemeClr val="dk1"/>
                </a:solidFill>
              </a:rPr>
              <a:t>        ה (</a:t>
            </a:r>
            <a:r>
              <a:rPr lang="he-IL" sz="4800" b="1" dirty="0"/>
              <a:t>ג)</a:t>
            </a:r>
            <a:r>
              <a:rPr lang="he-IL" sz="4800" dirty="0"/>
              <a:t> אֲנִי רָאִיתִי.....  ד- </a:t>
            </a:r>
            <a:r>
              <a:rPr lang="he-IL" sz="4800" dirty="0" err="1"/>
              <a:t>החזיון</a:t>
            </a:r>
            <a:r>
              <a:rPr lang="he-IL" sz="4800" dirty="0"/>
              <a:t> !!  ה (</a:t>
            </a:r>
            <a:r>
              <a:rPr lang="he-IL" sz="4800" dirty="0" err="1"/>
              <a:t>כז</a:t>
            </a:r>
            <a:r>
              <a:rPr lang="he-IL" sz="4800" dirty="0"/>
              <a:t>) </a:t>
            </a:r>
            <a:r>
              <a:rPr lang="he-IL" sz="4000" dirty="0"/>
              <a:t>הִנֵּה זֹאת חֲקַרְנוּהָ כֶּן הִיא שְׁמָעֶנָּה וְאַתָּה דַע לָךְ:</a:t>
            </a:r>
            <a:endParaRPr sz="8000" dirty="0">
              <a:solidFill>
                <a:schemeClr val="dk1"/>
              </a:solidFill>
            </a:endParaRPr>
          </a:p>
          <a:p>
            <a:pPr>
              <a:lnSpc>
                <a:spcPct val="115000"/>
              </a:lnSpc>
              <a:spcBef>
                <a:spcPts val="1600"/>
              </a:spcBef>
              <a:spcAft>
                <a:spcPts val="1600"/>
              </a:spcAft>
              <a:buClr>
                <a:schemeClr val="dk1"/>
              </a:buClr>
              <a:buSzPct val="100000"/>
            </a:pPr>
            <a:r>
              <a:rPr lang="iw" sz="1467" dirty="0">
                <a:solidFill>
                  <a:schemeClr val="dk1"/>
                </a:solidFill>
              </a:rPr>
              <a:t> </a:t>
            </a:r>
            <a:endParaRPr sz="1467"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p:nvPr/>
        </p:nvSpPr>
        <p:spPr>
          <a:xfrm>
            <a:off x="41033" y="0"/>
            <a:ext cx="12192000" cy="6858000"/>
          </a:xfrm>
          <a:prstGeom prst="rect">
            <a:avLst/>
          </a:prstGeom>
          <a:noFill/>
          <a:ln>
            <a:noFill/>
          </a:ln>
        </p:spPr>
        <p:txBody>
          <a:bodyPr spcFirstLastPara="1" wrap="square" lIns="121900" tIns="121900" rIns="121900" bIns="121900" anchor="ctr" anchorCtr="0">
            <a:noAutofit/>
          </a:bodyPr>
          <a:lstStyle/>
          <a:p>
            <a:pPr>
              <a:lnSpc>
                <a:spcPct val="115000"/>
              </a:lnSpc>
              <a:spcBef>
                <a:spcPts val="1600"/>
              </a:spcBef>
              <a:buClr>
                <a:schemeClr val="dk1"/>
              </a:buClr>
              <a:buSzPts val="1100"/>
            </a:pPr>
            <a:r>
              <a:rPr lang="iw" dirty="0">
                <a:solidFill>
                  <a:srgbClr val="843C0C"/>
                </a:solidFill>
              </a:rPr>
              <a:t>(יא) הֲיִֽגְאֶה־גֹּ֭מֶא בְּלֹ֣א בִצָּ֑ה יִשְׂגֶּה־אָ֥חוּ בְלִי־מָֽיִם׃                         </a:t>
            </a:r>
            <a:endParaRPr dirty="0">
              <a:solidFill>
                <a:srgbClr val="843C0C"/>
              </a:solidFill>
            </a:endParaRPr>
          </a:p>
          <a:p>
            <a:pPr>
              <a:lnSpc>
                <a:spcPct val="115000"/>
              </a:lnSpc>
              <a:spcBef>
                <a:spcPts val="1600"/>
              </a:spcBef>
              <a:buClr>
                <a:schemeClr val="dk1"/>
              </a:buClr>
              <a:buSzPts val="1100"/>
            </a:pPr>
            <a:r>
              <a:rPr lang="iw" dirty="0">
                <a:solidFill>
                  <a:srgbClr val="843C0C"/>
                </a:solidFill>
              </a:rPr>
              <a:t>(יב) עֹדֶ֣נּוּ בְ֭אִבּוֹ לֹ֣א יִקָּטֵ֑ף וְלִפְנֵ֖י כׇל־חָצִ֣יר יִיבָֽשׁ׃</a:t>
            </a:r>
            <a:endParaRPr dirty="0">
              <a:solidFill>
                <a:srgbClr val="843C0C"/>
              </a:solidFill>
            </a:endParaRPr>
          </a:p>
          <a:p>
            <a:pPr>
              <a:lnSpc>
                <a:spcPct val="115000"/>
              </a:lnSpc>
              <a:spcBef>
                <a:spcPts val="1600"/>
              </a:spcBef>
              <a:buClr>
                <a:schemeClr val="dk1"/>
              </a:buClr>
              <a:buSzPts val="1100"/>
            </a:pPr>
            <a:r>
              <a:rPr lang="iw" dirty="0">
                <a:solidFill>
                  <a:srgbClr val="843C0C"/>
                </a:solidFill>
              </a:rPr>
              <a:t>(יג) </a:t>
            </a:r>
            <a:r>
              <a:rPr lang="iw" b="1" dirty="0">
                <a:solidFill>
                  <a:srgbClr val="843C0C"/>
                </a:solidFill>
              </a:rPr>
              <a:t>כֵּ֗ן אׇ֭רְחוֹת כׇּל־שֹׁ֣כְחֵי אֵ֑ל וְתִקְוַ֖ת חָנֵ֣ף תֹּאבֵֽד׃</a:t>
            </a:r>
            <a:endParaRPr b="1" dirty="0">
              <a:solidFill>
                <a:srgbClr val="843C0C"/>
              </a:solidFill>
            </a:endParaRPr>
          </a:p>
          <a:p>
            <a:pPr>
              <a:lnSpc>
                <a:spcPct val="115000"/>
              </a:lnSpc>
              <a:spcBef>
                <a:spcPts val="1600"/>
              </a:spcBef>
              <a:buClr>
                <a:schemeClr val="dk1"/>
              </a:buClr>
              <a:buSzPts val="1100"/>
            </a:pPr>
            <a:r>
              <a:rPr lang="iw" dirty="0">
                <a:solidFill>
                  <a:srgbClr val="843C0C"/>
                </a:solidFill>
              </a:rPr>
              <a:t>(יד</a:t>
            </a:r>
            <a:r>
              <a:rPr lang="iw" dirty="0">
                <a:solidFill>
                  <a:srgbClr val="C55A11"/>
                </a:solidFill>
              </a:rPr>
              <a:t>) אֲשֶׁר־יָק֥וֹט כִּסְל֑וֹ וּבֵ֥ית עַ֝כָּבִ֗ישׁ מִבְטַחֽוֹ׃</a:t>
            </a:r>
            <a:endParaRPr dirty="0">
              <a:solidFill>
                <a:srgbClr val="C55A11"/>
              </a:solidFill>
            </a:endParaRPr>
          </a:p>
          <a:p>
            <a:pPr>
              <a:lnSpc>
                <a:spcPct val="115000"/>
              </a:lnSpc>
              <a:spcBef>
                <a:spcPts val="1600"/>
              </a:spcBef>
              <a:buClr>
                <a:schemeClr val="dk1"/>
              </a:buClr>
              <a:buSzPts val="1100"/>
            </a:pPr>
            <a:r>
              <a:rPr lang="iw" dirty="0">
                <a:solidFill>
                  <a:srgbClr val="C55A11"/>
                </a:solidFill>
              </a:rPr>
              <a:t>(טו) יִשָּׁעֵ֣ן עַל־בֵּ֭יתוֹ וְלֹ֣א יַעֲמֹ֑ד יַחֲזִ֥יק בּ֝֗וֹ וְלֹ֣א יָקֽוּם׃</a:t>
            </a:r>
            <a:endParaRPr dirty="0">
              <a:solidFill>
                <a:srgbClr val="C55A11"/>
              </a:solidFill>
            </a:endParaRPr>
          </a:p>
          <a:p>
            <a:pPr>
              <a:lnSpc>
                <a:spcPct val="115000"/>
              </a:lnSpc>
              <a:spcBef>
                <a:spcPts val="1600"/>
              </a:spcBef>
              <a:buClr>
                <a:schemeClr val="dk1"/>
              </a:buClr>
              <a:buSzPts val="1100"/>
            </a:pPr>
            <a:r>
              <a:rPr lang="iw" dirty="0">
                <a:solidFill>
                  <a:schemeClr val="dk1"/>
                </a:solidFill>
              </a:rPr>
              <a:t>(טז) </a:t>
            </a:r>
            <a:r>
              <a:rPr lang="iw" dirty="0">
                <a:solidFill>
                  <a:srgbClr val="00B050"/>
                </a:solidFill>
              </a:rPr>
              <a:t>רָטֹ֣ב ה֭וּא לִפְנֵי־שָׁ֑מֶשׁ וְעַ֥ל גַּ֝נָּת֗וֹ יֹנַקְתּ֥וֹ תֵצֵֽא׃</a:t>
            </a:r>
            <a:endParaRPr dirty="0">
              <a:solidFill>
                <a:srgbClr val="00B050"/>
              </a:solidFill>
            </a:endParaRPr>
          </a:p>
          <a:p>
            <a:pPr>
              <a:lnSpc>
                <a:spcPct val="115000"/>
              </a:lnSpc>
              <a:spcBef>
                <a:spcPts val="1600"/>
              </a:spcBef>
              <a:buClr>
                <a:schemeClr val="dk1"/>
              </a:buClr>
              <a:buSzPts val="1100"/>
            </a:pPr>
            <a:r>
              <a:rPr lang="iw" dirty="0">
                <a:solidFill>
                  <a:srgbClr val="00B050"/>
                </a:solidFill>
              </a:rPr>
              <a:t>(יז) עַל־גַּ֭ל שׇׁרָשָׁ֣יו יְסֻבָּ֑כוּ בֵּ֖ית אֲבָנִ֣ים יֶחֱזֶֽה׃</a:t>
            </a:r>
            <a:endParaRPr dirty="0">
              <a:solidFill>
                <a:srgbClr val="00B050"/>
              </a:solidFill>
            </a:endParaRPr>
          </a:p>
          <a:p>
            <a:pPr>
              <a:lnSpc>
                <a:spcPct val="115000"/>
              </a:lnSpc>
              <a:spcBef>
                <a:spcPts val="1600"/>
              </a:spcBef>
              <a:buClr>
                <a:schemeClr val="dk1"/>
              </a:buClr>
              <a:buSzPts val="1100"/>
            </a:pPr>
            <a:r>
              <a:rPr lang="iw" dirty="0">
                <a:solidFill>
                  <a:srgbClr val="00B050"/>
                </a:solidFill>
              </a:rPr>
              <a:t>(יח) אִם־יְבַלְּעֶ֥נּוּ מִמְּקֹמ֑וֹ וְכִ֥חֶשׁ בּ֝֗וֹ לֹ֣א רְאִיתִֽיךָ׃</a:t>
            </a:r>
            <a:endParaRPr dirty="0">
              <a:solidFill>
                <a:srgbClr val="00B050"/>
              </a:solidFill>
            </a:endParaRPr>
          </a:p>
          <a:p>
            <a:pPr algn="l">
              <a:lnSpc>
                <a:spcPct val="115000"/>
              </a:lnSpc>
              <a:spcBef>
                <a:spcPts val="1600"/>
              </a:spcBef>
              <a:buClr>
                <a:schemeClr val="dk1"/>
              </a:buClr>
              <a:buSzPts val="1100"/>
            </a:pPr>
            <a:r>
              <a:rPr lang="iw" dirty="0">
                <a:solidFill>
                  <a:srgbClr val="00B050"/>
                </a:solidFill>
              </a:rPr>
              <a:t>(יט) </a:t>
            </a:r>
            <a:r>
              <a:rPr lang="iw" b="1" dirty="0">
                <a:solidFill>
                  <a:srgbClr val="00B050"/>
                </a:solidFill>
              </a:rPr>
              <a:t>הֶן־ה֭וּא מְשׂ֣וֹשׂ דַּרְכּ֑וֹ וּ֝מֵעָפָ֗ר אַחֵ֥ר יִצְמָֽחוּ</a:t>
            </a:r>
            <a:r>
              <a:rPr lang="iw" dirty="0">
                <a:solidFill>
                  <a:srgbClr val="00B050"/>
                </a:solidFill>
              </a:rPr>
              <a:t>׃</a:t>
            </a:r>
            <a:endParaRPr dirty="0">
              <a:solidFill>
                <a:srgbClr val="00B050"/>
              </a:solidFill>
            </a:endParaRPr>
          </a:p>
          <a:p>
            <a:pPr>
              <a:lnSpc>
                <a:spcPct val="115000"/>
              </a:lnSpc>
              <a:spcBef>
                <a:spcPts val="1600"/>
              </a:spcBef>
              <a:buClr>
                <a:schemeClr val="dk1"/>
              </a:buClr>
              <a:buSzPts val="1100"/>
            </a:pPr>
            <a:r>
              <a:rPr lang="iw" dirty="0">
                <a:solidFill>
                  <a:schemeClr val="dk1"/>
                </a:solidFill>
              </a:rPr>
              <a:t>(כ</a:t>
            </a:r>
            <a:r>
              <a:rPr lang="iw" b="1" dirty="0">
                <a:solidFill>
                  <a:srgbClr val="00B050"/>
                </a:solidFill>
              </a:rPr>
              <a:t>) הֶן־אֵ֭ל לֹ֣א יִמְאַס־תָּ֑ם</a:t>
            </a:r>
            <a:r>
              <a:rPr lang="iw" dirty="0">
                <a:solidFill>
                  <a:srgbClr val="00B050"/>
                </a:solidFill>
              </a:rPr>
              <a:t> </a:t>
            </a:r>
            <a:r>
              <a:rPr lang="iw" dirty="0">
                <a:solidFill>
                  <a:srgbClr val="843C0C"/>
                </a:solidFill>
              </a:rPr>
              <a:t>וְלֹֽא־יַ֝חֲזִ֗יק בְּיַד־מְרֵעִֽים</a:t>
            </a:r>
            <a:r>
              <a:rPr lang="iw" dirty="0">
                <a:solidFill>
                  <a:schemeClr val="dk1"/>
                </a:solidFill>
              </a:rPr>
              <a:t>׃</a:t>
            </a:r>
            <a:endParaRPr lang="he-IL" dirty="0">
              <a:solidFill>
                <a:schemeClr val="dk1"/>
              </a:solidFill>
            </a:endParaRPr>
          </a:p>
          <a:p>
            <a:pPr>
              <a:lnSpc>
                <a:spcPct val="115000"/>
              </a:lnSpc>
              <a:spcBef>
                <a:spcPts val="1600"/>
              </a:spcBef>
              <a:buClr>
                <a:schemeClr val="dk1"/>
              </a:buClr>
              <a:buSzPts val="1100"/>
            </a:pPr>
            <a:r>
              <a:rPr lang="he-IL" dirty="0">
                <a:solidFill>
                  <a:schemeClr val="dk1"/>
                </a:solidFill>
              </a:rPr>
              <a:t>(</a:t>
            </a:r>
            <a:r>
              <a:rPr lang="he-IL" dirty="0" err="1">
                <a:solidFill>
                  <a:schemeClr val="dk1"/>
                </a:solidFill>
              </a:rPr>
              <a:t>כא</a:t>
            </a:r>
            <a:r>
              <a:rPr lang="he-IL" dirty="0">
                <a:solidFill>
                  <a:schemeClr val="dk1"/>
                </a:solidFill>
              </a:rPr>
              <a:t>) </a:t>
            </a:r>
            <a:r>
              <a:rPr lang="he-IL" dirty="0" err="1">
                <a:solidFill>
                  <a:schemeClr val="dk1"/>
                </a:solidFill>
              </a:rPr>
              <a:t>עַד־יְמַלֵּ֣ה</a:t>
            </a:r>
            <a:r>
              <a:rPr lang="he-IL" dirty="0">
                <a:solidFill>
                  <a:schemeClr val="dk1"/>
                </a:solidFill>
              </a:rPr>
              <a:t> שְׂח֣וֹק פִּ֑יךָ וּשְׂפָתֶ֥יךָ תְרוּעָֽה׃</a:t>
            </a:r>
          </a:p>
          <a:p>
            <a:pPr>
              <a:buClr>
                <a:schemeClr val="dk1"/>
              </a:buClr>
              <a:buSzPts val="1100"/>
            </a:pPr>
            <a:r>
              <a:rPr lang="iw" dirty="0">
                <a:solidFill>
                  <a:schemeClr val="dk1"/>
                </a:solidFill>
              </a:rPr>
              <a:t>(כב) שֹׂנְאֶ֥יךָ יִלְבְּשׁוּ־בֹ֑שֶׁת וְאֹ֖הֶל רְשָׁעִ֣ים אֵינֶֽנּוּ׃</a:t>
            </a:r>
            <a:endParaRPr dirty="0"/>
          </a:p>
        </p:txBody>
      </p:sp>
      <p:sp>
        <p:nvSpPr>
          <p:cNvPr id="128" name="Google Shape;128;p26"/>
          <p:cNvSpPr txBox="1"/>
          <p:nvPr/>
        </p:nvSpPr>
        <p:spPr>
          <a:xfrm rot="1455938">
            <a:off x="1699921" y="195748"/>
            <a:ext cx="4275764" cy="615513"/>
          </a:xfrm>
          <a:prstGeom prst="rect">
            <a:avLst/>
          </a:prstGeom>
          <a:noFill/>
          <a:ln>
            <a:noFill/>
          </a:ln>
        </p:spPr>
        <p:txBody>
          <a:bodyPr spcFirstLastPara="1" wrap="square" lIns="121900" tIns="121900" rIns="121900" bIns="121900" anchor="t" anchorCtr="0">
            <a:spAutoFit/>
          </a:bodyPr>
          <a:lstStyle/>
          <a:p>
            <a:pPr algn="l" rtl="0"/>
            <a:endParaRPr sz="2400"/>
          </a:p>
        </p:txBody>
      </p:sp>
      <p:sp>
        <p:nvSpPr>
          <p:cNvPr id="129" name="Google Shape;129;p26"/>
          <p:cNvSpPr txBox="1"/>
          <p:nvPr/>
        </p:nvSpPr>
        <p:spPr>
          <a:xfrm>
            <a:off x="1269833" y="84400"/>
            <a:ext cx="4659600" cy="6024000"/>
          </a:xfrm>
          <a:prstGeom prst="rect">
            <a:avLst/>
          </a:prstGeom>
          <a:noFill/>
          <a:ln>
            <a:noFill/>
          </a:ln>
        </p:spPr>
        <p:txBody>
          <a:bodyPr spcFirstLastPara="1" wrap="square" lIns="121900" tIns="121900" rIns="121900" bIns="121900" anchor="t" anchorCtr="0">
            <a:normAutofit/>
          </a:bodyPr>
          <a:lstStyle/>
          <a:p>
            <a:pPr>
              <a:lnSpc>
                <a:spcPct val="115000"/>
              </a:lnSpc>
              <a:spcBef>
                <a:spcPts val="1600"/>
              </a:spcBef>
            </a:pPr>
            <a:endParaRPr sz="4656">
              <a:solidFill>
                <a:schemeClr val="dk1"/>
              </a:solidFill>
            </a:endParaRPr>
          </a:p>
          <a:p>
            <a:pPr>
              <a:lnSpc>
                <a:spcPct val="115000"/>
              </a:lnSpc>
              <a:spcBef>
                <a:spcPts val="1600"/>
              </a:spcBef>
            </a:pPr>
            <a:r>
              <a:rPr lang="iw" sz="4656">
                <a:solidFill>
                  <a:schemeClr val="dk1"/>
                </a:solidFill>
              </a:rPr>
              <a:t> </a:t>
            </a:r>
            <a:endParaRPr sz="4656">
              <a:solidFill>
                <a:schemeClr val="dk1"/>
              </a:solidFill>
            </a:endParaRPr>
          </a:p>
          <a:p>
            <a:pPr>
              <a:lnSpc>
                <a:spcPct val="115000"/>
              </a:lnSpc>
              <a:spcBef>
                <a:spcPts val="1600"/>
              </a:spcBef>
            </a:pPr>
            <a:r>
              <a:rPr lang="iw" sz="1467">
                <a:solidFill>
                  <a:schemeClr val="dk1"/>
                </a:solidFill>
              </a:rPr>
              <a:t> </a:t>
            </a:r>
            <a:endParaRPr sz="1467">
              <a:solidFill>
                <a:schemeClr val="dk1"/>
              </a:solidFill>
            </a:endParaRPr>
          </a:p>
          <a:p>
            <a:pPr>
              <a:lnSpc>
                <a:spcPct val="115000"/>
              </a:lnSpc>
              <a:spcBef>
                <a:spcPts val="1600"/>
              </a:spcBef>
              <a:spcAft>
                <a:spcPts val="1600"/>
              </a:spcAft>
            </a:pPr>
            <a:r>
              <a:rPr lang="iw" sz="1467">
                <a:solidFill>
                  <a:schemeClr val="dk1"/>
                </a:solidFill>
              </a:rPr>
              <a:t> </a:t>
            </a:r>
            <a:endParaRPr sz="1467">
              <a:solidFill>
                <a:schemeClr val="dk1"/>
              </a:solidFill>
            </a:endParaRPr>
          </a:p>
        </p:txBody>
      </p:sp>
      <p:sp>
        <p:nvSpPr>
          <p:cNvPr id="130" name="Google Shape;130;p26"/>
          <p:cNvSpPr txBox="1"/>
          <p:nvPr/>
        </p:nvSpPr>
        <p:spPr>
          <a:xfrm>
            <a:off x="918400" y="372534"/>
            <a:ext cx="5684800" cy="6207172"/>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iw" sz="1467" dirty="0">
                <a:solidFill>
                  <a:schemeClr val="dk1"/>
                </a:solidFill>
              </a:rPr>
              <a:t>רלב"ג – באור הפרשה :</a:t>
            </a:r>
            <a:endParaRPr sz="1467" dirty="0">
              <a:solidFill>
                <a:schemeClr val="dk1"/>
              </a:solidFill>
            </a:endParaRPr>
          </a:p>
          <a:p>
            <a:pPr>
              <a:lnSpc>
                <a:spcPct val="115000"/>
              </a:lnSpc>
              <a:spcBef>
                <a:spcPts val="1600"/>
              </a:spcBef>
              <a:buClr>
                <a:schemeClr val="dk1"/>
              </a:buClr>
              <a:buSzPts val="1100"/>
            </a:pPr>
            <a:r>
              <a:rPr lang="iw" sz="1600" b="1" dirty="0">
                <a:solidFill>
                  <a:schemeClr val="dk1"/>
                </a:solidFill>
              </a:rPr>
              <a:t>כי הטובות שיבואו לרעים הם – רעות</a:t>
            </a:r>
            <a:r>
              <a:rPr lang="iw" sz="1600" dirty="0">
                <a:solidFill>
                  <a:schemeClr val="dk1"/>
                </a:solidFill>
              </a:rPr>
              <a:t> !  ואם לא נשער אופן היותם רעות </a:t>
            </a:r>
            <a:r>
              <a:rPr lang="iw" sz="1600" b="1" dirty="0">
                <a:solidFill>
                  <a:schemeClr val="dk1"/>
                </a:solidFill>
              </a:rPr>
              <a:t>והרעות אשר יגיעו לטובים הם-  טובות !  </a:t>
            </a:r>
            <a:r>
              <a:rPr lang="iw" sz="1600" dirty="0">
                <a:solidFill>
                  <a:schemeClr val="dk1"/>
                </a:solidFill>
              </a:rPr>
              <a:t>ואם לא נשער בזה לקצורנו בהשגת החכמ' האלהית ונתן ראיה מן המקבל, ויאמר כי שאל נא לדורות הקודמים וכונן אל מה שחקרו אבותיהם כי אנחנו נצטרך בזה לקבל עדות מהם לפי שתמול אנחנו…..</a:t>
            </a:r>
            <a:endParaRPr sz="1600" dirty="0">
              <a:solidFill>
                <a:schemeClr val="dk1"/>
              </a:solidFill>
            </a:endParaRPr>
          </a:p>
          <a:p>
            <a:pPr>
              <a:lnSpc>
                <a:spcPct val="150000"/>
              </a:lnSpc>
              <a:spcBef>
                <a:spcPts val="1600"/>
              </a:spcBef>
            </a:pPr>
            <a:r>
              <a:rPr lang="iw" sz="1600" dirty="0">
                <a:solidFill>
                  <a:schemeClr val="dk1"/>
                </a:solidFill>
              </a:rPr>
              <a:t> </a:t>
            </a:r>
            <a:r>
              <a:rPr lang="iw" sz="1467" dirty="0">
                <a:solidFill>
                  <a:schemeClr val="dk1"/>
                </a:solidFill>
              </a:rPr>
              <a:t> </a:t>
            </a:r>
            <a:endParaRPr sz="1467" dirty="0">
              <a:solidFill>
                <a:schemeClr val="dk1"/>
              </a:solidFill>
            </a:endParaRPr>
          </a:p>
          <a:p>
            <a:pPr>
              <a:lnSpc>
                <a:spcPct val="150000"/>
              </a:lnSpc>
              <a:spcBef>
                <a:spcPts val="1600"/>
              </a:spcBef>
            </a:pPr>
            <a:endParaRPr sz="1467" dirty="0">
              <a:solidFill>
                <a:schemeClr val="dk1"/>
              </a:solidFill>
            </a:endParaRPr>
          </a:p>
          <a:p>
            <a:pPr>
              <a:lnSpc>
                <a:spcPct val="150000"/>
              </a:lnSpc>
              <a:spcBef>
                <a:spcPts val="1600"/>
              </a:spcBef>
              <a:buClr>
                <a:schemeClr val="dk1"/>
              </a:buClr>
              <a:buSzPts val="1100"/>
            </a:pPr>
            <a:endParaRPr sz="1467" dirty="0">
              <a:solidFill>
                <a:schemeClr val="dk1"/>
              </a:solidFill>
            </a:endParaRPr>
          </a:p>
          <a:p>
            <a:pPr>
              <a:lnSpc>
                <a:spcPct val="115000"/>
              </a:lnSpc>
              <a:spcBef>
                <a:spcPts val="1600"/>
              </a:spcBef>
              <a:buClr>
                <a:schemeClr val="dk1"/>
              </a:buClr>
              <a:buSzPts val="1100"/>
            </a:pPr>
            <a:r>
              <a:rPr lang="iw" sz="1467" dirty="0">
                <a:solidFill>
                  <a:schemeClr val="dk1"/>
                </a:solidFill>
              </a:rPr>
              <a:t>רש"י - איוב ח':</a:t>
            </a:r>
            <a:endParaRPr sz="1467" dirty="0">
              <a:solidFill>
                <a:schemeClr val="dk1"/>
              </a:solidFill>
            </a:endParaRPr>
          </a:p>
          <a:p>
            <a:pPr>
              <a:lnSpc>
                <a:spcPct val="115000"/>
              </a:lnSpc>
              <a:spcBef>
                <a:spcPts val="1600"/>
              </a:spcBef>
              <a:buClr>
                <a:schemeClr val="dk1"/>
              </a:buClr>
              <a:buSzPts val="1100"/>
            </a:pPr>
            <a:r>
              <a:rPr lang="iw" sz="1600" dirty="0">
                <a:solidFill>
                  <a:schemeClr val="dk1"/>
                </a:solidFill>
              </a:rPr>
              <a:t>(יט) הן הוא משוש דרכו – </a:t>
            </a:r>
            <a:r>
              <a:rPr lang="iw" sz="1600" b="1" dirty="0">
                <a:solidFill>
                  <a:schemeClr val="dk1"/>
                </a:solidFill>
              </a:rPr>
              <a:t>של רשע</a:t>
            </a:r>
            <a:r>
              <a:rPr lang="iw" sz="1600" dirty="0">
                <a:solidFill>
                  <a:schemeClr val="dk1"/>
                </a:solidFill>
              </a:rPr>
              <a:t> שכל משושו וגם הצלחתו [ </a:t>
            </a:r>
            <a:r>
              <a:rPr lang="iw" sz="1200" dirty="0">
                <a:solidFill>
                  <a:schemeClr val="dk1"/>
                </a:solidFill>
              </a:rPr>
              <a:t>בפס' עד כאן, טז-יט</a:t>
            </a:r>
            <a:r>
              <a:rPr lang="iw" sz="1600" dirty="0">
                <a:solidFill>
                  <a:schemeClr val="dk1"/>
                </a:solidFill>
              </a:rPr>
              <a:t>]  ללא תקוה תשוב.   ומעפר אחר יצמחו – בני אדם שהיו עד הנה שחים עד עפר -  יצמחו. [ =צדיקים]</a:t>
            </a:r>
            <a:endParaRPr sz="1600" dirty="0">
              <a:solidFill>
                <a:schemeClr val="dk1"/>
              </a:solidFill>
            </a:endParaRPr>
          </a:p>
          <a:p>
            <a:pPr algn="l" rtl="0">
              <a:lnSpc>
                <a:spcPct val="115000"/>
              </a:lnSpc>
              <a:spcBef>
                <a:spcPts val="1600"/>
              </a:spcBef>
              <a:spcAft>
                <a:spcPts val="1600"/>
              </a:spcAft>
            </a:pPr>
            <a:r>
              <a:rPr lang="iw" sz="1600" dirty="0">
                <a:solidFill>
                  <a:schemeClr val="dk1"/>
                </a:solidFill>
              </a:rPr>
              <a:t> </a:t>
            </a:r>
            <a:r>
              <a:rPr lang="iw" sz="1467" dirty="0">
                <a:solidFill>
                  <a:schemeClr val="dk1"/>
                </a:solidFill>
              </a:rPr>
              <a:t>       	?</a:t>
            </a:r>
            <a:r>
              <a:rPr lang="iw" sz="1467" dirty="0">
                <a:solidFill>
                  <a:schemeClr val="dk1"/>
                </a:solidFill>
                <a:latin typeface="Courier New"/>
                <a:ea typeface="Courier New"/>
                <a:cs typeface="Courier New"/>
                <a:sym typeface="Courier New"/>
              </a:rPr>
              <a:t>מה הבסיס הלשוני לאבחנה של רש"י</a:t>
            </a:r>
            <a:endParaRPr sz="2400" dirty="0">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p:nvPr/>
        </p:nvSpPr>
        <p:spPr>
          <a:xfrm>
            <a:off x="0" y="1034233"/>
            <a:ext cx="12192000" cy="4874800"/>
          </a:xfrm>
          <a:prstGeom prst="rect">
            <a:avLst/>
          </a:prstGeom>
          <a:noFill/>
          <a:ln>
            <a:noFill/>
          </a:ln>
        </p:spPr>
        <p:txBody>
          <a:bodyPr spcFirstLastPara="1" wrap="square" lIns="121900" tIns="121900" rIns="121900" bIns="121900" anchor="ctr" anchorCtr="0">
            <a:noAutofit/>
          </a:bodyPr>
          <a:lstStyle/>
          <a:p>
            <a:pPr>
              <a:lnSpc>
                <a:spcPct val="115000"/>
              </a:lnSpc>
              <a:buClr>
                <a:schemeClr val="dk1"/>
              </a:buClr>
              <a:buSzPts val="1100"/>
            </a:pPr>
            <a:r>
              <a:rPr lang="iw" sz="4000" dirty="0">
                <a:solidFill>
                  <a:srgbClr val="1F3E51"/>
                </a:solidFill>
                <a:latin typeface="Narkisim"/>
                <a:ea typeface="Narkisim"/>
                <a:cs typeface="Narkisim"/>
                <a:sym typeface="Narkisim"/>
              </a:rPr>
              <a:t>אבל </a:t>
            </a:r>
            <a:r>
              <a:rPr lang="iw" sz="4000" u="sng" dirty="0">
                <a:solidFill>
                  <a:schemeClr val="hlink"/>
                </a:solidFill>
                <a:latin typeface="Narkisim"/>
                <a:ea typeface="Narkisim"/>
                <a:cs typeface="Narkisim"/>
                <a:sym typeface="Narkisim"/>
                <a:hlinkClick r:id="rId3" action="ppaction://hlinksldjump"/>
              </a:rPr>
              <a:t>דעת בלדד השוחי</a:t>
            </a:r>
            <a:r>
              <a:rPr lang="iw" sz="4000" dirty="0">
                <a:solidFill>
                  <a:srgbClr val="1F3E51"/>
                </a:solidFill>
                <a:latin typeface="Narkisim"/>
                <a:ea typeface="Narkisim"/>
                <a:cs typeface="Narkisim"/>
                <a:sym typeface="Narkisim"/>
              </a:rPr>
              <a:t> בזאת השאלה היא אמונת התמורה והגמול, וזה שהוא אמר לאיוב שאלו הקורות העצומות </a:t>
            </a:r>
            <a:r>
              <a:rPr lang="iw" sz="4000" b="1" dirty="0">
                <a:solidFill>
                  <a:srgbClr val="1F3E51"/>
                </a:solidFill>
                <a:latin typeface="Narkisim"/>
                <a:ea typeface="Narkisim"/>
                <a:cs typeface="Narkisim"/>
                <a:sym typeface="Narkisim"/>
              </a:rPr>
              <a:t>אם אתה נקי ואין לך חטא, סבתם הגדיל הגמול ויומר לך הטובה שבתמורות, וזה כולו טוב לך </a:t>
            </a:r>
            <a:r>
              <a:rPr lang="iw" sz="4000" dirty="0">
                <a:solidFill>
                  <a:srgbClr val="1F3E51"/>
                </a:solidFill>
                <a:latin typeface="Narkisim"/>
                <a:ea typeface="Narkisim"/>
                <a:cs typeface="Narkisim"/>
                <a:sym typeface="Narkisim"/>
              </a:rPr>
              <a:t>לרבות הטובה אשר תשיג אליה בעולם הבא, והוא אמרו לאיוב אם זך וישר אתה כי עתה יעיר עליך ושלם נות צדקך והיה ראשיתך מצער וגו', וכבר ידעת פרסום זה הדעת בענין ההשגחה וכבר בארנוהו.</a:t>
            </a:r>
            <a:endParaRPr sz="4000" dirty="0">
              <a:solidFill>
                <a:srgbClr val="1F3E51"/>
              </a:solidFill>
              <a:latin typeface="Narkisim"/>
              <a:ea typeface="Narkisim"/>
              <a:cs typeface="Narkisim"/>
              <a:sym typeface="Narkisim"/>
            </a:endParaRPr>
          </a:p>
        </p:txBody>
      </p:sp>
      <p:sp>
        <p:nvSpPr>
          <p:cNvPr id="136" name="Google Shape;136;p27">
            <a:hlinkClick r:id="rId3" action="ppaction://hlinksldjump"/>
          </p:cNvPr>
          <p:cNvSpPr/>
          <p:nvPr/>
        </p:nvSpPr>
        <p:spPr>
          <a:xfrm>
            <a:off x="1107267" y="5641233"/>
            <a:ext cx="1850400" cy="855200"/>
          </a:xfrm>
          <a:prstGeom prst="up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a:hlinkClick r:id="rId3" action="ppaction://hlinksldjump"/>
          </p:cNvPr>
          <p:cNvSpPr/>
          <p:nvPr/>
        </p:nvSpPr>
        <p:spPr>
          <a:xfrm>
            <a:off x="109767" y="559833"/>
            <a:ext cx="5908400" cy="29544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142" name="Google Shape;142;p28">
            <a:hlinkClick r:id="rId4" action="ppaction://hlinksldjump"/>
          </p:cNvPr>
          <p:cNvSpPr/>
          <p:nvPr/>
        </p:nvSpPr>
        <p:spPr>
          <a:xfrm>
            <a:off x="1010800" y="5225133"/>
            <a:ext cx="4152133" cy="1429667"/>
          </a:xfrm>
          <a:prstGeom prst="flowChartMerge">
            <a:avLst/>
          </a:prstGeom>
          <a:noFill/>
          <a:ln>
            <a:noFill/>
          </a:ln>
        </p:spPr>
        <p:txBody>
          <a:bodyPr spcFirstLastPara="1" wrap="square" lIns="121900" tIns="121900" rIns="121900" bIns="121900" anchor="ctr" anchorCtr="0">
            <a:noAutofit/>
          </a:bodyPr>
          <a:lstStyle/>
          <a:p>
            <a:pPr algn="l" rtl="0"/>
            <a:endParaRPr sz="2400"/>
          </a:p>
        </p:txBody>
      </p:sp>
      <p:pic>
        <p:nvPicPr>
          <p:cNvPr id="143" name="Google Shape;143;p28">
            <a:hlinkClick r:id="" action="ppaction://noaction"/>
          </p:cNvPr>
          <p:cNvPicPr preferRelativeResize="0"/>
          <p:nvPr/>
        </p:nvPicPr>
        <p:blipFill>
          <a:blip r:embed="rId5">
            <a:alphaModFix/>
          </a:blip>
          <a:stretch>
            <a:fillRect/>
          </a:stretch>
        </p:blipFill>
        <p:spPr>
          <a:xfrm>
            <a:off x="6910701" y="360993"/>
            <a:ext cx="4754633" cy="3565975"/>
          </a:xfrm>
          <a:prstGeom prst="rect">
            <a:avLst/>
          </a:prstGeom>
          <a:noFill/>
          <a:ln>
            <a:noFill/>
          </a:ln>
        </p:spPr>
      </p:pic>
      <p:pic>
        <p:nvPicPr>
          <p:cNvPr id="144" name="Google Shape;144;p28"/>
          <p:cNvPicPr preferRelativeResize="0"/>
          <p:nvPr/>
        </p:nvPicPr>
        <p:blipFill>
          <a:blip r:embed="rId6">
            <a:alphaModFix/>
          </a:blip>
          <a:stretch>
            <a:fillRect/>
          </a:stretch>
        </p:blipFill>
        <p:spPr>
          <a:xfrm>
            <a:off x="7004568" y="4307900"/>
            <a:ext cx="4754633" cy="2413533"/>
          </a:xfrm>
          <a:prstGeom prst="rect">
            <a:avLst/>
          </a:prstGeom>
          <a:noFill/>
          <a:ln>
            <a:noFill/>
          </a:ln>
        </p:spPr>
      </p:pic>
      <p:sp>
        <p:nvSpPr>
          <p:cNvPr id="145" name="Google Shape;145;p28">
            <a:hlinkClick r:id="rId7" action="ppaction://hlinksldjump"/>
          </p:cNvPr>
          <p:cNvSpPr/>
          <p:nvPr/>
        </p:nvSpPr>
        <p:spPr>
          <a:xfrm>
            <a:off x="8148200" y="5339467"/>
            <a:ext cx="3428800" cy="6992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146" name="Google Shape;146;p28">
            <a:hlinkClick r:id="rId8" action="ppaction://hlinksldjump"/>
          </p:cNvPr>
          <p:cNvSpPr/>
          <p:nvPr/>
        </p:nvSpPr>
        <p:spPr>
          <a:xfrm>
            <a:off x="7004567" y="6038667"/>
            <a:ext cx="4754800" cy="699200"/>
          </a:xfrm>
          <a:prstGeom prst="rect">
            <a:avLst/>
          </a:prstGeom>
          <a:noFill/>
          <a:ln>
            <a:noFill/>
          </a:ln>
        </p:spPr>
        <p:txBody>
          <a:bodyPr spcFirstLastPara="1" wrap="square" lIns="121900" tIns="121900" rIns="121900" bIns="121900" anchor="ctr" anchorCtr="0">
            <a:noAutofit/>
          </a:bodyPr>
          <a:lstStyle/>
          <a:p>
            <a:pPr algn="l" rtl="0"/>
            <a:endParaRPr sz="2400"/>
          </a:p>
        </p:txBody>
      </p:sp>
      <p:pic>
        <p:nvPicPr>
          <p:cNvPr id="147" name="Google Shape;147;p28"/>
          <p:cNvPicPr preferRelativeResize="0"/>
          <p:nvPr/>
        </p:nvPicPr>
        <p:blipFill>
          <a:blip r:embed="rId9">
            <a:alphaModFix/>
          </a:blip>
          <a:stretch>
            <a:fillRect/>
          </a:stretch>
        </p:blipFill>
        <p:spPr>
          <a:xfrm>
            <a:off x="243100" y="1333933"/>
            <a:ext cx="5908400" cy="4817867"/>
          </a:xfrm>
          <a:prstGeom prst="rect">
            <a:avLst/>
          </a:prstGeom>
          <a:noFill/>
          <a:ln>
            <a:noFill/>
          </a:ln>
        </p:spPr>
      </p:pic>
      <p:sp>
        <p:nvSpPr>
          <p:cNvPr id="148" name="Google Shape;148;p28">
            <a:hlinkClick r:id="rId3" action="ppaction://hlinksldjump"/>
          </p:cNvPr>
          <p:cNvSpPr/>
          <p:nvPr/>
        </p:nvSpPr>
        <p:spPr>
          <a:xfrm>
            <a:off x="6018167" y="3386467"/>
            <a:ext cx="2918800" cy="22164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149" name="Google Shape;149;p28">
            <a:hlinkClick r:id="rId4" action="ppaction://hlinksldjump"/>
          </p:cNvPr>
          <p:cNvSpPr/>
          <p:nvPr/>
        </p:nvSpPr>
        <p:spPr>
          <a:xfrm>
            <a:off x="890385" y="4307901"/>
            <a:ext cx="4613833" cy="1843900"/>
          </a:xfrm>
          <a:prstGeom prst="flowChartMerge">
            <a:avLst/>
          </a:prstGeom>
          <a:noFill/>
          <a:ln>
            <a:noFill/>
          </a:ln>
        </p:spPr>
        <p:txBody>
          <a:bodyPr spcFirstLastPara="1" wrap="square" lIns="121900" tIns="121900" rIns="121900" bIns="121900" anchor="ctr" anchorCtr="0">
            <a:noAutofit/>
          </a:bodyPr>
          <a:lstStyle/>
          <a:p>
            <a:pPr algn="l" rtl="0"/>
            <a:endParaRPr sz="2400"/>
          </a:p>
        </p:txBody>
      </p:sp>
      <p:sp>
        <p:nvSpPr>
          <p:cNvPr id="150" name="Google Shape;150;p28"/>
          <p:cNvSpPr txBox="1"/>
          <p:nvPr/>
        </p:nvSpPr>
        <p:spPr>
          <a:xfrm>
            <a:off x="7128967" y="469933"/>
            <a:ext cx="4241200" cy="2824800"/>
          </a:xfrm>
          <a:prstGeom prst="rect">
            <a:avLst/>
          </a:prstGeom>
          <a:noFill/>
          <a:ln>
            <a:noFill/>
          </a:ln>
        </p:spPr>
        <p:txBody>
          <a:bodyPr spcFirstLastPara="1" wrap="square" lIns="121900" tIns="121900" rIns="121900" bIns="121900" anchor="ctr" anchorCtr="0">
            <a:noAutofit/>
          </a:bodyPr>
          <a:lstStyle/>
          <a:p>
            <a:pPr algn="ctr"/>
            <a:r>
              <a:rPr lang="iw" sz="3733" b="1">
                <a:latin typeface="Narkisim"/>
                <a:ea typeface="Narkisim"/>
                <a:cs typeface="Narkisim"/>
                <a:sym typeface="Narkisim"/>
              </a:rPr>
              <a:t>הֲיִגְאֶה-גֹּמֶא בְּלֹא בִצָּה? יִשְׂגֶּא-אָחוּ בְלִי-מָיִם?</a:t>
            </a:r>
            <a:r>
              <a:rPr lang="iw" sz="6400" b="1">
                <a:latin typeface="Narkisim"/>
                <a:ea typeface="Narkisim"/>
                <a:cs typeface="Narkisim"/>
                <a:sym typeface="Narkisim"/>
              </a:rPr>
              <a:t> </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50">
                                            <p:txEl>
                                              <p:pRg st="0" end="0"/>
                                            </p:txEl>
                                          </p:spTgt>
                                        </p:tgtEl>
                                      </p:cBhvr>
                                    </p:animEffect>
                                    <p:set>
                                      <p:cBhvr>
                                        <p:cTn id="12" dur="1" fill="hold">
                                          <p:stCondLst>
                                            <p:cond delay="1000"/>
                                          </p:stCondLst>
                                        </p:cTn>
                                        <p:tgtEl>
                                          <p:spTgt spid="150">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0" end="0"/>
                                            </p:txEl>
                                          </p:spTgt>
                                        </p:tgtEl>
                                        <p:attrNameLst>
                                          <p:attrName>style.visibility</p:attrName>
                                        </p:attrNameLst>
                                      </p:cBhvr>
                                      <p:to>
                                        <p:strVal val="visible"/>
                                      </p:to>
                                    </p:set>
                                    <p:animEffect transition="in" filter="fade">
                                      <p:cBhvr>
                                        <p:cTn id="17" dur="1"/>
                                        <p:tgtEl>
                                          <p:spTgt spid="1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50">
                                            <p:txEl>
                                              <p:pRg st="0" end="0"/>
                                            </p:txEl>
                                          </p:spTgt>
                                        </p:tgtEl>
                                      </p:cBhvr>
                                    </p:animEffect>
                                    <p:set>
                                      <p:cBhvr>
                                        <p:cTn id="22" dur="1" fill="hold">
                                          <p:stCondLst>
                                            <p:cond delay="1000"/>
                                          </p:stCondLst>
                                        </p:cTn>
                                        <p:tgtEl>
                                          <p:spTgt spid="150">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0" end="0"/>
                                            </p:txEl>
                                          </p:spTgt>
                                        </p:tgtEl>
                                        <p:attrNameLst>
                                          <p:attrName>style.visibility</p:attrName>
                                        </p:attrNameLst>
                                      </p:cBhvr>
                                      <p:to>
                                        <p:strVal val="visible"/>
                                      </p:to>
                                    </p:set>
                                    <p:animEffect transition="in" filter="fade">
                                      <p:cBhvr>
                                        <p:cTn id="27" dur="1200"/>
                                        <p:tgtEl>
                                          <p:spTgt spid="15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
                                            <p:txEl>
                                              <p:pRg st="0" end="0"/>
                                            </p:txEl>
                                          </p:spTgt>
                                        </p:tgtEl>
                                        <p:attrNameLst>
                                          <p:attrName>style.visibility</p:attrName>
                                        </p:attrNameLst>
                                      </p:cBhvr>
                                      <p:to>
                                        <p:strVal val="visible"/>
                                      </p:to>
                                    </p:set>
                                    <p:animEffect transition="in" filter="fade">
                                      <p:cBhvr>
                                        <p:cTn id="32" dur="1100"/>
                                        <p:tgtEl>
                                          <p:spTgt spid="1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a:hlinkClick r:id="rId3" action="ppaction://hlinksldjump"/>
          </p:cNvPr>
          <p:cNvSpPr/>
          <p:nvPr/>
        </p:nvSpPr>
        <p:spPr>
          <a:xfrm>
            <a:off x="1010800" y="5225133"/>
            <a:ext cx="4152133" cy="1429667"/>
          </a:xfrm>
          <a:prstGeom prst="flowChartMerge">
            <a:avLst/>
          </a:prstGeom>
          <a:noFill/>
          <a:ln>
            <a:noFill/>
          </a:ln>
        </p:spPr>
        <p:txBody>
          <a:bodyPr spcFirstLastPara="1" wrap="square" lIns="121900" tIns="121900" rIns="121900" bIns="121900" anchor="ctr" anchorCtr="0">
            <a:noAutofit/>
          </a:bodyPr>
          <a:lstStyle/>
          <a:p>
            <a:pPr algn="l" rtl="0"/>
            <a:endParaRPr sz="2400"/>
          </a:p>
        </p:txBody>
      </p:sp>
      <p:sp>
        <p:nvSpPr>
          <p:cNvPr id="156" name="Google Shape;156;p29"/>
          <p:cNvSpPr txBox="1"/>
          <p:nvPr/>
        </p:nvSpPr>
        <p:spPr>
          <a:xfrm>
            <a:off x="6151500" y="3144567"/>
            <a:ext cx="5583200" cy="2332800"/>
          </a:xfrm>
          <a:prstGeom prst="rect">
            <a:avLst/>
          </a:prstGeom>
          <a:gradFill>
            <a:gsLst>
              <a:gs pos="0">
                <a:srgbClr val="FFF6DB"/>
              </a:gs>
              <a:gs pos="100000">
                <a:srgbClr val="FAD25C"/>
              </a:gs>
            </a:gsLst>
            <a:path path="circle">
              <a:fillToRect l="50000" t="50000" r="50000" b="50000"/>
            </a:path>
            <a:tileRect/>
          </a:gradFill>
          <a:ln>
            <a:noFill/>
          </a:ln>
          <a:effectLst>
            <a:outerShdw blurRad="57150" dist="952500" algn="bl" rotWithShape="0">
              <a:srgbClr val="000000">
                <a:alpha val="0"/>
              </a:srgbClr>
            </a:outerShdw>
            <a:reflection stA="0" dist="647700" dir="5400000" fadeDir="5400012" sy="-100000" algn="bl" rotWithShape="0"/>
          </a:effectLst>
        </p:spPr>
        <p:txBody>
          <a:bodyPr spcFirstLastPara="1" wrap="square" lIns="121900" tIns="121900" rIns="121900" bIns="121900" anchor="ctr" anchorCtr="0">
            <a:noAutofit/>
          </a:bodyPr>
          <a:lstStyle/>
          <a:p>
            <a:r>
              <a:rPr lang="iw" sz="1733" b="1">
                <a:solidFill>
                  <a:srgbClr val="CC6600"/>
                </a:solidFill>
                <a:highlight>
                  <a:srgbClr val="FFFFFF"/>
                </a:highlight>
                <a:latin typeface="Narkisim"/>
                <a:ea typeface="Narkisim"/>
                <a:cs typeface="Narkisim"/>
                <a:sym typeface="Narkisim"/>
              </a:rPr>
              <a:t>טז</a:t>
            </a:r>
            <a:r>
              <a:rPr lang="iw" sz="5333">
                <a:solidFill>
                  <a:schemeClr val="dk1"/>
                </a:solidFill>
                <a:highlight>
                  <a:srgbClr val="FFFFFF"/>
                </a:highlight>
                <a:latin typeface="Narkisim"/>
                <a:ea typeface="Narkisim"/>
                <a:cs typeface="Narkisim"/>
                <a:sym typeface="Narkisim"/>
              </a:rPr>
              <a:t> רָטֹב הוּא לִפְנֵי-שָׁמֶשׁ וְעַל-גַּנָּתוֹ יוֹנַקְתּוֹ תֵצֵא:</a:t>
            </a:r>
            <a:r>
              <a:rPr lang="iw" sz="1733">
                <a:solidFill>
                  <a:schemeClr val="dk1"/>
                </a:solidFill>
                <a:highlight>
                  <a:srgbClr val="FFFFFF"/>
                </a:highlight>
                <a:latin typeface="Narkisim"/>
                <a:ea typeface="Narkisim"/>
                <a:cs typeface="Narkisim"/>
                <a:sym typeface="Narkisim"/>
              </a:rPr>
              <a:t> </a:t>
            </a:r>
            <a:endParaRPr sz="2400"/>
          </a:p>
        </p:txBody>
      </p:sp>
      <p:pic>
        <p:nvPicPr>
          <p:cNvPr id="157" name="Google Shape;157;p29"/>
          <p:cNvPicPr preferRelativeResize="0"/>
          <p:nvPr/>
        </p:nvPicPr>
        <p:blipFill>
          <a:blip r:embed="rId4">
            <a:alphaModFix/>
          </a:blip>
          <a:stretch>
            <a:fillRect/>
          </a:stretch>
        </p:blipFill>
        <p:spPr>
          <a:xfrm>
            <a:off x="243100" y="1333933"/>
            <a:ext cx="5908400" cy="4817867"/>
          </a:xfrm>
          <a:prstGeom prst="rect">
            <a:avLst/>
          </a:prstGeom>
          <a:noFill/>
          <a:ln>
            <a:noFill/>
          </a:ln>
        </p:spPr>
      </p:pic>
      <p:cxnSp>
        <p:nvCxnSpPr>
          <p:cNvPr id="158" name="Google Shape;158;p29"/>
          <p:cNvCxnSpPr/>
          <p:nvPr/>
        </p:nvCxnSpPr>
        <p:spPr>
          <a:xfrm rot="10800000">
            <a:off x="4805300" y="2977517"/>
            <a:ext cx="1897200" cy="1259600"/>
          </a:xfrm>
          <a:prstGeom prst="straightConnector1">
            <a:avLst/>
          </a:prstGeom>
          <a:noFill/>
          <a:ln w="28575" cap="flat" cmpd="sng">
            <a:solidFill>
              <a:srgbClr val="000000"/>
            </a:solidFill>
            <a:prstDash val="solid"/>
            <a:round/>
            <a:headEnd type="none" w="med" len="med"/>
            <a:tailEnd type="triangle" w="med" len="med"/>
          </a:ln>
        </p:spPr>
      </p:cxnSp>
      <p:pic>
        <p:nvPicPr>
          <p:cNvPr id="159" name="Google Shape;159;p29"/>
          <p:cNvPicPr preferRelativeResize="0"/>
          <p:nvPr/>
        </p:nvPicPr>
        <p:blipFill>
          <a:blip r:embed="rId5">
            <a:alphaModFix/>
          </a:blip>
          <a:stretch>
            <a:fillRect/>
          </a:stretch>
        </p:blipFill>
        <p:spPr>
          <a:xfrm>
            <a:off x="9021498" y="168200"/>
            <a:ext cx="2428465" cy="2473533"/>
          </a:xfrm>
          <a:prstGeom prst="rect">
            <a:avLst/>
          </a:prstGeom>
          <a:noFill/>
          <a:ln>
            <a:noFill/>
          </a:ln>
        </p:spPr>
      </p:pic>
      <p:sp>
        <p:nvSpPr>
          <p:cNvPr id="160" name="Google Shape;160;p29">
            <a:hlinkClick r:id="rId3" action="ppaction://hlinksldjump"/>
          </p:cNvPr>
          <p:cNvSpPr/>
          <p:nvPr/>
        </p:nvSpPr>
        <p:spPr>
          <a:xfrm>
            <a:off x="890385" y="4307901"/>
            <a:ext cx="4613833" cy="1843900"/>
          </a:xfrm>
          <a:prstGeom prst="flowChartMerge">
            <a:avLst/>
          </a:prstGeom>
          <a:noFill/>
          <a:ln>
            <a:noFill/>
          </a:ln>
        </p:spPr>
        <p:txBody>
          <a:bodyPr spcFirstLastPara="1" wrap="square" lIns="121900" tIns="121900" rIns="121900" bIns="121900" anchor="ctr" anchorCtr="0">
            <a:noAutofit/>
          </a:bodyPr>
          <a:lstStyle/>
          <a:p>
            <a:pPr algn="l" rtl="0"/>
            <a:endParaRPr sz="2400"/>
          </a:p>
        </p:txBody>
      </p:sp>
      <p:pic>
        <p:nvPicPr>
          <p:cNvPr id="161" name="Google Shape;161;p29">
            <a:hlinkClick r:id="rId6" action="ppaction://hlinksldjump"/>
          </p:cNvPr>
          <p:cNvPicPr preferRelativeResize="0"/>
          <p:nvPr/>
        </p:nvPicPr>
        <p:blipFill rotWithShape="1">
          <a:blip r:embed="rId7">
            <a:alphaModFix/>
          </a:blip>
          <a:srcRect l="2458" t="20266" r="49138" b="10254"/>
          <a:stretch/>
        </p:blipFill>
        <p:spPr>
          <a:xfrm>
            <a:off x="10528800" y="5553600"/>
            <a:ext cx="1573200" cy="1304400"/>
          </a:xfrm>
          <a:prstGeom prst="hear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p:nvPr/>
        </p:nvSpPr>
        <p:spPr>
          <a:xfrm>
            <a:off x="6997933" y="838733"/>
            <a:ext cx="4634400" cy="5194000"/>
          </a:xfrm>
          <a:prstGeom prst="rect">
            <a:avLst/>
          </a:prstGeom>
          <a:noFill/>
          <a:ln>
            <a:noFill/>
          </a:ln>
        </p:spPr>
        <p:txBody>
          <a:bodyPr spcFirstLastPara="1" wrap="square" lIns="121900" tIns="121900" rIns="121900" bIns="121900" anchor="t" anchorCtr="0">
            <a:noAutofit/>
          </a:bodyPr>
          <a:lstStyle/>
          <a:p>
            <a:r>
              <a:rPr lang="iw" sz="3200" b="1">
                <a:solidFill>
                  <a:srgbClr val="CC6600"/>
                </a:solidFill>
                <a:highlight>
                  <a:srgbClr val="FFFFFF"/>
                </a:highlight>
                <a:latin typeface="Narkisim"/>
                <a:ea typeface="Narkisim"/>
                <a:cs typeface="Narkisim"/>
                <a:sym typeface="Narkisim"/>
              </a:rPr>
              <a:t>איוב ח </a:t>
            </a:r>
            <a:endParaRPr sz="3200" b="1">
              <a:solidFill>
                <a:srgbClr val="CC6600"/>
              </a:solidFill>
              <a:highlight>
                <a:srgbClr val="FFFFFF"/>
              </a:highlight>
              <a:latin typeface="Narkisim"/>
              <a:ea typeface="Narkisim"/>
              <a:cs typeface="Narkisim"/>
              <a:sym typeface="Narkisim"/>
            </a:endParaRPr>
          </a:p>
          <a:p>
            <a:endParaRPr sz="3200" b="1">
              <a:solidFill>
                <a:srgbClr val="CC6600"/>
              </a:solidFill>
              <a:highlight>
                <a:srgbClr val="FFFFFF"/>
              </a:highlight>
              <a:latin typeface="Narkisim"/>
              <a:ea typeface="Narkisim"/>
              <a:cs typeface="Narkisim"/>
              <a:sym typeface="Narkisim"/>
            </a:endParaRPr>
          </a:p>
          <a:p>
            <a:pPr>
              <a:buClr>
                <a:schemeClr val="dk1"/>
              </a:buClr>
              <a:buSzPts val="1100"/>
            </a:pPr>
            <a:r>
              <a:rPr lang="iw" sz="3200" b="1">
                <a:solidFill>
                  <a:srgbClr val="CC6600"/>
                </a:solidFill>
                <a:highlight>
                  <a:srgbClr val="FFFFFF"/>
                </a:highlight>
                <a:latin typeface="Narkisim"/>
                <a:ea typeface="Narkisim"/>
                <a:cs typeface="Narkisim"/>
                <a:sym typeface="Narkisim"/>
              </a:rPr>
              <a:t>יז</a:t>
            </a:r>
            <a:r>
              <a:rPr lang="iw" sz="3200">
                <a:solidFill>
                  <a:schemeClr val="dk1"/>
                </a:solidFill>
                <a:highlight>
                  <a:srgbClr val="FFFFFF"/>
                </a:highlight>
                <a:latin typeface="Narkisim"/>
                <a:ea typeface="Narkisim"/>
                <a:cs typeface="Narkisim"/>
                <a:sym typeface="Narkisim"/>
              </a:rPr>
              <a:t> עַל-גַּל שָׁרָשָׁיו יְסֻבָּכוּ בֵּית אֲבָנִים יֶחֱזֶה: </a:t>
            </a:r>
            <a:endParaRPr sz="3200">
              <a:solidFill>
                <a:schemeClr val="dk1"/>
              </a:solidFill>
              <a:highlight>
                <a:srgbClr val="FFFFFF"/>
              </a:highlight>
              <a:latin typeface="Narkisim"/>
              <a:ea typeface="Narkisim"/>
              <a:cs typeface="Narkisim"/>
              <a:sym typeface="Narkisim"/>
            </a:endParaRPr>
          </a:p>
          <a:p>
            <a:pPr>
              <a:buClr>
                <a:schemeClr val="dk1"/>
              </a:buClr>
              <a:buSzPts val="1100"/>
            </a:pPr>
            <a:r>
              <a:rPr lang="iw" sz="3200" b="1">
                <a:solidFill>
                  <a:srgbClr val="CC6600"/>
                </a:solidFill>
                <a:highlight>
                  <a:srgbClr val="FFFFFF"/>
                </a:highlight>
                <a:latin typeface="Narkisim"/>
                <a:ea typeface="Narkisim"/>
                <a:cs typeface="Narkisim"/>
                <a:sym typeface="Narkisim"/>
              </a:rPr>
              <a:t>יח</a:t>
            </a:r>
            <a:r>
              <a:rPr lang="iw" sz="3200">
                <a:solidFill>
                  <a:schemeClr val="dk1"/>
                </a:solidFill>
                <a:highlight>
                  <a:srgbClr val="FFFFFF"/>
                </a:highlight>
                <a:latin typeface="Narkisim"/>
                <a:ea typeface="Narkisim"/>
                <a:cs typeface="Narkisim"/>
                <a:sym typeface="Narkisim"/>
              </a:rPr>
              <a:t> אִם-יְבַלְּעֶנּוּ מִמְּקוֹמוֹ וְכִחֶשׁ בּוֹ לֹא רְאִיתִיךָ: </a:t>
            </a:r>
            <a:endParaRPr sz="3200">
              <a:solidFill>
                <a:schemeClr val="dk1"/>
              </a:solidFill>
              <a:highlight>
                <a:srgbClr val="FFFFFF"/>
              </a:highlight>
              <a:latin typeface="Narkisim"/>
              <a:ea typeface="Narkisim"/>
              <a:cs typeface="Narkisim"/>
              <a:sym typeface="Narkisim"/>
            </a:endParaRPr>
          </a:p>
          <a:p>
            <a:pPr>
              <a:buClr>
                <a:schemeClr val="dk1"/>
              </a:buClr>
              <a:buSzPts val="1100"/>
            </a:pPr>
            <a:r>
              <a:rPr lang="iw" sz="3200" b="1">
                <a:solidFill>
                  <a:srgbClr val="CC6600"/>
                </a:solidFill>
                <a:highlight>
                  <a:srgbClr val="FFFFFF"/>
                </a:highlight>
                <a:latin typeface="Narkisim"/>
                <a:ea typeface="Narkisim"/>
                <a:cs typeface="Narkisim"/>
                <a:sym typeface="Narkisim"/>
              </a:rPr>
              <a:t>יט</a:t>
            </a:r>
            <a:r>
              <a:rPr lang="iw" sz="3200">
                <a:solidFill>
                  <a:schemeClr val="dk1"/>
                </a:solidFill>
                <a:highlight>
                  <a:srgbClr val="FFFFFF"/>
                </a:highlight>
                <a:latin typeface="Narkisim"/>
                <a:ea typeface="Narkisim"/>
                <a:cs typeface="Narkisim"/>
                <a:sym typeface="Narkisim"/>
              </a:rPr>
              <a:t> הֶן-הוּא מְשׂוֹשׂ דַּרְכּוֹ וּמֵעָפָר אַחֵר יִצְמָחוּ: </a:t>
            </a:r>
            <a:endParaRPr sz="3200">
              <a:solidFill>
                <a:schemeClr val="dk1"/>
              </a:solidFill>
              <a:highlight>
                <a:srgbClr val="FFFFFF"/>
              </a:highlight>
              <a:latin typeface="Narkisim"/>
              <a:ea typeface="Narkisim"/>
              <a:cs typeface="Narkisim"/>
              <a:sym typeface="Narkisim"/>
            </a:endParaRPr>
          </a:p>
          <a:p>
            <a:r>
              <a:rPr lang="iw" sz="3200" b="1">
                <a:solidFill>
                  <a:srgbClr val="CC6600"/>
                </a:solidFill>
                <a:highlight>
                  <a:srgbClr val="FFFFFF"/>
                </a:highlight>
                <a:latin typeface="Narkisim"/>
                <a:ea typeface="Narkisim"/>
                <a:cs typeface="Narkisim"/>
                <a:sym typeface="Narkisim"/>
              </a:rPr>
              <a:t>כ</a:t>
            </a:r>
            <a:r>
              <a:rPr lang="iw" sz="3200">
                <a:solidFill>
                  <a:schemeClr val="dk1"/>
                </a:solidFill>
                <a:highlight>
                  <a:srgbClr val="FFFFFF"/>
                </a:highlight>
                <a:latin typeface="Narkisim"/>
                <a:ea typeface="Narkisim"/>
                <a:cs typeface="Narkisim"/>
                <a:sym typeface="Narkisim"/>
              </a:rPr>
              <a:t> הֶן-אֵל לֹא יִמְאַס-תָּם</a:t>
            </a:r>
            <a:endParaRPr sz="3200"/>
          </a:p>
        </p:txBody>
      </p:sp>
      <p:pic>
        <p:nvPicPr>
          <p:cNvPr id="167" name="Google Shape;167;p30"/>
          <p:cNvPicPr preferRelativeResize="0"/>
          <p:nvPr/>
        </p:nvPicPr>
        <p:blipFill>
          <a:blip r:embed="rId3">
            <a:alphaModFix/>
          </a:blip>
          <a:stretch>
            <a:fillRect/>
          </a:stretch>
        </p:blipFill>
        <p:spPr>
          <a:xfrm>
            <a:off x="243100" y="1333933"/>
            <a:ext cx="5908400" cy="4817867"/>
          </a:xfrm>
          <a:prstGeom prst="rect">
            <a:avLst/>
          </a:prstGeom>
          <a:noFill/>
          <a:ln>
            <a:noFill/>
          </a:ln>
        </p:spPr>
      </p:pic>
      <p:cxnSp>
        <p:nvCxnSpPr>
          <p:cNvPr id="168" name="Google Shape;168;p30"/>
          <p:cNvCxnSpPr/>
          <p:nvPr/>
        </p:nvCxnSpPr>
        <p:spPr>
          <a:xfrm flipH="1">
            <a:off x="3907600" y="4913139"/>
            <a:ext cx="3973200" cy="218400"/>
          </a:xfrm>
          <a:prstGeom prst="straightConnector1">
            <a:avLst/>
          </a:prstGeom>
          <a:noFill/>
          <a:ln w="38100" cap="flat" cmpd="sng">
            <a:solidFill>
              <a:srgbClr val="000000"/>
            </a:solidFill>
            <a:prstDash val="solid"/>
            <a:round/>
            <a:headEnd type="none" w="med" len="med"/>
            <a:tailEnd type="triangle" w="med" len="med"/>
          </a:ln>
        </p:spPr>
      </p:cxnSp>
      <p:sp>
        <p:nvSpPr>
          <p:cNvPr id="169" name="Google Shape;169;p30">
            <a:hlinkClick r:id="rId4" action="ppaction://hlinksldjump"/>
          </p:cNvPr>
          <p:cNvSpPr/>
          <p:nvPr/>
        </p:nvSpPr>
        <p:spPr>
          <a:xfrm>
            <a:off x="1804733" y="1757667"/>
            <a:ext cx="2872000" cy="21028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170" name="Google Shape;170;p30">
            <a:hlinkClick r:id="rId4" action="ppaction://hlinksldjump"/>
          </p:cNvPr>
          <p:cNvSpPr/>
          <p:nvPr/>
        </p:nvSpPr>
        <p:spPr>
          <a:xfrm>
            <a:off x="1789033" y="1710567"/>
            <a:ext cx="2918800" cy="2216400"/>
          </a:xfrm>
          <a:prstGeom prst="ellipse">
            <a:avLst/>
          </a:prstGeom>
          <a:noFill/>
          <a:ln>
            <a:noFill/>
          </a:ln>
        </p:spPr>
        <p:txBody>
          <a:bodyPr spcFirstLastPara="1" wrap="square" lIns="121900" tIns="121900" rIns="121900" bIns="121900" anchor="ctr" anchorCtr="0">
            <a:noAutofit/>
          </a:bodyPr>
          <a:lstStyle/>
          <a:p>
            <a:pPr algn="l" rtl="0"/>
            <a:endParaRPr sz="2400"/>
          </a:p>
        </p:txBody>
      </p:sp>
      <p:pic>
        <p:nvPicPr>
          <p:cNvPr id="171" name="Google Shape;171;p30">
            <a:hlinkClick r:id="rId5" action="ppaction://hlinksldjump"/>
          </p:cNvPr>
          <p:cNvPicPr preferRelativeResize="0"/>
          <p:nvPr/>
        </p:nvPicPr>
        <p:blipFill rotWithShape="1">
          <a:blip r:embed="rId6">
            <a:alphaModFix/>
          </a:blip>
          <a:srcRect l="2458" t="20266" r="49138" b="10254"/>
          <a:stretch/>
        </p:blipFill>
        <p:spPr>
          <a:xfrm>
            <a:off x="10528800" y="5553600"/>
            <a:ext cx="1573200" cy="1304400"/>
          </a:xfrm>
          <a:prstGeom prst="hear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415600" y="1474833"/>
            <a:ext cx="11360800" cy="2618000"/>
          </a:xfrm>
          <a:prstGeom prst="rect">
            <a:avLst/>
          </a:prstGeom>
        </p:spPr>
        <p:txBody>
          <a:bodyPr spcFirstLastPara="1" vert="horz" wrap="square" lIns="121900" tIns="121900" rIns="121900" bIns="121900" rtlCol="1" anchor="b" anchorCtr="0">
            <a:noAutofit/>
          </a:bodyPr>
          <a:lstStyle/>
          <a:p>
            <a:pPr rtl="1"/>
            <a:r>
              <a:rPr lang="iw" sz="4000" b="1">
                <a:solidFill>
                  <a:srgbClr val="38761D"/>
                </a:solidFill>
                <a:highlight>
                  <a:srgbClr val="FFFFFF"/>
                </a:highlight>
                <a:latin typeface="Narkisim"/>
                <a:ea typeface="Narkisim"/>
                <a:cs typeface="Narkisim"/>
                <a:sym typeface="Narkisim"/>
              </a:rPr>
              <a:t>יב</a:t>
            </a:r>
            <a:r>
              <a:rPr lang="iw" sz="6400">
                <a:solidFill>
                  <a:srgbClr val="38761D"/>
                </a:solidFill>
                <a:highlight>
                  <a:srgbClr val="FFFFFF"/>
                </a:highlight>
                <a:latin typeface="Narkisim"/>
                <a:ea typeface="Narkisim"/>
                <a:cs typeface="Narkisim"/>
                <a:sym typeface="Narkisim"/>
              </a:rPr>
              <a:t> </a:t>
            </a:r>
            <a:r>
              <a:rPr lang="iw" sz="6400" b="1">
                <a:solidFill>
                  <a:srgbClr val="38761D"/>
                </a:solidFill>
                <a:highlight>
                  <a:srgbClr val="FFFFFF"/>
                </a:highlight>
                <a:latin typeface="Narkisim"/>
                <a:ea typeface="Narkisim"/>
                <a:cs typeface="Narkisim"/>
                <a:sym typeface="Narkisim"/>
              </a:rPr>
              <a:t>עֹדֶנּוּ בְאִבּוֹ לֹא יִקָּטֵף</a:t>
            </a:r>
            <a:r>
              <a:rPr lang="iw" sz="6400" b="1">
                <a:highlight>
                  <a:srgbClr val="FFFFFF"/>
                </a:highlight>
                <a:latin typeface="Narkisim"/>
                <a:ea typeface="Narkisim"/>
                <a:cs typeface="Narkisim"/>
                <a:sym typeface="Narkisim"/>
              </a:rPr>
              <a:t> </a:t>
            </a:r>
            <a:r>
              <a:rPr lang="iw" sz="6400">
                <a:highlight>
                  <a:srgbClr val="FFFFFF"/>
                </a:highlight>
                <a:latin typeface="Narkisim"/>
                <a:ea typeface="Narkisim"/>
                <a:cs typeface="Narkisim"/>
                <a:sym typeface="Narkisim"/>
              </a:rPr>
              <a:t>         </a:t>
            </a:r>
            <a:r>
              <a:rPr lang="iw" sz="11333" b="1">
                <a:solidFill>
                  <a:srgbClr val="FF9900"/>
                </a:solidFill>
                <a:highlight>
                  <a:srgbClr val="FFFFFF"/>
                </a:highlight>
                <a:latin typeface="Narkisim"/>
                <a:ea typeface="Narkisim"/>
                <a:cs typeface="Narkisim"/>
                <a:sym typeface="Narkisim"/>
              </a:rPr>
              <a:t>וְלִפְנֵי כָל-חָצִיר יִיבָשׁ:</a:t>
            </a:r>
            <a:r>
              <a:rPr lang="iw" sz="6400" b="1">
                <a:solidFill>
                  <a:srgbClr val="FF9900"/>
                </a:solidFill>
                <a:highlight>
                  <a:srgbClr val="FFFFFF"/>
                </a:highlight>
                <a:latin typeface="Narkisim"/>
                <a:ea typeface="Narkisim"/>
                <a:cs typeface="Narkisim"/>
                <a:sym typeface="Narkisim"/>
              </a:rPr>
              <a:t> </a:t>
            </a:r>
            <a:endParaRPr sz="4800" b="1">
              <a:solidFill>
                <a:srgbClr val="FF9900"/>
              </a:solidFill>
            </a:endParaRPr>
          </a:p>
        </p:txBody>
      </p:sp>
      <p:sp>
        <p:nvSpPr>
          <p:cNvPr id="177" name="Google Shape;177;p31"/>
          <p:cNvSpPr txBox="1">
            <a:spLocks noGrp="1"/>
          </p:cNvSpPr>
          <p:nvPr>
            <p:ph type="body" idx="1"/>
          </p:nvPr>
        </p:nvSpPr>
        <p:spPr>
          <a:xfrm>
            <a:off x="415600" y="4202967"/>
            <a:ext cx="11360800" cy="1734400"/>
          </a:xfrm>
          <a:prstGeom prst="rect">
            <a:avLst/>
          </a:prstGeom>
        </p:spPr>
        <p:txBody>
          <a:bodyPr spcFirstLastPara="1" vert="horz" wrap="square" lIns="121900" tIns="121900" rIns="121900" bIns="121900" rtlCol="1" anchor="t" anchorCtr="0">
            <a:noAutofit/>
          </a:bodyPr>
          <a:lstStyle/>
          <a:p>
            <a:pPr marL="0" indent="0">
              <a:spcAft>
                <a:spcPts val="2133"/>
              </a:spcAft>
              <a:buNone/>
            </a:pPr>
            <a:endParaRPr/>
          </a:p>
        </p:txBody>
      </p:sp>
      <p:pic>
        <p:nvPicPr>
          <p:cNvPr id="178" name="Google Shape;178;p31">
            <a:hlinkClick r:id="rId3" action="ppaction://hlinksldjump"/>
          </p:cNvPr>
          <p:cNvPicPr preferRelativeResize="0"/>
          <p:nvPr/>
        </p:nvPicPr>
        <p:blipFill rotWithShape="1">
          <a:blip r:embed="rId4">
            <a:alphaModFix/>
          </a:blip>
          <a:srcRect l="58182" t="66219" r="3530" b="1945"/>
          <a:stretch/>
        </p:blipFill>
        <p:spPr>
          <a:xfrm>
            <a:off x="415600" y="4671733"/>
            <a:ext cx="3474800" cy="1626000"/>
          </a:xfrm>
          <a:prstGeom prst="sun">
            <a:avLst>
              <a:gd name="adj" fmla="val 25000"/>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124400" y="1584967"/>
            <a:ext cx="11943200" cy="2618000"/>
          </a:xfrm>
          <a:prstGeom prst="rect">
            <a:avLst/>
          </a:prstGeom>
        </p:spPr>
        <p:txBody>
          <a:bodyPr spcFirstLastPara="1" vert="horz" wrap="square" lIns="121900" tIns="121900" rIns="121900" bIns="121900" rtlCol="1" anchor="b" anchorCtr="0">
            <a:noAutofit/>
          </a:bodyPr>
          <a:lstStyle/>
          <a:p>
            <a:pPr rtl="1"/>
            <a:r>
              <a:rPr lang="iw" sz="3200" b="1">
                <a:solidFill>
                  <a:srgbClr val="38761D"/>
                </a:solidFill>
                <a:highlight>
                  <a:srgbClr val="FFFFFF"/>
                </a:highlight>
                <a:latin typeface="Narkisim"/>
                <a:ea typeface="Narkisim"/>
                <a:cs typeface="Narkisim"/>
                <a:sym typeface="Narkisim"/>
              </a:rPr>
              <a:t>יב</a:t>
            </a:r>
            <a:r>
              <a:rPr lang="iw" sz="10666" b="1">
                <a:solidFill>
                  <a:srgbClr val="38761D"/>
                </a:solidFill>
                <a:highlight>
                  <a:srgbClr val="FFFFFF"/>
                </a:highlight>
                <a:latin typeface="Narkisim"/>
                <a:ea typeface="Narkisim"/>
                <a:cs typeface="Narkisim"/>
                <a:sym typeface="Narkisim"/>
              </a:rPr>
              <a:t>עֹדֶנּוּ בְאִבּוֹ לֹא יִקָּטֵף </a:t>
            </a:r>
            <a:endParaRPr sz="10666" b="1">
              <a:solidFill>
                <a:srgbClr val="38761D"/>
              </a:solidFill>
              <a:highlight>
                <a:srgbClr val="FFFFFF"/>
              </a:highlight>
              <a:latin typeface="Narkisim"/>
              <a:ea typeface="Narkisim"/>
              <a:cs typeface="Narkisim"/>
              <a:sym typeface="Narkisim"/>
            </a:endParaRPr>
          </a:p>
          <a:p>
            <a:pPr rtl="1"/>
            <a:r>
              <a:rPr lang="iw" sz="6400">
                <a:solidFill>
                  <a:srgbClr val="FF9900"/>
                </a:solidFill>
                <a:highlight>
                  <a:srgbClr val="FFFFFF"/>
                </a:highlight>
                <a:latin typeface="Narkisim"/>
                <a:ea typeface="Narkisim"/>
                <a:cs typeface="Narkisim"/>
                <a:sym typeface="Narkisim"/>
              </a:rPr>
              <a:t>            </a:t>
            </a:r>
            <a:r>
              <a:rPr lang="iw" sz="6400" b="1">
                <a:solidFill>
                  <a:srgbClr val="FF9900"/>
                </a:solidFill>
                <a:highlight>
                  <a:srgbClr val="FFFFFF"/>
                </a:highlight>
                <a:latin typeface="Narkisim"/>
                <a:ea typeface="Narkisim"/>
                <a:cs typeface="Narkisim"/>
                <a:sym typeface="Narkisim"/>
              </a:rPr>
              <a:t>וְלִפְנֵי כָל-חָצִיר יִיבָשׁ: </a:t>
            </a:r>
            <a:endParaRPr sz="4800" b="1">
              <a:solidFill>
                <a:srgbClr val="FF9900"/>
              </a:solidFill>
            </a:endParaRPr>
          </a:p>
        </p:txBody>
      </p:sp>
      <p:sp>
        <p:nvSpPr>
          <p:cNvPr id="184" name="Google Shape;184;p32"/>
          <p:cNvSpPr txBox="1">
            <a:spLocks noGrp="1"/>
          </p:cNvSpPr>
          <p:nvPr>
            <p:ph type="body" idx="1"/>
          </p:nvPr>
        </p:nvSpPr>
        <p:spPr>
          <a:xfrm>
            <a:off x="415600" y="4202967"/>
            <a:ext cx="11360800" cy="1734400"/>
          </a:xfrm>
          <a:prstGeom prst="rect">
            <a:avLst/>
          </a:prstGeom>
        </p:spPr>
        <p:txBody>
          <a:bodyPr spcFirstLastPara="1" vert="horz" wrap="square" lIns="121900" tIns="121900" rIns="121900" bIns="121900" rtlCol="1" anchor="t" anchorCtr="0">
            <a:noAutofit/>
          </a:bodyPr>
          <a:lstStyle/>
          <a:p>
            <a:pPr marL="0" indent="0">
              <a:spcAft>
                <a:spcPts val="2133"/>
              </a:spcAft>
              <a:buNone/>
            </a:pPr>
            <a:endParaRPr/>
          </a:p>
        </p:txBody>
      </p:sp>
      <p:pic>
        <p:nvPicPr>
          <p:cNvPr id="185" name="Google Shape;185;p32">
            <a:hlinkClick r:id="rId3" action="ppaction://hlinksldjump"/>
          </p:cNvPr>
          <p:cNvPicPr preferRelativeResize="0"/>
          <p:nvPr/>
        </p:nvPicPr>
        <p:blipFill rotWithShape="1">
          <a:blip r:embed="rId4">
            <a:alphaModFix/>
          </a:blip>
          <a:srcRect l="58182" t="66219" r="3530" b="1945"/>
          <a:stretch/>
        </p:blipFill>
        <p:spPr>
          <a:xfrm>
            <a:off x="415600" y="4671733"/>
            <a:ext cx="3474800" cy="1626000"/>
          </a:xfrm>
          <a:prstGeom prst="sun">
            <a:avLst>
              <a:gd name="adj" fmla="val 25000"/>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1" anchor="ctr" anchorCtr="0">
            <a:noAutofit/>
          </a:bodyPr>
          <a:lstStyle/>
          <a:p>
            <a:pPr rtl="1"/>
            <a:r>
              <a:rPr lang="iw"/>
              <a:t>צופר הנעמתי</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415600" y="593367"/>
            <a:ext cx="11360800" cy="763600"/>
          </a:xfrm>
        </p:spPr>
        <p:txBody>
          <a:bodyPr spcFirstLastPara="1" vert="horz" wrap="square" lIns="121900" tIns="121900" rIns="121900" bIns="121900" rtlCol="1" anchor="t" anchorCtr="0">
            <a:noAutofit/>
          </a:bodyPr>
          <a:lstStyle/>
          <a:p>
            <a:r>
              <a:rPr lang="he-IL"/>
              <a:t>מבנה שלושת מחזורי נאומי הרעים</a:t>
            </a:r>
          </a:p>
        </p:txBody>
      </p:sp>
      <p:sp>
        <p:nvSpPr>
          <p:cNvPr id="219" name="Google Shape;219;p37"/>
          <p:cNvSpPr txBox="1">
            <a:spLocks noGrp="1"/>
          </p:cNvSpPr>
          <p:nvPr>
            <p:ph type="body" idx="1"/>
          </p:nvPr>
        </p:nvSpPr>
        <p:spPr>
          <a:xfrm>
            <a:off x="415600" y="1536633"/>
            <a:ext cx="11360800" cy="4555200"/>
          </a:xfrm>
        </p:spPr>
        <p:txBody>
          <a:bodyPr spcFirstLastPara="1" vert="horz" wrap="square" lIns="121900" tIns="121900" rIns="121900" bIns="121900" rtlCol="1" anchor="t" anchorCtr="0">
            <a:noAutofit/>
          </a:bodyPr>
          <a:lstStyle/>
          <a:p>
            <a:r>
              <a:rPr lang="he-IL" dirty="0"/>
              <a:t>איוב            אליפז    איוב    </a:t>
            </a:r>
            <a:r>
              <a:rPr lang="he-IL" dirty="0" err="1"/>
              <a:t>בלדד</a:t>
            </a:r>
            <a:r>
              <a:rPr lang="he-IL" dirty="0"/>
              <a:t>         איוב         צופר</a:t>
            </a:r>
          </a:p>
          <a:p>
            <a:endParaRPr lang="he-IL" dirty="0"/>
          </a:p>
          <a:p>
            <a:r>
              <a:rPr lang="he-IL" dirty="0"/>
              <a:t>   ג            ד-ה        ו-ז       ח      ט-י          יא         </a:t>
            </a:r>
          </a:p>
          <a:p>
            <a:r>
              <a:rPr lang="he-IL" dirty="0" err="1"/>
              <a:t>יב</a:t>
            </a:r>
            <a:r>
              <a:rPr lang="he-IL" dirty="0"/>
              <a:t>-</a:t>
            </a:r>
            <a:r>
              <a:rPr lang="he-IL" dirty="0" err="1"/>
              <a:t>יג</a:t>
            </a:r>
            <a:r>
              <a:rPr lang="he-IL" dirty="0"/>
              <a:t>-יד    טו      </a:t>
            </a:r>
            <a:r>
              <a:rPr lang="he-IL" dirty="0" err="1"/>
              <a:t>טז-יז</a:t>
            </a:r>
            <a:r>
              <a:rPr lang="he-IL" dirty="0"/>
              <a:t>    </a:t>
            </a:r>
            <a:r>
              <a:rPr lang="he-IL" dirty="0" err="1"/>
              <a:t>יח</a:t>
            </a:r>
            <a:r>
              <a:rPr lang="he-IL" dirty="0"/>
              <a:t>       </a:t>
            </a:r>
            <a:r>
              <a:rPr lang="he-IL" dirty="0" err="1"/>
              <a:t>יט</a:t>
            </a:r>
            <a:r>
              <a:rPr lang="he-IL" dirty="0"/>
              <a:t>            כ            </a:t>
            </a:r>
          </a:p>
          <a:p>
            <a:r>
              <a:rPr lang="he-IL" dirty="0"/>
              <a:t>     </a:t>
            </a:r>
            <a:r>
              <a:rPr lang="he-IL" dirty="0" err="1"/>
              <a:t>כא</a:t>
            </a:r>
            <a:r>
              <a:rPr lang="he-IL" dirty="0"/>
              <a:t>      </a:t>
            </a:r>
            <a:r>
              <a:rPr lang="he-IL" dirty="0" err="1"/>
              <a:t>כב</a:t>
            </a:r>
            <a:r>
              <a:rPr lang="he-IL" dirty="0"/>
              <a:t>      </a:t>
            </a:r>
            <a:r>
              <a:rPr lang="he-IL" dirty="0" err="1"/>
              <a:t>כג</a:t>
            </a:r>
            <a:r>
              <a:rPr lang="he-IL" dirty="0"/>
              <a:t>-כד   כה      </a:t>
            </a:r>
            <a:r>
              <a:rPr lang="he-IL" dirty="0" err="1"/>
              <a:t>כו</a:t>
            </a:r>
            <a:endParaRPr lang="he-IL" dirty="0"/>
          </a:p>
          <a:p>
            <a:r>
              <a:rPr lang="he-IL" dirty="0"/>
              <a:t>                                             </a:t>
            </a:r>
            <a:r>
              <a:rPr lang="he-IL" dirty="0" err="1"/>
              <a:t>כז</a:t>
            </a:r>
            <a:r>
              <a:rPr lang="he-IL" dirty="0"/>
              <a:t> - </a:t>
            </a:r>
            <a:r>
              <a:rPr lang="he-IL" dirty="0" err="1"/>
              <a:t>כח</a:t>
            </a:r>
            <a:r>
              <a:rPr lang="he-IL" dirty="0"/>
              <a:t>                                                                          </a:t>
            </a:r>
          </a:p>
          <a:p>
            <a:r>
              <a:rPr lang="he-IL" dirty="0"/>
              <a:t>                                             </a:t>
            </a:r>
            <a:r>
              <a:rPr lang="he-IL" dirty="0" err="1"/>
              <a:t>כט</a:t>
            </a:r>
            <a:r>
              <a:rPr lang="he-IL" dirty="0"/>
              <a:t>-ל-לא .</a:t>
            </a:r>
          </a:p>
          <a:p>
            <a:endParaRPr lang="he-IL" dirty="0"/>
          </a:p>
        </p:txBody>
      </p:sp>
      <p:sp>
        <p:nvSpPr>
          <p:cNvPr id="220" name="Google Shape;220;p37"/>
          <p:cNvSpPr/>
          <p:nvPr/>
        </p:nvSpPr>
        <p:spPr>
          <a:xfrm>
            <a:off x="8239100" y="3857633"/>
            <a:ext cx="1286000" cy="8576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b="1"/>
          </a:p>
        </p:txBody>
      </p:sp>
      <p:sp>
        <p:nvSpPr>
          <p:cNvPr id="221" name="Google Shape;221;p37"/>
          <p:cNvSpPr/>
          <p:nvPr/>
        </p:nvSpPr>
        <p:spPr>
          <a:xfrm>
            <a:off x="1933567" y="4520967"/>
            <a:ext cx="1286000" cy="857600"/>
          </a:xfrm>
          <a:prstGeom prst="ellipse">
            <a:avLst/>
          </a:prstGeom>
          <a:noFill/>
          <a:ln w="76200" cap="flat" cmpd="sng">
            <a:solidFill>
              <a:srgbClr val="00FF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b="1"/>
          </a:p>
        </p:txBody>
      </p:sp>
      <p:sp>
        <p:nvSpPr>
          <p:cNvPr id="222" name="Google Shape;222;p37">
            <a:hlinkClick r:id="rId3" action="ppaction://hlinksldjump"/>
          </p:cNvPr>
          <p:cNvSpPr/>
          <p:nvPr/>
        </p:nvSpPr>
        <p:spPr>
          <a:xfrm>
            <a:off x="8921767" y="2365367"/>
            <a:ext cx="428400" cy="6828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223" name="Google Shape;223;p37">
            <a:hlinkClick r:id="rId4" action="ppaction://hlinksldjump"/>
          </p:cNvPr>
          <p:cNvSpPr/>
          <p:nvPr/>
        </p:nvSpPr>
        <p:spPr>
          <a:xfrm>
            <a:off x="6489700" y="2444767"/>
            <a:ext cx="844400" cy="6036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224" name="Google Shape;224;p37">
            <a:hlinkClick r:id="rId5" action="ppaction://hlinksldjump"/>
          </p:cNvPr>
          <p:cNvSpPr/>
          <p:nvPr/>
        </p:nvSpPr>
        <p:spPr>
          <a:xfrm>
            <a:off x="3562267" y="2386633"/>
            <a:ext cx="495200" cy="7636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225" name="Google Shape;225;p37">
            <a:hlinkClick r:id="rId6" action="ppaction://hlinksldjump"/>
          </p:cNvPr>
          <p:cNvSpPr/>
          <p:nvPr/>
        </p:nvSpPr>
        <p:spPr>
          <a:xfrm>
            <a:off x="3219567" y="2444767"/>
            <a:ext cx="228400" cy="4804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226" name="Google Shape;226;p37">
            <a:hlinkClick r:id="rId7" action="ppaction://hlinksldjump"/>
          </p:cNvPr>
          <p:cNvSpPr/>
          <p:nvPr/>
        </p:nvSpPr>
        <p:spPr>
          <a:xfrm>
            <a:off x="10375900" y="3181000"/>
            <a:ext cx="622400" cy="603600"/>
          </a:xfrm>
          <a:prstGeom prst="ellipse">
            <a:avLst/>
          </a:prstGeom>
          <a:noFill/>
          <a:ln>
            <a:noFill/>
          </a:ln>
        </p:spPr>
        <p:txBody>
          <a:bodyPr spcFirstLastPara="1" wrap="square" lIns="121900" tIns="121900" rIns="121900" bIns="121900" anchor="ctr" anchorCtr="0">
            <a:noAutofit/>
          </a:bodyPr>
          <a:lstStyle/>
          <a:p>
            <a:pPr algn="l" rtl="0"/>
            <a:endParaRPr sz="2400"/>
          </a:p>
          <a:p>
            <a:pPr algn="l" rtl="0"/>
            <a:endParaRPr sz="2400"/>
          </a:p>
        </p:txBody>
      </p:sp>
      <p:sp>
        <p:nvSpPr>
          <p:cNvPr id="227" name="Google Shape;227;p37">
            <a:hlinkClick r:id="rId8" action="ppaction://hlinksldjump"/>
          </p:cNvPr>
          <p:cNvSpPr/>
          <p:nvPr/>
        </p:nvSpPr>
        <p:spPr>
          <a:xfrm>
            <a:off x="9817200" y="3181000"/>
            <a:ext cx="495200" cy="480400"/>
          </a:xfrm>
          <a:prstGeom prst="ellipse">
            <a:avLst/>
          </a:prstGeom>
          <a:noFill/>
          <a:ln>
            <a:noFill/>
          </a:ln>
        </p:spPr>
        <p:txBody>
          <a:bodyPr spcFirstLastPara="1" wrap="square" lIns="121900" tIns="121900" rIns="121900" bIns="121900" anchor="ctr" anchorCtr="0">
            <a:noAutofit/>
          </a:bodyPr>
          <a:lstStyle/>
          <a:p>
            <a:pPr algn="l" rtl="0"/>
            <a:endParaRPr sz="2400"/>
          </a:p>
        </p:txBody>
      </p:sp>
      <p:sp>
        <p:nvSpPr>
          <p:cNvPr id="228" name="Google Shape;228;p37">
            <a:hlinkClick r:id="rId9" action="ppaction://hlinksldjump"/>
          </p:cNvPr>
          <p:cNvSpPr/>
          <p:nvPr/>
        </p:nvSpPr>
        <p:spPr>
          <a:xfrm>
            <a:off x="8432800" y="3251200"/>
            <a:ext cx="917200" cy="1802800"/>
          </a:xfrm>
          <a:prstGeom prst="ellipse">
            <a:avLst/>
          </a:prstGeom>
          <a:noFill/>
          <a:ln>
            <a:noFill/>
          </a:ln>
        </p:spPr>
        <p:txBody>
          <a:bodyPr spcFirstLastPara="1" wrap="square" lIns="121900" tIns="121900" rIns="121900" bIns="121900" anchor="ctr" anchorCtr="0">
            <a:noAutofit/>
          </a:bodyPr>
          <a:lstStyle/>
          <a:p>
            <a:pPr algn="l" rtl="0"/>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38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37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3">
            <a:alphaModFix/>
          </a:blip>
          <a:srcRect t="8868" b="8860"/>
          <a:stretch/>
        </p:blipFill>
        <p:spPr>
          <a:xfrm>
            <a:off x="7647767" y="201567"/>
            <a:ext cx="4376600" cy="4554800"/>
          </a:xfrm>
          <a:prstGeom prst="rect">
            <a:avLst/>
          </a:prstGeom>
          <a:noFill/>
          <a:ln>
            <a:noFill/>
          </a:ln>
        </p:spPr>
      </p:pic>
      <p:sp>
        <p:nvSpPr>
          <p:cNvPr id="68" name="Google Shape;68;p17"/>
          <p:cNvSpPr txBox="1">
            <a:spLocks noGrp="1"/>
          </p:cNvSpPr>
          <p:nvPr>
            <p:ph type="ctrTitle"/>
          </p:nvPr>
        </p:nvSpPr>
        <p:spPr>
          <a:xfrm>
            <a:off x="1096567" y="899367"/>
            <a:ext cx="5672000" cy="3159200"/>
          </a:xfrm>
          <a:prstGeom prst="rect">
            <a:avLst/>
          </a:prstGeom>
        </p:spPr>
        <p:txBody>
          <a:bodyPr spcFirstLastPara="1" vert="horz" wrap="square" lIns="121900" tIns="121900" rIns="121900" bIns="121900" rtlCol="1" anchor="ctr" anchorCtr="0">
            <a:noAutofit/>
          </a:bodyPr>
          <a:lstStyle/>
          <a:p>
            <a:pPr algn="r" rtl="1"/>
            <a:r>
              <a:rPr lang="iw"/>
              <a:t>מי הם הרעים של איוב?</a:t>
            </a:r>
            <a:endParaRPr/>
          </a:p>
          <a:p>
            <a:pPr algn="r" rtl="1"/>
            <a:r>
              <a:rPr lang="iw"/>
              <a:t>או חברותא או מיתותא….. </a:t>
            </a:r>
            <a:endParaRPr/>
          </a:p>
        </p:txBody>
      </p:sp>
      <p:sp>
        <p:nvSpPr>
          <p:cNvPr id="69" name="Google Shape;69;p17"/>
          <p:cNvSpPr txBox="1">
            <a:spLocks noGrp="1"/>
          </p:cNvSpPr>
          <p:nvPr>
            <p:ph type="subTitle" idx="1"/>
          </p:nvPr>
        </p:nvSpPr>
        <p:spPr>
          <a:xfrm>
            <a:off x="1096567" y="5160000"/>
            <a:ext cx="10591600" cy="1167200"/>
          </a:xfrm>
          <a:prstGeom prst="rect">
            <a:avLst/>
          </a:prstGeom>
        </p:spPr>
        <p:txBody>
          <a:bodyPr spcFirstLastPara="1" vert="horz" wrap="square" lIns="121900" tIns="121900" rIns="121900" bIns="121900" rtlCol="1" anchor="t" anchorCtr="0">
            <a:noAutofit/>
          </a:bodyPr>
          <a:lstStyle/>
          <a:p>
            <a:pPr marL="0" indent="0" algn="ctr" rtl="1"/>
            <a:r>
              <a:rPr lang="iw" sz="3200" u="sng">
                <a:solidFill>
                  <a:schemeClr val="hlink"/>
                </a:solidFill>
                <a:hlinkClick r:id="rId4"/>
              </a:rPr>
              <a:t>צוואתו של יוסלה רקובר</a:t>
            </a:r>
            <a:endParaRPr sz="32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415600" y="2867800"/>
            <a:ext cx="11360800" cy="1122400"/>
          </a:xfrm>
        </p:spPr>
        <p:txBody>
          <a:bodyPr spcFirstLastPara="1" vert="horz" wrap="square" lIns="121900" tIns="121900" rIns="121900" bIns="121900" rtlCol="1" anchor="ctr" anchorCtr="0">
            <a:noAutofit/>
          </a:bodyPr>
          <a:lstStyle/>
          <a:p>
            <a:r>
              <a:rPr lang="he-IL"/>
              <a:t>אליהו בן ברכאל הבוזי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246"/>
        <p:cNvGrpSpPr/>
        <p:nvPr/>
      </p:nvGrpSpPr>
      <p:grpSpPr>
        <a:xfrm>
          <a:off x="0" y="0"/>
          <a:ext cx="0" cy="0"/>
          <a:chOff x="0" y="0"/>
          <a:chExt cx="0" cy="0"/>
        </a:xfrm>
      </p:grpSpPr>
      <p:sp>
        <p:nvSpPr>
          <p:cNvPr id="247" name="Google Shape;247;p40"/>
          <p:cNvSpPr txBox="1"/>
          <p:nvPr/>
        </p:nvSpPr>
        <p:spPr>
          <a:xfrm>
            <a:off x="75600" y="107200"/>
            <a:ext cx="12040800" cy="6643600"/>
          </a:xfrm>
          <a:prstGeom prst="rect">
            <a:avLst/>
          </a:prstGeom>
          <a:noFill/>
          <a:ln>
            <a:noFill/>
          </a:ln>
        </p:spPr>
        <p:txBody>
          <a:bodyPr spcFirstLastPara="1" wrap="square" lIns="121900" tIns="121900" rIns="121900" bIns="121900" anchor="ctr" anchorCtr="0">
            <a:noAutofit/>
          </a:bodyPr>
          <a:lstStyle/>
          <a:p>
            <a:pPr>
              <a:buClr>
                <a:schemeClr val="dk1"/>
              </a:buClr>
              <a:buSzPts val="1100"/>
            </a:pPr>
            <a:r>
              <a:rPr lang="iw" sz="4000" b="1" dirty="0">
                <a:solidFill>
                  <a:srgbClr val="CC6600"/>
                </a:solidFill>
                <a:latin typeface="Narkisim"/>
                <a:ea typeface="Narkisim"/>
                <a:cs typeface="Narkisim"/>
                <a:sym typeface="Narkisim"/>
              </a:rPr>
              <a:t>א</a:t>
            </a:r>
            <a:r>
              <a:rPr lang="iw" sz="4000" dirty="0">
                <a:solidFill>
                  <a:schemeClr val="dk1"/>
                </a:solidFill>
                <a:latin typeface="Narkisim"/>
                <a:ea typeface="Narkisim"/>
                <a:cs typeface="Narkisim"/>
                <a:sym typeface="Narkisim"/>
              </a:rPr>
              <a:t> וַיִּשְׁבְּתוּ </a:t>
            </a:r>
            <a:r>
              <a:rPr lang="iw" sz="4000" dirty="0">
                <a:solidFill>
                  <a:schemeClr val="lt2"/>
                </a:solidFill>
                <a:latin typeface="Narkisim"/>
                <a:ea typeface="Narkisim"/>
                <a:cs typeface="Narkisim"/>
                <a:sym typeface="Narkisim"/>
              </a:rPr>
              <a:t>שְׁלֹשֶׁת הָאֲנָשִׁים</a:t>
            </a:r>
            <a:r>
              <a:rPr lang="iw" sz="4000" dirty="0">
                <a:solidFill>
                  <a:schemeClr val="dk1"/>
                </a:solidFill>
                <a:latin typeface="Narkisim"/>
                <a:ea typeface="Narkisim"/>
                <a:cs typeface="Narkisim"/>
                <a:sym typeface="Narkisim"/>
              </a:rPr>
              <a:t> הָאֵלֶּה מֵעֲנוֹת אֶת-אִיּוֹב </a:t>
            </a:r>
            <a:r>
              <a:rPr lang="iw" sz="4000" b="1" dirty="0">
                <a:solidFill>
                  <a:srgbClr val="FF0000"/>
                </a:solidFill>
                <a:latin typeface="Narkisim"/>
                <a:ea typeface="Narkisim"/>
                <a:cs typeface="Narkisim"/>
                <a:sym typeface="Narkisim"/>
              </a:rPr>
              <a:t>כִּי הוּא צַדִּיק בְּעֵינָיו: </a:t>
            </a:r>
            <a:endParaRPr sz="4000" b="1" dirty="0">
              <a:solidFill>
                <a:srgbClr val="FF0000"/>
              </a:solidFill>
              <a:latin typeface="Narkisim"/>
              <a:ea typeface="Narkisim"/>
              <a:cs typeface="Narkisim"/>
              <a:sym typeface="Narkisim"/>
            </a:endParaRPr>
          </a:p>
          <a:p>
            <a:pPr>
              <a:buClr>
                <a:schemeClr val="dk1"/>
              </a:buClr>
              <a:buSzPts val="1100"/>
            </a:pPr>
            <a:r>
              <a:rPr lang="iw" sz="4000" b="1" dirty="0">
                <a:solidFill>
                  <a:srgbClr val="CC6600"/>
                </a:solidFill>
                <a:latin typeface="Narkisim"/>
                <a:ea typeface="Narkisim"/>
                <a:cs typeface="Narkisim"/>
                <a:sym typeface="Narkisim"/>
              </a:rPr>
              <a:t>ב</a:t>
            </a:r>
            <a:r>
              <a:rPr lang="iw" sz="4000" dirty="0">
                <a:solidFill>
                  <a:schemeClr val="dk1"/>
                </a:solidFill>
                <a:latin typeface="Narkisim"/>
                <a:ea typeface="Narkisim"/>
                <a:cs typeface="Narkisim"/>
                <a:sym typeface="Narkisim"/>
              </a:rPr>
              <a:t> וַיִּחַר אַף </a:t>
            </a:r>
            <a:r>
              <a:rPr lang="iw" sz="4000" b="1" u="sng" dirty="0">
                <a:solidFill>
                  <a:srgbClr val="38761D"/>
                </a:solidFill>
                <a:latin typeface="Narkisim"/>
                <a:ea typeface="Narkisim"/>
                <a:cs typeface="Narkisim"/>
                <a:sym typeface="Narkisim"/>
                <a:hlinkClick r:id="rId3">
                  <a:extLst>
                    <a:ext uri="{A12FA001-AC4F-418D-AE19-62706E023703}">
                      <ahyp:hlinkClr xmlns:ahyp="http://schemas.microsoft.com/office/drawing/2018/hyperlinkcolor" val="tx"/>
                    </a:ext>
                  </a:extLst>
                </a:hlinkClick>
              </a:rPr>
              <a:t>אֱלִיהוּא</a:t>
            </a:r>
            <a:r>
              <a:rPr lang="iw" sz="4000" b="1" dirty="0">
                <a:solidFill>
                  <a:srgbClr val="38761D"/>
                </a:solidFill>
                <a:latin typeface="Narkisim"/>
                <a:ea typeface="Narkisim"/>
                <a:cs typeface="Narkisim"/>
                <a:sym typeface="Narkisim"/>
              </a:rPr>
              <a:t> </a:t>
            </a:r>
            <a:r>
              <a:rPr lang="iw" sz="4000" dirty="0">
                <a:solidFill>
                  <a:schemeClr val="dk1"/>
                </a:solidFill>
                <a:latin typeface="Narkisim"/>
                <a:ea typeface="Narkisim"/>
                <a:cs typeface="Narkisim"/>
                <a:sym typeface="Narkisim"/>
              </a:rPr>
              <a:t>בֶן-בַּרַכְאֵל הַבּוּזִי מִמִּשְׁפַּחַת רָם בְּאִיּוֹב חָרָה אַפּוֹ </a:t>
            </a:r>
            <a:r>
              <a:rPr lang="iw" sz="4000" b="1" dirty="0">
                <a:solidFill>
                  <a:srgbClr val="FF0000"/>
                </a:solidFill>
                <a:latin typeface="Narkisim"/>
                <a:ea typeface="Narkisim"/>
                <a:cs typeface="Narkisim"/>
                <a:sym typeface="Narkisim"/>
              </a:rPr>
              <a:t>עַל-צַדְּקוֹ נַפְשׁוֹ מֵאֱלֹהִים</a:t>
            </a:r>
            <a:r>
              <a:rPr lang="iw" sz="4000" dirty="0">
                <a:solidFill>
                  <a:schemeClr val="dk1"/>
                </a:solidFill>
                <a:latin typeface="Narkisim"/>
                <a:ea typeface="Narkisim"/>
                <a:cs typeface="Narkisim"/>
                <a:sym typeface="Narkisim"/>
              </a:rPr>
              <a:t>: </a:t>
            </a:r>
            <a:endParaRPr sz="4000" dirty="0">
              <a:solidFill>
                <a:schemeClr val="dk1"/>
              </a:solidFill>
              <a:latin typeface="Narkisim"/>
              <a:ea typeface="Narkisim"/>
              <a:cs typeface="Narkisim"/>
              <a:sym typeface="Narkisim"/>
            </a:endParaRPr>
          </a:p>
          <a:p>
            <a:pPr>
              <a:buClr>
                <a:schemeClr val="dk1"/>
              </a:buClr>
              <a:buSzPts val="1100"/>
            </a:pPr>
            <a:r>
              <a:rPr lang="iw" sz="4000" b="1" dirty="0">
                <a:solidFill>
                  <a:srgbClr val="CC6600"/>
                </a:solidFill>
                <a:latin typeface="Narkisim"/>
                <a:ea typeface="Narkisim"/>
                <a:cs typeface="Narkisim"/>
                <a:sym typeface="Narkisim"/>
              </a:rPr>
              <a:t>ג</a:t>
            </a:r>
            <a:r>
              <a:rPr lang="iw" sz="4000" dirty="0">
                <a:solidFill>
                  <a:schemeClr val="dk1"/>
                </a:solidFill>
                <a:latin typeface="Narkisim"/>
                <a:ea typeface="Narkisim"/>
                <a:cs typeface="Narkisim"/>
                <a:sym typeface="Narkisim"/>
              </a:rPr>
              <a:t> וּבִשְׁלֹשֶׁת רֵעָיו חָרָה אַפּוֹ עַל אֲשֶׁר לֹא-מָצְאוּ מַעֲנֶה </a:t>
            </a:r>
            <a:r>
              <a:rPr lang="iw" sz="4000" b="1" dirty="0">
                <a:solidFill>
                  <a:srgbClr val="0000FF"/>
                </a:solidFill>
                <a:latin typeface="Narkisim"/>
                <a:ea typeface="Narkisim"/>
                <a:cs typeface="Narkisim"/>
                <a:sym typeface="Narkisim"/>
              </a:rPr>
              <a:t>וַיַּרְשִׁיעוּ אֶת-אִיּוֹב: </a:t>
            </a:r>
            <a:endParaRPr sz="4000" b="1" dirty="0">
              <a:solidFill>
                <a:srgbClr val="0000FF"/>
              </a:solidFill>
              <a:latin typeface="Narkisim"/>
              <a:ea typeface="Narkisim"/>
              <a:cs typeface="Narkisim"/>
              <a:sym typeface="Narkisim"/>
            </a:endParaRPr>
          </a:p>
          <a:p>
            <a:pPr>
              <a:buClr>
                <a:schemeClr val="dk1"/>
              </a:buClr>
              <a:buSzPts val="1100"/>
            </a:pPr>
            <a:r>
              <a:rPr lang="iw" sz="4000" b="1" dirty="0">
                <a:solidFill>
                  <a:srgbClr val="CC6600"/>
                </a:solidFill>
                <a:latin typeface="Narkisim"/>
                <a:ea typeface="Narkisim"/>
                <a:cs typeface="Narkisim"/>
                <a:sym typeface="Narkisim"/>
              </a:rPr>
              <a:t>ד</a:t>
            </a:r>
            <a:r>
              <a:rPr lang="iw" sz="4000" b="1" dirty="0">
                <a:solidFill>
                  <a:schemeClr val="dk1"/>
                </a:solidFill>
                <a:latin typeface="Narkisim"/>
                <a:ea typeface="Narkisim"/>
                <a:cs typeface="Narkisim"/>
                <a:sym typeface="Narkisim"/>
              </a:rPr>
              <a:t> </a:t>
            </a:r>
            <a:r>
              <a:rPr lang="iw" sz="4000" b="1" dirty="0">
                <a:latin typeface="Narkisim"/>
                <a:ea typeface="Narkisim"/>
                <a:cs typeface="Narkisim"/>
                <a:sym typeface="Narkisim"/>
              </a:rPr>
              <a:t>וֶ</a:t>
            </a:r>
            <a:r>
              <a:rPr lang="iw" sz="4000" b="1" dirty="0">
                <a:solidFill>
                  <a:schemeClr val="bg1"/>
                </a:solidFill>
                <a:latin typeface="Narkisim"/>
                <a:ea typeface="Narkisim"/>
                <a:cs typeface="Narkisim"/>
                <a:sym typeface="Narkisim"/>
              </a:rPr>
              <a:t>א</a:t>
            </a:r>
            <a:r>
              <a:rPr lang="iw" sz="4000" b="1" dirty="0">
                <a:latin typeface="Narkisim"/>
                <a:ea typeface="Narkisim"/>
                <a:cs typeface="Narkisim"/>
                <a:sym typeface="Narkisim"/>
              </a:rPr>
              <a:t>ֱ</a:t>
            </a:r>
            <a:r>
              <a:rPr lang="iw" sz="4000" b="1" dirty="0">
                <a:solidFill>
                  <a:schemeClr val="lt2"/>
                </a:solidFill>
                <a:latin typeface="Narkisim"/>
                <a:ea typeface="Narkisim"/>
                <a:cs typeface="Narkisim"/>
                <a:sym typeface="Narkisim"/>
              </a:rPr>
              <a:t>לִיהוּ חִכָּה</a:t>
            </a:r>
            <a:r>
              <a:rPr lang="iw" sz="4000" dirty="0">
                <a:solidFill>
                  <a:schemeClr val="lt2"/>
                </a:solidFill>
                <a:latin typeface="Narkisim"/>
                <a:ea typeface="Narkisim"/>
                <a:cs typeface="Narkisim"/>
                <a:sym typeface="Narkisim"/>
              </a:rPr>
              <a:t> </a:t>
            </a:r>
            <a:r>
              <a:rPr lang="iw" sz="4000" dirty="0">
                <a:solidFill>
                  <a:schemeClr val="dk1"/>
                </a:solidFill>
                <a:latin typeface="Narkisim"/>
                <a:ea typeface="Narkisim"/>
                <a:cs typeface="Narkisim"/>
                <a:sym typeface="Narkisim"/>
              </a:rPr>
              <a:t>אֶת-אִיּוֹב בִּדְבָרִים כִּי </a:t>
            </a:r>
            <a:r>
              <a:rPr lang="iw" sz="4267" b="1" i="1" dirty="0">
                <a:solidFill>
                  <a:schemeClr val="dk1"/>
                </a:solidFill>
                <a:latin typeface="Narkisim"/>
                <a:ea typeface="Narkisim"/>
                <a:cs typeface="Narkisim"/>
                <a:sym typeface="Narkisim"/>
              </a:rPr>
              <a:t>זְקֵנִים</a:t>
            </a:r>
            <a:r>
              <a:rPr lang="iw" sz="4000" b="1" dirty="0">
                <a:solidFill>
                  <a:schemeClr val="dk1"/>
                </a:solidFill>
                <a:latin typeface="Narkisim"/>
                <a:ea typeface="Narkisim"/>
                <a:cs typeface="Narkisim"/>
                <a:sym typeface="Narkisim"/>
              </a:rPr>
              <a:t>-הֵמָּה מִמֶּנּוּ לְיָמִים</a:t>
            </a:r>
            <a:r>
              <a:rPr lang="iw" sz="4000" dirty="0">
                <a:solidFill>
                  <a:schemeClr val="dk1"/>
                </a:solidFill>
                <a:latin typeface="Narkisim"/>
                <a:ea typeface="Narkisim"/>
                <a:cs typeface="Narkisim"/>
                <a:sym typeface="Narkisim"/>
              </a:rPr>
              <a:t>: </a:t>
            </a:r>
            <a:endParaRPr sz="4000" dirty="0">
              <a:solidFill>
                <a:schemeClr val="dk1"/>
              </a:solidFill>
              <a:latin typeface="Narkisim"/>
              <a:ea typeface="Narkisim"/>
              <a:cs typeface="Narkisim"/>
              <a:sym typeface="Narkisim"/>
            </a:endParaRPr>
          </a:p>
          <a:p>
            <a:pPr>
              <a:buClr>
                <a:schemeClr val="dk1"/>
              </a:buClr>
              <a:buSzPts val="1100"/>
            </a:pPr>
            <a:r>
              <a:rPr lang="iw" sz="4000" b="1" dirty="0">
                <a:solidFill>
                  <a:srgbClr val="CC6600"/>
                </a:solidFill>
                <a:latin typeface="Narkisim"/>
                <a:ea typeface="Narkisim"/>
                <a:cs typeface="Narkisim"/>
                <a:sym typeface="Narkisim"/>
              </a:rPr>
              <a:t>ה</a:t>
            </a:r>
            <a:r>
              <a:rPr lang="iw" sz="4000" dirty="0">
                <a:solidFill>
                  <a:schemeClr val="dk1"/>
                </a:solidFill>
                <a:latin typeface="Narkisim"/>
                <a:ea typeface="Narkisim"/>
                <a:cs typeface="Narkisim"/>
                <a:sym typeface="Narkisim"/>
              </a:rPr>
              <a:t> וַיַּרְא </a:t>
            </a:r>
            <a:r>
              <a:rPr lang="iw" sz="4000" dirty="0">
                <a:solidFill>
                  <a:schemeClr val="bg1"/>
                </a:solidFill>
                <a:latin typeface="Narkisim"/>
                <a:ea typeface="Narkisim"/>
                <a:cs typeface="Narkisim"/>
                <a:sym typeface="Narkisim"/>
              </a:rPr>
              <a:t>אֱלִ</a:t>
            </a:r>
            <a:r>
              <a:rPr lang="iw" sz="4000" b="1" dirty="0">
                <a:solidFill>
                  <a:schemeClr val="bg1"/>
                </a:solidFill>
                <a:latin typeface="Narkisim"/>
                <a:ea typeface="Narkisim"/>
                <a:cs typeface="Narkisim"/>
                <a:sym typeface="Narkisim"/>
              </a:rPr>
              <a:t>יה</a:t>
            </a:r>
            <a:r>
              <a:rPr lang="iw" sz="4000" dirty="0">
                <a:solidFill>
                  <a:schemeClr val="bg1"/>
                </a:solidFill>
                <a:latin typeface="Narkisim"/>
                <a:ea typeface="Narkisim"/>
                <a:cs typeface="Narkisim"/>
                <a:sym typeface="Narkisim"/>
              </a:rPr>
              <a:t>וּא</a:t>
            </a:r>
            <a:r>
              <a:rPr lang="iw" sz="4000" dirty="0">
                <a:solidFill>
                  <a:schemeClr val="dk1"/>
                </a:solidFill>
                <a:latin typeface="Narkisim"/>
                <a:ea typeface="Narkisim"/>
                <a:cs typeface="Narkisim"/>
                <a:sym typeface="Narkisim"/>
              </a:rPr>
              <a:t> כִּי אֵין מַעֲנֶה בְּפִי שְׁלֹשֶׁת הָאֲנָשִׁים וַיִּחַר אַפּוֹ: </a:t>
            </a:r>
            <a:endParaRPr sz="4000" dirty="0">
              <a:solidFill>
                <a:schemeClr val="dk1"/>
              </a:solidFill>
              <a:latin typeface="Narkisim"/>
              <a:ea typeface="Narkisim"/>
              <a:cs typeface="Narkisim"/>
              <a:sym typeface="Narkisim"/>
            </a:endParaRPr>
          </a:p>
          <a:p>
            <a:r>
              <a:rPr lang="iw" sz="4000" b="1" dirty="0">
                <a:solidFill>
                  <a:srgbClr val="CC6600"/>
                </a:solidFill>
                <a:latin typeface="Narkisim"/>
                <a:ea typeface="Narkisim"/>
                <a:cs typeface="Narkisim"/>
                <a:sym typeface="Narkisim"/>
              </a:rPr>
              <a:t>ו</a:t>
            </a:r>
            <a:r>
              <a:rPr lang="iw" sz="4000" dirty="0">
                <a:solidFill>
                  <a:schemeClr val="dk1"/>
                </a:solidFill>
                <a:latin typeface="Narkisim"/>
                <a:ea typeface="Narkisim"/>
                <a:cs typeface="Narkisim"/>
                <a:sym typeface="Narkisim"/>
              </a:rPr>
              <a:t> וַיַּעַן אֱלִיהוּא בֶן-בַּרַכְאֵל הַבּוּזִי וַיֹּאמַר</a:t>
            </a:r>
            <a:r>
              <a:rPr lang="iw" sz="4267" b="1" dirty="0">
                <a:solidFill>
                  <a:schemeClr val="dk1"/>
                </a:solidFill>
                <a:latin typeface="Narkisim"/>
                <a:ea typeface="Narkisim"/>
                <a:cs typeface="Narkisim"/>
                <a:sym typeface="Narkisim"/>
              </a:rPr>
              <a:t> </a:t>
            </a:r>
            <a:r>
              <a:rPr lang="iw" sz="4267" b="1" i="1" dirty="0">
                <a:solidFill>
                  <a:schemeClr val="dk1"/>
                </a:solidFill>
                <a:latin typeface="Narkisim"/>
                <a:ea typeface="Narkisim"/>
                <a:cs typeface="Narkisim"/>
                <a:sym typeface="Narkisim"/>
              </a:rPr>
              <a:t>צָעִיר</a:t>
            </a:r>
            <a:r>
              <a:rPr lang="iw" sz="4000" b="1" dirty="0">
                <a:solidFill>
                  <a:schemeClr val="dk1"/>
                </a:solidFill>
                <a:latin typeface="Narkisim"/>
                <a:ea typeface="Narkisim"/>
                <a:cs typeface="Narkisim"/>
                <a:sym typeface="Narkisim"/>
              </a:rPr>
              <a:t> אֲנִי לְיָמִים וְאַתֶּם יְשִׁישִׁים</a:t>
            </a:r>
            <a:r>
              <a:rPr lang="iw" sz="4000" dirty="0">
                <a:solidFill>
                  <a:schemeClr val="dk1"/>
                </a:solidFill>
                <a:latin typeface="Narkisim"/>
                <a:ea typeface="Narkisim"/>
                <a:cs typeface="Narkisim"/>
                <a:sym typeface="Narkisim"/>
              </a:rPr>
              <a:t> עַל-כֵּן זָחַלְתִּי וָאִירָא מֵחַוֹּת דֵּעִי אֶתְכֶם:</a:t>
            </a:r>
            <a:endParaRPr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p:nvPr/>
        </p:nvSpPr>
        <p:spPr>
          <a:xfrm>
            <a:off x="207833" y="303400"/>
            <a:ext cx="11205600" cy="6251200"/>
          </a:xfrm>
          <a:prstGeom prst="rect">
            <a:avLst/>
          </a:prstGeom>
          <a:noFill/>
          <a:ln>
            <a:noFill/>
          </a:ln>
        </p:spPr>
        <p:txBody>
          <a:bodyPr spcFirstLastPara="1" wrap="square" lIns="121900" tIns="121900" rIns="121900" bIns="121900" anchor="t" anchorCtr="0">
            <a:noAutofit/>
          </a:bodyPr>
          <a:lstStyle/>
          <a:p>
            <a:r>
              <a:rPr lang="iw" sz="4000" b="1">
                <a:solidFill>
                  <a:srgbClr val="CC6600"/>
                </a:solidFill>
                <a:highlight>
                  <a:srgbClr val="FFFFFF"/>
                </a:highlight>
                <a:latin typeface="Narkisim"/>
                <a:ea typeface="Narkisim"/>
                <a:cs typeface="Narkisim"/>
                <a:sym typeface="Narkisim"/>
              </a:rPr>
              <a:t>פרק לג :</a:t>
            </a:r>
            <a:endParaRPr sz="4000" b="1">
              <a:solidFill>
                <a:srgbClr val="CC6600"/>
              </a:solidFill>
              <a:highlight>
                <a:srgbClr val="FFFFFF"/>
              </a:highlight>
              <a:latin typeface="Narkisim"/>
              <a:ea typeface="Narkisim"/>
              <a:cs typeface="Narkisim"/>
              <a:sym typeface="Narkisim"/>
            </a:endParaRPr>
          </a:p>
          <a:p>
            <a:pPr>
              <a:buClr>
                <a:schemeClr val="dk1"/>
              </a:buClr>
              <a:buSzPts val="1100"/>
            </a:pPr>
            <a:r>
              <a:rPr lang="iw" sz="5333" b="1">
                <a:solidFill>
                  <a:srgbClr val="CC6600"/>
                </a:solidFill>
                <a:highlight>
                  <a:srgbClr val="FFFFFF"/>
                </a:highlight>
                <a:latin typeface="Narkisim"/>
                <a:ea typeface="Narkisim"/>
                <a:cs typeface="Narkisim"/>
                <a:sym typeface="Narkisim"/>
              </a:rPr>
              <a:t>ח</a:t>
            </a:r>
            <a:r>
              <a:rPr lang="iw" sz="5333">
                <a:solidFill>
                  <a:schemeClr val="dk1"/>
                </a:solidFill>
                <a:highlight>
                  <a:srgbClr val="FFFFFF"/>
                </a:highlight>
                <a:latin typeface="Narkisim"/>
                <a:ea typeface="Narkisim"/>
                <a:cs typeface="Narkisim"/>
                <a:sym typeface="Narkisim"/>
              </a:rPr>
              <a:t> אַךְ אָמַרְתָּ בְאָזְנָי וְקוֹל מִלִּין אֶשְׁמָע: </a:t>
            </a:r>
            <a:endParaRPr sz="5333">
              <a:solidFill>
                <a:schemeClr val="dk1"/>
              </a:solidFill>
              <a:highlight>
                <a:srgbClr val="FFFFFF"/>
              </a:highlight>
              <a:latin typeface="Narkisim"/>
              <a:ea typeface="Narkisim"/>
              <a:cs typeface="Narkisim"/>
              <a:sym typeface="Narkisim"/>
            </a:endParaRPr>
          </a:p>
          <a:p>
            <a:pPr>
              <a:buClr>
                <a:schemeClr val="dk1"/>
              </a:buClr>
              <a:buSzPts val="1100"/>
            </a:pPr>
            <a:r>
              <a:rPr lang="iw" sz="5333" b="1">
                <a:solidFill>
                  <a:srgbClr val="CC6600"/>
                </a:solidFill>
                <a:highlight>
                  <a:srgbClr val="FFFFFF"/>
                </a:highlight>
                <a:latin typeface="Narkisim"/>
                <a:ea typeface="Narkisim"/>
                <a:cs typeface="Narkisim"/>
                <a:sym typeface="Narkisim"/>
              </a:rPr>
              <a:t>ט</a:t>
            </a:r>
            <a:r>
              <a:rPr lang="iw" sz="5333">
                <a:solidFill>
                  <a:schemeClr val="dk1"/>
                </a:solidFill>
                <a:highlight>
                  <a:srgbClr val="FFFFFF"/>
                </a:highlight>
                <a:latin typeface="Narkisim"/>
                <a:ea typeface="Narkisim"/>
                <a:cs typeface="Narkisim"/>
                <a:sym typeface="Narkisim"/>
              </a:rPr>
              <a:t> </a:t>
            </a:r>
            <a:r>
              <a:rPr lang="iw" sz="5333" b="1">
                <a:solidFill>
                  <a:srgbClr val="FF0000"/>
                </a:solidFill>
                <a:highlight>
                  <a:srgbClr val="FFFFFF"/>
                </a:highlight>
                <a:latin typeface="Narkisim"/>
                <a:ea typeface="Narkisim"/>
                <a:cs typeface="Narkisim"/>
                <a:sym typeface="Narkisim"/>
              </a:rPr>
              <a:t>זַךְ אֲנִי בְּלִי פָשַׁע חַף אָנֹכִי וְלֹא עָוֹן לִי:</a:t>
            </a:r>
            <a:r>
              <a:rPr lang="iw" sz="5333">
                <a:solidFill>
                  <a:srgbClr val="FF0000"/>
                </a:solidFill>
                <a:highlight>
                  <a:srgbClr val="FFFFFF"/>
                </a:highlight>
                <a:latin typeface="Narkisim"/>
                <a:ea typeface="Narkisim"/>
                <a:cs typeface="Narkisim"/>
                <a:sym typeface="Narkisim"/>
              </a:rPr>
              <a:t> ✔️</a:t>
            </a:r>
            <a:endParaRPr sz="5333">
              <a:solidFill>
                <a:srgbClr val="FF0000"/>
              </a:solidFill>
              <a:highlight>
                <a:srgbClr val="FFFFFF"/>
              </a:highlight>
              <a:latin typeface="Narkisim"/>
              <a:ea typeface="Narkisim"/>
              <a:cs typeface="Narkisim"/>
              <a:sym typeface="Narkisim"/>
            </a:endParaRPr>
          </a:p>
          <a:p>
            <a:pPr>
              <a:buClr>
                <a:schemeClr val="dk1"/>
              </a:buClr>
              <a:buSzPts val="1100"/>
            </a:pPr>
            <a:r>
              <a:rPr lang="iw" sz="5333" b="1">
                <a:solidFill>
                  <a:srgbClr val="CC6600"/>
                </a:solidFill>
                <a:highlight>
                  <a:srgbClr val="FFFFFF"/>
                </a:highlight>
                <a:latin typeface="Narkisim"/>
                <a:ea typeface="Narkisim"/>
                <a:cs typeface="Narkisim"/>
                <a:sym typeface="Narkisim"/>
              </a:rPr>
              <a:t>י</a:t>
            </a:r>
            <a:r>
              <a:rPr lang="iw" sz="5333">
                <a:solidFill>
                  <a:schemeClr val="dk1"/>
                </a:solidFill>
                <a:highlight>
                  <a:srgbClr val="FFFFFF"/>
                </a:highlight>
                <a:latin typeface="Narkisim"/>
                <a:ea typeface="Narkisim"/>
                <a:cs typeface="Narkisim"/>
                <a:sym typeface="Narkisim"/>
              </a:rPr>
              <a:t> הֵן תְּנוּאוֹת עָלַי יִמְצָא יַחְשְׁבֵנִי לְאוֹיֵב לוֹ: </a:t>
            </a:r>
            <a:endParaRPr sz="5333">
              <a:solidFill>
                <a:schemeClr val="dk1"/>
              </a:solidFill>
              <a:highlight>
                <a:srgbClr val="FFFFFF"/>
              </a:highlight>
              <a:latin typeface="Narkisim"/>
              <a:ea typeface="Narkisim"/>
              <a:cs typeface="Narkisim"/>
              <a:sym typeface="Narkisim"/>
            </a:endParaRPr>
          </a:p>
          <a:p>
            <a:pPr>
              <a:buClr>
                <a:schemeClr val="dk1"/>
              </a:buClr>
              <a:buSzPts val="1100"/>
            </a:pPr>
            <a:r>
              <a:rPr lang="iw" sz="5333" b="1">
                <a:solidFill>
                  <a:srgbClr val="CC6600"/>
                </a:solidFill>
                <a:highlight>
                  <a:srgbClr val="FFFFFF"/>
                </a:highlight>
                <a:latin typeface="Narkisim"/>
                <a:ea typeface="Narkisim"/>
                <a:cs typeface="Narkisim"/>
                <a:sym typeface="Narkisim"/>
              </a:rPr>
              <a:t>יא</a:t>
            </a:r>
            <a:r>
              <a:rPr lang="iw" sz="5333">
                <a:solidFill>
                  <a:schemeClr val="dk1"/>
                </a:solidFill>
                <a:highlight>
                  <a:srgbClr val="FFFFFF"/>
                </a:highlight>
                <a:latin typeface="Narkisim"/>
                <a:ea typeface="Narkisim"/>
                <a:cs typeface="Narkisim"/>
                <a:sym typeface="Narkisim"/>
              </a:rPr>
              <a:t> יָשֵׂם בַּסַּד רַגְלָי יִשְׁמֹר כָּל-אָרְחֹתָי: </a:t>
            </a:r>
            <a:endParaRPr sz="5333">
              <a:solidFill>
                <a:schemeClr val="dk1"/>
              </a:solidFill>
              <a:highlight>
                <a:srgbClr val="FFFFFF"/>
              </a:highlight>
              <a:latin typeface="Narkisim"/>
              <a:ea typeface="Narkisim"/>
              <a:cs typeface="Narkisim"/>
              <a:sym typeface="Narkisim"/>
            </a:endParaRPr>
          </a:p>
          <a:p>
            <a:r>
              <a:rPr lang="iw" sz="5333" b="1">
                <a:solidFill>
                  <a:srgbClr val="CC6600"/>
                </a:solidFill>
                <a:highlight>
                  <a:srgbClr val="FFFFFF"/>
                </a:highlight>
                <a:latin typeface="Narkisim"/>
                <a:ea typeface="Narkisim"/>
                <a:cs typeface="Narkisim"/>
                <a:sym typeface="Narkisim"/>
              </a:rPr>
              <a:t>יב</a:t>
            </a:r>
            <a:r>
              <a:rPr lang="iw" sz="5333">
                <a:solidFill>
                  <a:schemeClr val="dk1"/>
                </a:solidFill>
                <a:highlight>
                  <a:srgbClr val="FFFFFF"/>
                </a:highlight>
                <a:latin typeface="Narkisim"/>
                <a:ea typeface="Narkisim"/>
                <a:cs typeface="Narkisim"/>
                <a:sym typeface="Narkisim"/>
              </a:rPr>
              <a:t> הֶן-זֹאת </a:t>
            </a:r>
            <a:r>
              <a:rPr lang="iw" sz="5333" b="1">
                <a:solidFill>
                  <a:srgbClr val="0000FF"/>
                </a:solidFill>
                <a:highlight>
                  <a:srgbClr val="FFFFFF"/>
                </a:highlight>
                <a:latin typeface="Narkisim"/>
                <a:ea typeface="Narkisim"/>
                <a:cs typeface="Narkisim"/>
                <a:sym typeface="Narkisim"/>
              </a:rPr>
              <a:t>לֹא-צָדַקְתָּ אֶעֱנֶךָּ -כִּי-יִרְבֶּה אֱלוֹהַּ מֵאֱנוֹשׁ: ❌</a:t>
            </a:r>
            <a:endParaRPr sz="5333" b="1">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p:nvPr/>
        </p:nvSpPr>
        <p:spPr>
          <a:xfrm>
            <a:off x="643433" y="282467"/>
            <a:ext cx="11189200" cy="6450000"/>
          </a:xfrm>
          <a:prstGeom prst="rect">
            <a:avLst/>
          </a:prstGeom>
          <a:noFill/>
          <a:ln>
            <a:noFill/>
          </a:ln>
        </p:spPr>
        <p:txBody>
          <a:bodyPr spcFirstLastPara="1" wrap="square" lIns="121900" tIns="121900" rIns="121900" bIns="121900" anchor="t" anchorCtr="0">
            <a:noAutofit/>
          </a:bodyPr>
          <a:lstStyle/>
          <a:p>
            <a:r>
              <a:rPr lang="iw" sz="3200" b="1">
                <a:solidFill>
                  <a:srgbClr val="CC6600"/>
                </a:solidFill>
                <a:highlight>
                  <a:srgbClr val="FFFFFF"/>
                </a:highlight>
                <a:latin typeface="Narkisim"/>
                <a:ea typeface="Narkisim"/>
                <a:cs typeface="Narkisim"/>
                <a:sym typeface="Narkisim"/>
              </a:rPr>
              <a:t>יד</a:t>
            </a:r>
            <a:r>
              <a:rPr lang="iw" sz="3200">
                <a:solidFill>
                  <a:schemeClr val="dk1"/>
                </a:solidFill>
                <a:highlight>
                  <a:srgbClr val="FFFFFF"/>
                </a:highlight>
                <a:latin typeface="Narkisim"/>
                <a:ea typeface="Narkisim"/>
                <a:cs typeface="Narkisim"/>
                <a:sym typeface="Narkisim"/>
              </a:rPr>
              <a:t> כִּי-בְאַחַת יְדַבֶּר-אֵל וּבְשְׁתַּיִם לֹא יְשׁוּרֶנָּה: </a:t>
            </a:r>
            <a:endParaRPr sz="3200">
              <a:solidFill>
                <a:schemeClr val="dk1"/>
              </a:solidFill>
              <a:highlight>
                <a:srgbClr val="FFFFFF"/>
              </a:highlight>
              <a:latin typeface="Narkisim"/>
              <a:ea typeface="Narkisim"/>
              <a:cs typeface="Narkisim"/>
              <a:sym typeface="Narkisim"/>
            </a:endParaRPr>
          </a:p>
          <a:p>
            <a:r>
              <a:rPr lang="iw" sz="3200">
                <a:solidFill>
                  <a:schemeClr val="dk1"/>
                </a:solidFill>
                <a:highlight>
                  <a:srgbClr val="FFFFFF"/>
                </a:highlight>
                <a:latin typeface="Narkisim"/>
                <a:ea typeface="Narkisim"/>
                <a:cs typeface="Narkisim"/>
                <a:sym typeface="Narkisim"/>
              </a:rPr>
              <a:t>    </a:t>
            </a:r>
            <a:r>
              <a:rPr lang="iw" sz="2400" i="1">
                <a:solidFill>
                  <a:schemeClr val="dk1"/>
                </a:solidFill>
                <a:highlight>
                  <a:srgbClr val="FFFFFF"/>
                </a:highlight>
                <a:latin typeface="Narkisim"/>
                <a:ea typeface="Narkisim"/>
                <a:cs typeface="Narkisim"/>
                <a:sym typeface="Narkisim"/>
              </a:rPr>
              <a:t> [ מצודות דוד- </a:t>
            </a:r>
            <a:r>
              <a:rPr lang="iw" sz="2400" b="1" i="1">
                <a:solidFill>
                  <a:srgbClr val="CC0066"/>
                </a:solidFill>
                <a:highlight>
                  <a:srgbClr val="FFFFFF"/>
                </a:highlight>
              </a:rPr>
              <a:t>כי באחת.</a:t>
            </a:r>
            <a:r>
              <a:rPr lang="iw" sz="2400" i="1">
                <a:solidFill>
                  <a:schemeClr val="dk1"/>
                </a:solidFill>
                <a:highlight>
                  <a:srgbClr val="FFFFFF"/>
                </a:highlight>
              </a:rPr>
              <a:t> הנה לא כן הוא כי </a:t>
            </a:r>
            <a:r>
              <a:rPr lang="iw" sz="2400" i="1">
                <a:solidFill>
                  <a:srgbClr val="38761D"/>
                </a:solidFill>
                <a:highlight>
                  <a:srgbClr val="FFFFFF"/>
                </a:highlight>
              </a:rPr>
              <a:t>האל ידבר</a:t>
            </a:r>
            <a:r>
              <a:rPr lang="iw" sz="2400" i="1">
                <a:solidFill>
                  <a:schemeClr val="dk1"/>
                </a:solidFill>
                <a:highlight>
                  <a:srgbClr val="FFFFFF"/>
                </a:highlight>
              </a:rPr>
              <a:t> </a:t>
            </a:r>
            <a:r>
              <a:rPr lang="iw" sz="2400" b="1" i="1">
                <a:solidFill>
                  <a:schemeClr val="dk1"/>
                </a:solidFill>
                <a:highlight>
                  <a:srgbClr val="FFFFFF"/>
                </a:highlight>
              </a:rPr>
              <a:t>בענין אחת [ התגלות ]</a:t>
            </a:r>
            <a:r>
              <a:rPr lang="iw" sz="2400" i="1">
                <a:solidFill>
                  <a:schemeClr val="dk1"/>
                </a:solidFill>
                <a:highlight>
                  <a:srgbClr val="FFFFFF"/>
                </a:highlight>
              </a:rPr>
              <a:t> ועוד </a:t>
            </a:r>
            <a:r>
              <a:rPr lang="iw" sz="2400" b="1" i="1">
                <a:solidFill>
                  <a:schemeClr val="dk1"/>
                </a:solidFill>
                <a:highlight>
                  <a:srgbClr val="FFFFFF"/>
                </a:highlight>
              </a:rPr>
              <a:t>בענין שני</a:t>
            </a:r>
            <a:r>
              <a:rPr lang="iw" sz="2400" i="1">
                <a:solidFill>
                  <a:schemeClr val="dk1"/>
                </a:solidFill>
                <a:highlight>
                  <a:srgbClr val="FFFFFF"/>
                </a:highlight>
              </a:rPr>
              <a:t> </a:t>
            </a:r>
            <a:r>
              <a:rPr lang="iw" sz="2400" i="1" u="sng">
                <a:solidFill>
                  <a:schemeClr val="dk1"/>
                </a:solidFill>
                <a:highlight>
                  <a:srgbClr val="FFFFFF"/>
                </a:highlight>
              </a:rPr>
              <a:t>למי אשר לא יראנה את הראשונה ולא יבין בה:   [הדרך השניה -  </a:t>
            </a:r>
            <a:r>
              <a:rPr lang="iw" sz="2400" i="1" u="sng">
                <a:solidFill>
                  <a:srgbClr val="FF0000"/>
                </a:solidFill>
                <a:highlight>
                  <a:srgbClr val="FFFFFF"/>
                </a:highlight>
              </a:rPr>
              <a:t>היסורים </a:t>
            </a:r>
            <a:r>
              <a:rPr lang="iw" sz="2400" i="1" u="sng">
                <a:solidFill>
                  <a:schemeClr val="dk1"/>
                </a:solidFill>
                <a:highlight>
                  <a:srgbClr val="FFFFFF"/>
                </a:highlight>
              </a:rPr>
              <a:t>] </a:t>
            </a:r>
            <a:endParaRPr sz="2400" i="1" u="sng">
              <a:solidFill>
                <a:schemeClr val="dk1"/>
              </a:solidFill>
              <a:highlight>
                <a:srgbClr val="FFFFFF"/>
              </a:highlight>
            </a:endParaRPr>
          </a:p>
          <a:p>
            <a:endParaRPr sz="2400" i="1" u="sng">
              <a:solidFill>
                <a:schemeClr val="dk1"/>
              </a:solidFill>
              <a:highlight>
                <a:srgbClr val="FFFFFF"/>
              </a:highlight>
            </a:endParaRPr>
          </a:p>
          <a:p>
            <a:pPr marL="609585" indent="-507987">
              <a:buSzPts val="2400"/>
              <a:buFont typeface="Narkisim"/>
              <a:buAutoNum type="arabicPeriod"/>
            </a:pPr>
            <a:r>
              <a:rPr lang="iw" sz="3200" b="1">
                <a:solidFill>
                  <a:srgbClr val="CC6600"/>
                </a:solidFill>
                <a:highlight>
                  <a:srgbClr val="FFFFFF"/>
                </a:highlight>
                <a:latin typeface="Narkisim"/>
                <a:ea typeface="Narkisim"/>
                <a:cs typeface="Narkisim"/>
                <a:sym typeface="Narkisim"/>
              </a:rPr>
              <a:t>טו</a:t>
            </a:r>
            <a:r>
              <a:rPr lang="iw" sz="3200">
                <a:solidFill>
                  <a:schemeClr val="dk1"/>
                </a:solidFill>
                <a:highlight>
                  <a:srgbClr val="FFFFFF"/>
                </a:highlight>
                <a:latin typeface="Narkisim"/>
                <a:ea typeface="Narkisim"/>
                <a:cs typeface="Narkisim"/>
                <a:sym typeface="Narkisim"/>
              </a:rPr>
              <a:t> </a:t>
            </a:r>
            <a:r>
              <a:rPr lang="iw" sz="3200" b="1">
                <a:solidFill>
                  <a:srgbClr val="38761D"/>
                </a:solidFill>
                <a:highlight>
                  <a:srgbClr val="FFFFFF"/>
                </a:highlight>
                <a:latin typeface="Narkisim"/>
                <a:ea typeface="Narkisim"/>
                <a:cs typeface="Narkisim"/>
                <a:sym typeface="Narkisim"/>
              </a:rPr>
              <a:t>בַּחֲלוֹם חֶזְיוֹן לַיְלָה</a:t>
            </a:r>
            <a:r>
              <a:rPr lang="iw" sz="3200">
                <a:solidFill>
                  <a:schemeClr val="dk1"/>
                </a:solidFill>
                <a:highlight>
                  <a:srgbClr val="FFFFFF"/>
                </a:highlight>
                <a:latin typeface="Narkisim"/>
                <a:ea typeface="Narkisim"/>
                <a:cs typeface="Narkisim"/>
                <a:sym typeface="Narkisim"/>
              </a:rPr>
              <a:t> בִּנְפֹל תַּרְדֵּמָה עַל-אֲנָשִׁים בִּתְנוּמוֹת עֲלֵי מִשְׁכָּב: </a:t>
            </a:r>
            <a:endParaRPr sz="3200">
              <a:solidFill>
                <a:schemeClr val="dk1"/>
              </a:solidFill>
              <a:highlight>
                <a:srgbClr val="FFFFFF"/>
              </a:highlight>
              <a:latin typeface="Narkisim"/>
              <a:ea typeface="Narkisim"/>
              <a:cs typeface="Narkisim"/>
              <a:sym typeface="Narkisim"/>
            </a:endParaRPr>
          </a:p>
          <a:p>
            <a:r>
              <a:rPr lang="iw" sz="3200" b="1">
                <a:solidFill>
                  <a:srgbClr val="CC6600"/>
                </a:solidFill>
                <a:highlight>
                  <a:srgbClr val="FFFFFF"/>
                </a:highlight>
                <a:latin typeface="Narkisim"/>
                <a:ea typeface="Narkisim"/>
                <a:cs typeface="Narkisim"/>
                <a:sym typeface="Narkisim"/>
              </a:rPr>
              <a:t> יח</a:t>
            </a:r>
            <a:r>
              <a:rPr lang="iw" sz="3200">
                <a:solidFill>
                  <a:schemeClr val="dk1"/>
                </a:solidFill>
                <a:highlight>
                  <a:srgbClr val="FFFFFF"/>
                </a:highlight>
                <a:latin typeface="Narkisim"/>
                <a:ea typeface="Narkisim"/>
                <a:cs typeface="Narkisim"/>
                <a:sym typeface="Narkisim"/>
              </a:rPr>
              <a:t> יַחְשׂךְ נַפְשׁוֹ מִנִּי-שָׁחַת וְחַיָּתוֹ מֵעֲבֹר בַּשָּׁלַח: </a:t>
            </a:r>
            <a:endParaRPr sz="3200">
              <a:solidFill>
                <a:schemeClr val="dk1"/>
              </a:solidFill>
              <a:highlight>
                <a:srgbClr val="FFFFFF"/>
              </a:highlight>
              <a:latin typeface="Narkisim"/>
              <a:ea typeface="Narkisim"/>
              <a:cs typeface="Narkisim"/>
              <a:sym typeface="Narkisim"/>
            </a:endParaRPr>
          </a:p>
          <a:p>
            <a:pPr>
              <a:buClr>
                <a:schemeClr val="dk1"/>
              </a:buClr>
              <a:buSzPts val="1100"/>
            </a:pPr>
            <a:endParaRPr sz="3200">
              <a:solidFill>
                <a:schemeClr val="dk1"/>
              </a:solidFill>
              <a:highlight>
                <a:srgbClr val="FFFFFF"/>
              </a:highlight>
              <a:latin typeface="Narkisim"/>
              <a:ea typeface="Narkisim"/>
              <a:cs typeface="Narkisim"/>
              <a:sym typeface="Narkisim"/>
            </a:endParaRPr>
          </a:p>
          <a:p>
            <a:pPr>
              <a:buClr>
                <a:schemeClr val="dk1"/>
              </a:buClr>
              <a:buSzPts val="1100"/>
            </a:pPr>
            <a:r>
              <a:rPr lang="iw" sz="3200" b="1">
                <a:highlight>
                  <a:srgbClr val="FFFFFF"/>
                </a:highlight>
                <a:latin typeface="Narkisim"/>
                <a:ea typeface="Narkisim"/>
                <a:cs typeface="Narkisim"/>
                <a:sym typeface="Narkisim"/>
              </a:rPr>
              <a:t>2.</a:t>
            </a:r>
            <a:r>
              <a:rPr lang="iw" sz="3200" b="1">
                <a:solidFill>
                  <a:srgbClr val="CC6600"/>
                </a:solidFill>
                <a:highlight>
                  <a:srgbClr val="FFFFFF"/>
                </a:highlight>
                <a:latin typeface="Narkisim"/>
                <a:ea typeface="Narkisim"/>
                <a:cs typeface="Narkisim"/>
                <a:sym typeface="Narkisim"/>
              </a:rPr>
              <a:t> יט</a:t>
            </a:r>
            <a:r>
              <a:rPr lang="iw" sz="3200">
                <a:solidFill>
                  <a:schemeClr val="dk1"/>
                </a:solidFill>
                <a:highlight>
                  <a:srgbClr val="FFFFFF"/>
                </a:highlight>
                <a:latin typeface="Narkisim"/>
                <a:ea typeface="Narkisim"/>
                <a:cs typeface="Narkisim"/>
                <a:sym typeface="Narkisim"/>
              </a:rPr>
              <a:t> </a:t>
            </a:r>
            <a:r>
              <a:rPr lang="iw" sz="3200" b="1">
                <a:solidFill>
                  <a:srgbClr val="FF0000"/>
                </a:solidFill>
                <a:highlight>
                  <a:srgbClr val="FFFFFF"/>
                </a:highlight>
                <a:latin typeface="Narkisim"/>
                <a:ea typeface="Narkisim"/>
                <a:cs typeface="Narkisim"/>
                <a:sym typeface="Narkisim"/>
              </a:rPr>
              <a:t>וְהוּכַח בְּמַכְאוֹב</a:t>
            </a:r>
            <a:r>
              <a:rPr lang="iw" sz="3200">
                <a:solidFill>
                  <a:schemeClr val="dk1"/>
                </a:solidFill>
                <a:highlight>
                  <a:srgbClr val="FFFFFF"/>
                </a:highlight>
                <a:latin typeface="Narkisim"/>
                <a:ea typeface="Narkisim"/>
                <a:cs typeface="Narkisim"/>
                <a:sym typeface="Narkisim"/>
              </a:rPr>
              <a:t> עַל-מִשְׁכָּבוֹ (וְרֹיב) [וְרוֹב] עֲצָמָיו אֵתָן: </a:t>
            </a:r>
            <a:endParaRPr sz="3200">
              <a:solidFill>
                <a:schemeClr val="dk1"/>
              </a:solidFill>
              <a:highlight>
                <a:srgbClr val="FFFFFF"/>
              </a:highlight>
              <a:latin typeface="Narkisim"/>
              <a:ea typeface="Narkisim"/>
              <a:cs typeface="Narkisim"/>
              <a:sym typeface="Narkisim"/>
            </a:endParaRPr>
          </a:p>
          <a:p>
            <a:pPr>
              <a:buClr>
                <a:schemeClr val="dk1"/>
              </a:buClr>
              <a:buSzPts val="1100"/>
            </a:pPr>
            <a:r>
              <a:rPr lang="iw" sz="3200" b="1">
                <a:solidFill>
                  <a:srgbClr val="CC6600"/>
                </a:solidFill>
                <a:highlight>
                  <a:srgbClr val="FFFFFF"/>
                </a:highlight>
                <a:latin typeface="Narkisim"/>
                <a:ea typeface="Narkisim"/>
                <a:cs typeface="Narkisim"/>
                <a:sym typeface="Narkisim"/>
              </a:rPr>
              <a:t>כ</a:t>
            </a:r>
            <a:r>
              <a:rPr lang="iw" sz="3200">
                <a:solidFill>
                  <a:schemeClr val="dk1"/>
                </a:solidFill>
                <a:highlight>
                  <a:srgbClr val="FFFFFF"/>
                </a:highlight>
                <a:latin typeface="Narkisim"/>
                <a:ea typeface="Narkisim"/>
                <a:cs typeface="Narkisim"/>
                <a:sym typeface="Narkisim"/>
              </a:rPr>
              <a:t> וְזִהֲמַתּוּ חַיָּתוֹ לָחֶם וְנַפְשׁוֹ מַאֲכַל תַּאֲוָה: </a:t>
            </a:r>
            <a:endParaRPr sz="3200">
              <a:solidFill>
                <a:schemeClr val="dk1"/>
              </a:solidFill>
              <a:highlight>
                <a:srgbClr val="FFFFFF"/>
              </a:highlight>
              <a:latin typeface="Narkisim"/>
              <a:ea typeface="Narkisim"/>
              <a:cs typeface="Narkisim"/>
              <a:sym typeface="Narkisim"/>
            </a:endParaRPr>
          </a:p>
          <a:p>
            <a:r>
              <a:rPr lang="iw" sz="3200" b="1">
                <a:solidFill>
                  <a:srgbClr val="CC6600"/>
                </a:solidFill>
                <a:highlight>
                  <a:srgbClr val="FFFFFF"/>
                </a:highlight>
                <a:latin typeface="Narkisim"/>
                <a:ea typeface="Narkisim"/>
                <a:cs typeface="Narkisim"/>
                <a:sym typeface="Narkisim"/>
              </a:rPr>
              <a:t>כב</a:t>
            </a:r>
            <a:r>
              <a:rPr lang="iw" sz="3200">
                <a:solidFill>
                  <a:schemeClr val="dk1"/>
                </a:solidFill>
                <a:highlight>
                  <a:srgbClr val="FFFFFF"/>
                </a:highlight>
                <a:latin typeface="Narkisim"/>
                <a:ea typeface="Narkisim"/>
                <a:cs typeface="Narkisim"/>
                <a:sym typeface="Narkisim"/>
              </a:rPr>
              <a:t> וַתִּקְרַב לַשַּׁחַת נַפְשׁוֹ וְחַיָּתוֹ לַמְמִתִים: </a:t>
            </a:r>
            <a:endParaRPr sz="3200">
              <a:solidFill>
                <a:schemeClr val="dk1"/>
              </a:solidFill>
              <a:highlight>
                <a:srgbClr val="FFFFFF"/>
              </a:highlight>
              <a:latin typeface="Narkisim"/>
              <a:ea typeface="Narkisim"/>
              <a:cs typeface="Narkisim"/>
              <a:sym typeface="Narkisim"/>
            </a:endParaRPr>
          </a:p>
          <a:p>
            <a:r>
              <a:rPr lang="iw" sz="3200" b="1">
                <a:solidFill>
                  <a:srgbClr val="CC6600"/>
                </a:solidFill>
                <a:highlight>
                  <a:srgbClr val="FFFFFF"/>
                </a:highlight>
                <a:latin typeface="Narkisim"/>
                <a:ea typeface="Narkisim"/>
                <a:cs typeface="Narkisim"/>
                <a:sym typeface="Narkisim"/>
              </a:rPr>
              <a:t>     </a:t>
            </a:r>
            <a:r>
              <a:rPr lang="iw" sz="2400" b="1">
                <a:solidFill>
                  <a:srgbClr val="CC6600"/>
                </a:solidFill>
                <a:highlight>
                  <a:srgbClr val="FFFFFF"/>
                </a:highlight>
                <a:latin typeface="Narkisim"/>
                <a:ea typeface="Narkisim"/>
                <a:cs typeface="Narkisim"/>
                <a:sym typeface="Narkisim"/>
              </a:rPr>
              <a:t> כג</a:t>
            </a:r>
            <a:r>
              <a:rPr lang="iw" sz="2400">
                <a:solidFill>
                  <a:schemeClr val="dk1"/>
                </a:solidFill>
                <a:highlight>
                  <a:srgbClr val="FFFFFF"/>
                </a:highlight>
                <a:latin typeface="Narkisim"/>
                <a:ea typeface="Narkisim"/>
                <a:cs typeface="Narkisim"/>
                <a:sym typeface="Narkisim"/>
              </a:rPr>
              <a:t> אִם-יֵשׁ עָלָיו מַלְאָךְ מֵלִיץ אֶחָד מִנִּי-אָלֶף לְהַגִּיד לְאָדָם יָשְׁרוֹ: </a:t>
            </a:r>
            <a:endParaRPr sz="2400">
              <a:solidFill>
                <a:schemeClr val="dk1"/>
              </a:solidFill>
              <a:highlight>
                <a:srgbClr val="FFFFFF"/>
              </a:highlight>
              <a:latin typeface="Narkisim"/>
              <a:ea typeface="Narkisim"/>
              <a:cs typeface="Narkisim"/>
              <a:sym typeface="Narkisim"/>
            </a:endParaRPr>
          </a:p>
          <a:p>
            <a:endParaRPr sz="2400">
              <a:solidFill>
                <a:schemeClr val="dk1"/>
              </a:solidFill>
              <a:highlight>
                <a:srgbClr val="FFFFFF"/>
              </a:highlight>
              <a:latin typeface="Narkisim"/>
              <a:ea typeface="Narkisim"/>
              <a:cs typeface="Narkisim"/>
              <a:sym typeface="Narkisim"/>
            </a:endParaRPr>
          </a:p>
          <a:p>
            <a:endParaRPr sz="2400">
              <a:solidFill>
                <a:schemeClr val="dk1"/>
              </a:solidFill>
              <a:highlight>
                <a:srgbClr val="FFFFFF"/>
              </a:highlight>
              <a:latin typeface="Narkisim"/>
              <a:ea typeface="Narkisim"/>
              <a:cs typeface="Narkisim"/>
              <a:sym typeface="Narkisim"/>
            </a:endParaRPr>
          </a:p>
          <a:p>
            <a:r>
              <a:rPr lang="iw" sz="2400" b="1">
                <a:solidFill>
                  <a:srgbClr val="CC6600"/>
                </a:solidFill>
                <a:highlight>
                  <a:srgbClr val="FFFFFF"/>
                </a:highlight>
                <a:latin typeface="Narkisim"/>
                <a:ea typeface="Narkisim"/>
                <a:cs typeface="Narkisim"/>
                <a:sym typeface="Narkisim"/>
              </a:rPr>
              <a:t>       כד</a:t>
            </a:r>
            <a:r>
              <a:rPr lang="iw" sz="2400">
                <a:solidFill>
                  <a:schemeClr val="dk1"/>
                </a:solidFill>
                <a:highlight>
                  <a:srgbClr val="FFFFFF"/>
                </a:highlight>
                <a:latin typeface="Narkisim"/>
                <a:ea typeface="Narkisim"/>
                <a:cs typeface="Narkisim"/>
                <a:sym typeface="Narkisim"/>
              </a:rPr>
              <a:t> וַיְחֻנֶּנּוּ וַיֹּאמֶר פְּדָעֵהוּ מֵרֶדֶת שַׁחַת מָצָאתִי כֹפֶר: </a:t>
            </a:r>
            <a:r>
              <a:rPr lang="iw" sz="2400" b="1">
                <a:solidFill>
                  <a:srgbClr val="CC6600"/>
                </a:solidFill>
                <a:highlight>
                  <a:srgbClr val="FFFFFF"/>
                </a:highlight>
                <a:latin typeface="Narkisim"/>
                <a:ea typeface="Narkisim"/>
                <a:cs typeface="Narkisim"/>
                <a:sym typeface="Narkisim"/>
              </a:rPr>
              <a:t>כה</a:t>
            </a:r>
            <a:r>
              <a:rPr lang="iw" sz="2400">
                <a:solidFill>
                  <a:schemeClr val="dk1"/>
                </a:solidFill>
                <a:highlight>
                  <a:srgbClr val="FFFFFF"/>
                </a:highlight>
                <a:latin typeface="Narkisim"/>
                <a:ea typeface="Narkisim"/>
                <a:cs typeface="Narkisim"/>
                <a:sym typeface="Narkisim"/>
              </a:rPr>
              <a:t> ...יָשׁוּב לִימֵי עֲלוּמָיו: </a:t>
            </a:r>
            <a:endParaRPr sz="2400"/>
          </a:p>
        </p:txBody>
      </p:sp>
      <p:sp>
        <p:nvSpPr>
          <p:cNvPr id="258" name="Google Shape;258;p42"/>
          <p:cNvSpPr txBox="1"/>
          <p:nvPr/>
        </p:nvSpPr>
        <p:spPr>
          <a:xfrm>
            <a:off x="909900" y="4480267"/>
            <a:ext cx="2919200" cy="472000"/>
          </a:xfrm>
          <a:prstGeom prst="rect">
            <a:avLst/>
          </a:prstGeom>
          <a:noFill/>
          <a:ln>
            <a:noFill/>
          </a:ln>
        </p:spPr>
        <p:txBody>
          <a:bodyPr spcFirstLastPara="1" wrap="square" lIns="121900" tIns="121900" rIns="121900" bIns="121900" anchor="t" anchorCtr="0">
            <a:noAutofit/>
          </a:bodyPr>
          <a:lstStyle/>
          <a:p>
            <a:r>
              <a:rPr lang="iw" sz="2400" b="1">
                <a:solidFill>
                  <a:srgbClr val="FF0000"/>
                </a:solidFill>
              </a:rPr>
              <a:t>של האדם</a:t>
            </a:r>
            <a:r>
              <a:rPr lang="iw" sz="2400"/>
              <a:t> לא-ל'</a:t>
            </a:r>
            <a:endParaRPr sz="2400"/>
          </a:p>
          <a:p>
            <a:endParaRPr sz="2400"/>
          </a:p>
          <a:p>
            <a:endParaRPr sz="2400"/>
          </a:p>
          <a:p>
            <a:r>
              <a:rPr lang="iw" sz="2400" b="1">
                <a:solidFill>
                  <a:srgbClr val="38761D"/>
                </a:solidFill>
              </a:rPr>
              <a:t> </a:t>
            </a:r>
            <a:endParaRPr sz="2400"/>
          </a:p>
        </p:txBody>
      </p:sp>
      <p:cxnSp>
        <p:nvCxnSpPr>
          <p:cNvPr id="259" name="Google Shape;259;p42"/>
          <p:cNvCxnSpPr/>
          <p:nvPr/>
        </p:nvCxnSpPr>
        <p:spPr>
          <a:xfrm rot="10800000">
            <a:off x="3829100" y="4849067"/>
            <a:ext cx="674800" cy="51800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42"/>
          <p:cNvCxnSpPr/>
          <p:nvPr/>
        </p:nvCxnSpPr>
        <p:spPr>
          <a:xfrm flipH="1">
            <a:off x="3797700" y="5367067"/>
            <a:ext cx="737600" cy="329600"/>
          </a:xfrm>
          <a:prstGeom prst="straightConnector1">
            <a:avLst/>
          </a:prstGeom>
          <a:noFill/>
          <a:ln w="9525" cap="flat" cmpd="sng">
            <a:solidFill>
              <a:schemeClr val="dk2"/>
            </a:solidFill>
            <a:prstDash val="solid"/>
            <a:round/>
            <a:headEnd type="none" w="med" len="med"/>
            <a:tailEnd type="triangle" w="med" len="med"/>
          </a:ln>
        </p:spPr>
      </p:cxnSp>
      <p:sp>
        <p:nvSpPr>
          <p:cNvPr id="261" name="Google Shape;261;p42"/>
          <p:cNvSpPr txBox="1"/>
          <p:nvPr/>
        </p:nvSpPr>
        <p:spPr>
          <a:xfrm>
            <a:off x="979100" y="5367067"/>
            <a:ext cx="2780800" cy="8280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iw" sz="2400" b="1">
                <a:solidFill>
                  <a:srgbClr val="38761D"/>
                </a:solidFill>
              </a:rPr>
              <a:t>של א-ל'</a:t>
            </a:r>
            <a:r>
              <a:rPr lang="iw" sz="2400">
                <a:solidFill>
                  <a:schemeClr val="dk1"/>
                </a:solidFill>
              </a:rPr>
              <a:t> - לאדם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23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24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2400"/>
                                        <p:tgtEl>
                                          <p:spTgt spid="260"/>
                                        </p:tgtEl>
                                      </p:cBhvr>
                                    </p:animEffect>
                                  </p:childTnLst>
                                </p:cTn>
                              </p:par>
                              <p:par>
                                <p:cTn id="16" presetID="10" presetClass="entr" presetSubtype="0" fill="hold" nodeType="with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2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p:nvPr/>
        </p:nvSpPr>
        <p:spPr>
          <a:xfrm>
            <a:off x="738900" y="1007867"/>
            <a:ext cx="10965600" cy="5482800"/>
          </a:xfrm>
          <a:prstGeom prst="rect">
            <a:avLst/>
          </a:prstGeom>
          <a:noFill/>
          <a:ln>
            <a:noFill/>
          </a:ln>
        </p:spPr>
        <p:txBody>
          <a:bodyPr spcFirstLastPara="1" wrap="square" lIns="121900" tIns="121900" rIns="121900" bIns="121900" anchor="t" anchorCtr="0">
            <a:noAutofit/>
          </a:bodyPr>
          <a:lstStyle/>
          <a:p>
            <a:r>
              <a:rPr lang="iw" sz="4000" b="1" u="sng">
                <a:solidFill>
                  <a:srgbClr val="CC6600"/>
                </a:solidFill>
                <a:highlight>
                  <a:srgbClr val="FFFFFF"/>
                </a:highlight>
                <a:latin typeface="Narkisim"/>
                <a:ea typeface="Narkisim"/>
                <a:cs typeface="Narkisim"/>
                <a:sym typeface="Narkisim"/>
              </a:rPr>
              <a:t>אליהו</a:t>
            </a:r>
            <a:r>
              <a:rPr lang="iw" sz="4000" b="1">
                <a:solidFill>
                  <a:srgbClr val="CC6600"/>
                </a:solidFill>
                <a:highlight>
                  <a:srgbClr val="FFFFFF"/>
                </a:highlight>
                <a:latin typeface="Narkisim"/>
                <a:ea typeface="Narkisim"/>
                <a:cs typeface="Narkisim"/>
                <a:sym typeface="Narkisim"/>
              </a:rPr>
              <a:t> - פרק לז : </a:t>
            </a:r>
            <a:r>
              <a:rPr lang="iw" sz="3200" b="1">
                <a:highlight>
                  <a:srgbClr val="FFFFFF"/>
                </a:highlight>
                <a:latin typeface="Narkisim"/>
                <a:ea typeface="Narkisim"/>
                <a:cs typeface="Narkisim"/>
                <a:sym typeface="Narkisim"/>
              </a:rPr>
              <a:t>המים …</a:t>
            </a:r>
            <a:r>
              <a:rPr lang="iw" sz="3200" b="1">
                <a:solidFill>
                  <a:srgbClr val="FF9900"/>
                </a:solidFill>
                <a:highlight>
                  <a:srgbClr val="FFFFFF"/>
                </a:highlight>
                <a:latin typeface="Narkisim"/>
                <a:ea typeface="Narkisim"/>
                <a:cs typeface="Narkisim"/>
                <a:sym typeface="Narkisim"/>
              </a:rPr>
              <a:t>יב</a:t>
            </a:r>
            <a:r>
              <a:rPr lang="iw" sz="3200" b="1">
                <a:highlight>
                  <a:srgbClr val="FFFFFF"/>
                </a:highlight>
                <a:latin typeface="Narkisim"/>
                <a:ea typeface="Narkisim"/>
                <a:cs typeface="Narkisim"/>
                <a:sym typeface="Narkisim"/>
              </a:rPr>
              <a:t>.</a:t>
            </a:r>
            <a:r>
              <a:rPr lang="iw" sz="3200">
                <a:solidFill>
                  <a:schemeClr val="dk1"/>
                </a:solidFill>
                <a:highlight>
                  <a:srgbClr val="FFFFFF"/>
                </a:highlight>
                <a:latin typeface="Narkisim"/>
                <a:ea typeface="Narkisim"/>
                <a:cs typeface="Narkisim"/>
                <a:sym typeface="Narkisim"/>
              </a:rPr>
              <a:t>כֹּל אֲשֶׁר יְצַוֵּם עַל-פְּנֵי תֵבֵל אָרְצָה: </a:t>
            </a:r>
            <a:endParaRPr sz="3200" b="1">
              <a:solidFill>
                <a:srgbClr val="CC6600"/>
              </a:solidFill>
              <a:highlight>
                <a:srgbClr val="FFFFFF"/>
              </a:highlight>
              <a:latin typeface="Narkisim"/>
              <a:ea typeface="Narkisim"/>
              <a:cs typeface="Narkisim"/>
              <a:sym typeface="Narkisim"/>
            </a:endParaRPr>
          </a:p>
          <a:p>
            <a:r>
              <a:rPr lang="iw" sz="4800" b="1">
                <a:solidFill>
                  <a:srgbClr val="CC6600"/>
                </a:solidFill>
                <a:highlight>
                  <a:srgbClr val="FFFFFF"/>
                </a:highlight>
                <a:latin typeface="Narkisim"/>
                <a:ea typeface="Narkisim"/>
                <a:cs typeface="Narkisim"/>
                <a:sym typeface="Narkisim"/>
              </a:rPr>
              <a:t>יג</a:t>
            </a:r>
            <a:r>
              <a:rPr lang="iw" sz="4800">
                <a:solidFill>
                  <a:schemeClr val="dk1"/>
                </a:solidFill>
                <a:highlight>
                  <a:srgbClr val="FFFFFF"/>
                </a:highlight>
                <a:latin typeface="Narkisim"/>
                <a:ea typeface="Narkisim"/>
                <a:cs typeface="Narkisim"/>
                <a:sym typeface="Narkisim"/>
              </a:rPr>
              <a:t> אִם-</a:t>
            </a:r>
            <a:r>
              <a:rPr lang="iw" sz="4800" b="1">
                <a:solidFill>
                  <a:srgbClr val="FF0000"/>
                </a:solidFill>
                <a:highlight>
                  <a:srgbClr val="FFFFFF"/>
                </a:highlight>
                <a:latin typeface="Narkisim"/>
                <a:ea typeface="Narkisim"/>
                <a:cs typeface="Narkisim"/>
                <a:sym typeface="Narkisim"/>
              </a:rPr>
              <a:t>לְשֵׁבֶט </a:t>
            </a:r>
            <a:r>
              <a:rPr lang="iw" sz="4800">
                <a:solidFill>
                  <a:schemeClr val="dk1"/>
                </a:solidFill>
                <a:highlight>
                  <a:srgbClr val="FFFFFF"/>
                </a:highlight>
                <a:latin typeface="Narkisim"/>
                <a:ea typeface="Narkisim"/>
                <a:cs typeface="Narkisim"/>
                <a:sym typeface="Narkisim"/>
              </a:rPr>
              <a:t>אִם-לְאַרְצוֹ אִם-</a:t>
            </a:r>
            <a:r>
              <a:rPr lang="iw" sz="4800" b="1">
                <a:solidFill>
                  <a:srgbClr val="38761D"/>
                </a:solidFill>
                <a:highlight>
                  <a:srgbClr val="FFFFFF"/>
                </a:highlight>
                <a:latin typeface="Narkisim"/>
                <a:ea typeface="Narkisim"/>
                <a:cs typeface="Narkisim"/>
                <a:sym typeface="Narkisim"/>
              </a:rPr>
              <a:t>לְחֶסֶד</a:t>
            </a:r>
            <a:r>
              <a:rPr lang="iw" sz="4800">
                <a:solidFill>
                  <a:schemeClr val="dk1"/>
                </a:solidFill>
                <a:highlight>
                  <a:srgbClr val="FFFFFF"/>
                </a:highlight>
                <a:latin typeface="Narkisim"/>
                <a:ea typeface="Narkisim"/>
                <a:cs typeface="Narkisim"/>
                <a:sym typeface="Narkisim"/>
              </a:rPr>
              <a:t> יַמְצִאֵהוּ: </a:t>
            </a:r>
            <a:endParaRPr sz="4800">
              <a:solidFill>
                <a:schemeClr val="dk1"/>
              </a:solidFill>
              <a:highlight>
                <a:srgbClr val="FFFFFF"/>
              </a:highlight>
              <a:latin typeface="Narkisim"/>
              <a:ea typeface="Narkisim"/>
              <a:cs typeface="Narkisim"/>
              <a:sym typeface="Narkisim"/>
            </a:endParaRPr>
          </a:p>
          <a:p>
            <a:endParaRPr sz="4800">
              <a:solidFill>
                <a:schemeClr val="dk1"/>
              </a:solidFill>
              <a:highlight>
                <a:srgbClr val="FFFFFF"/>
              </a:highlight>
              <a:latin typeface="Narkisim"/>
              <a:ea typeface="Narkisim"/>
              <a:cs typeface="Narkisim"/>
              <a:sym typeface="Narkisim"/>
            </a:endParaRPr>
          </a:p>
          <a:p>
            <a:r>
              <a:rPr lang="iw" sz="4000" b="1" u="sng">
                <a:solidFill>
                  <a:srgbClr val="CC6600"/>
                </a:solidFill>
                <a:highlight>
                  <a:srgbClr val="FFFFFF"/>
                </a:highlight>
                <a:latin typeface="Narkisim"/>
                <a:ea typeface="Narkisim"/>
                <a:cs typeface="Narkisim"/>
                <a:sym typeface="Narkisim"/>
              </a:rPr>
              <a:t>תשובת ה' הראשונה</a:t>
            </a:r>
            <a:r>
              <a:rPr lang="iw" sz="4000" b="1">
                <a:solidFill>
                  <a:srgbClr val="CC6600"/>
                </a:solidFill>
                <a:highlight>
                  <a:srgbClr val="FFFFFF"/>
                </a:highlight>
                <a:latin typeface="Narkisim"/>
                <a:ea typeface="Narkisim"/>
                <a:cs typeface="Narkisim"/>
                <a:sym typeface="Narkisim"/>
              </a:rPr>
              <a:t>- פרק לח</a:t>
            </a:r>
            <a:endParaRPr sz="4000" b="1">
              <a:solidFill>
                <a:srgbClr val="CC6600"/>
              </a:solidFill>
              <a:highlight>
                <a:srgbClr val="FFFFFF"/>
              </a:highlight>
              <a:latin typeface="Narkisim"/>
              <a:ea typeface="Narkisim"/>
              <a:cs typeface="Narkisim"/>
              <a:sym typeface="Narkisim"/>
            </a:endParaRPr>
          </a:p>
          <a:p>
            <a:pPr>
              <a:buClr>
                <a:schemeClr val="dk1"/>
              </a:buClr>
              <a:buSzPts val="1100"/>
            </a:pPr>
            <a:r>
              <a:rPr lang="iw" sz="4000" b="1">
                <a:solidFill>
                  <a:srgbClr val="CC6600"/>
                </a:solidFill>
                <a:highlight>
                  <a:srgbClr val="FFFFFF"/>
                </a:highlight>
                <a:latin typeface="Narkisim"/>
                <a:ea typeface="Narkisim"/>
                <a:cs typeface="Narkisim"/>
                <a:sym typeface="Narkisim"/>
              </a:rPr>
              <a:t>כב</a:t>
            </a:r>
            <a:r>
              <a:rPr lang="iw" sz="4000">
                <a:solidFill>
                  <a:schemeClr val="dk1"/>
                </a:solidFill>
                <a:highlight>
                  <a:srgbClr val="FFFFFF"/>
                </a:highlight>
                <a:latin typeface="Narkisim"/>
                <a:ea typeface="Narkisim"/>
                <a:cs typeface="Narkisim"/>
                <a:sym typeface="Narkisim"/>
              </a:rPr>
              <a:t> הֲבָאתָ אֶל-אֹצְרוֹת שָׁלֶג וְאוֹצְרוֹת בָּרָד תִּרְאֶה:? </a:t>
            </a:r>
            <a:endParaRPr sz="4000">
              <a:solidFill>
                <a:schemeClr val="dk1"/>
              </a:solidFill>
              <a:highlight>
                <a:srgbClr val="FFFFFF"/>
              </a:highlight>
              <a:latin typeface="Narkisim"/>
              <a:ea typeface="Narkisim"/>
              <a:cs typeface="Narkisim"/>
              <a:sym typeface="Narkisim"/>
            </a:endParaRPr>
          </a:p>
          <a:p>
            <a:pPr marL="609585" indent="-558786">
              <a:buSzPts val="3000"/>
              <a:buFont typeface="Narkisim"/>
              <a:buAutoNum type="arabicPeriod"/>
            </a:pPr>
            <a:r>
              <a:rPr lang="iw" sz="4000" b="1">
                <a:solidFill>
                  <a:srgbClr val="CC6600"/>
                </a:solidFill>
                <a:highlight>
                  <a:srgbClr val="FFFFFF"/>
                </a:highlight>
                <a:latin typeface="Narkisim"/>
                <a:ea typeface="Narkisim"/>
                <a:cs typeface="Narkisim"/>
                <a:sym typeface="Narkisim"/>
              </a:rPr>
              <a:t>כג</a:t>
            </a:r>
            <a:r>
              <a:rPr lang="iw" sz="4000">
                <a:solidFill>
                  <a:schemeClr val="dk1"/>
                </a:solidFill>
                <a:highlight>
                  <a:srgbClr val="FFFFFF"/>
                </a:highlight>
                <a:latin typeface="Narkisim"/>
                <a:ea typeface="Narkisim"/>
                <a:cs typeface="Narkisim"/>
                <a:sym typeface="Narkisim"/>
              </a:rPr>
              <a:t> אֲשֶׁר-חָשַׂכְתִּי לְעֶת-</a:t>
            </a:r>
            <a:r>
              <a:rPr lang="iw" sz="4000" b="1">
                <a:solidFill>
                  <a:srgbClr val="FF0000"/>
                </a:solidFill>
                <a:highlight>
                  <a:srgbClr val="FFFFFF"/>
                </a:highlight>
                <a:latin typeface="Narkisim"/>
                <a:ea typeface="Narkisim"/>
                <a:cs typeface="Narkisim"/>
                <a:sym typeface="Narkisim"/>
              </a:rPr>
              <a:t>צָר לְיוֹם קְרָב וּמִלְחָמָה</a:t>
            </a:r>
            <a:r>
              <a:rPr lang="iw" sz="4000">
                <a:solidFill>
                  <a:schemeClr val="dk1"/>
                </a:solidFill>
                <a:highlight>
                  <a:srgbClr val="FFFFFF"/>
                </a:highlight>
                <a:latin typeface="Narkisim"/>
                <a:ea typeface="Narkisim"/>
                <a:cs typeface="Narkisim"/>
                <a:sym typeface="Narkisim"/>
              </a:rPr>
              <a:t>: </a:t>
            </a:r>
            <a:endParaRPr sz="4000" b="1">
              <a:solidFill>
                <a:srgbClr val="CC6600"/>
              </a:solidFill>
              <a:highlight>
                <a:srgbClr val="FFFFFF"/>
              </a:highlight>
              <a:latin typeface="Narkisim"/>
              <a:ea typeface="Narkisim"/>
              <a:cs typeface="Narkisim"/>
              <a:sym typeface="Narkisim"/>
            </a:endParaRPr>
          </a:p>
          <a:p>
            <a:pPr marL="609585" indent="-558786">
              <a:buSzPts val="3000"/>
              <a:buFont typeface="Narkisim"/>
              <a:buAutoNum type="arabicPeriod"/>
            </a:pPr>
            <a:r>
              <a:rPr lang="iw" sz="4000" b="1">
                <a:solidFill>
                  <a:srgbClr val="CC6600"/>
                </a:solidFill>
                <a:highlight>
                  <a:srgbClr val="FFFFFF"/>
                </a:highlight>
                <a:latin typeface="Narkisim"/>
                <a:ea typeface="Narkisim"/>
                <a:cs typeface="Narkisim"/>
                <a:sym typeface="Narkisim"/>
              </a:rPr>
              <a:t>כו</a:t>
            </a:r>
            <a:r>
              <a:rPr lang="iw" sz="4000" b="1">
                <a:solidFill>
                  <a:schemeClr val="dk1"/>
                </a:solidFill>
                <a:highlight>
                  <a:srgbClr val="FFFFFF"/>
                </a:highlight>
                <a:latin typeface="Narkisim"/>
                <a:ea typeface="Narkisim"/>
                <a:cs typeface="Narkisim"/>
                <a:sym typeface="Narkisim"/>
              </a:rPr>
              <a:t> </a:t>
            </a:r>
            <a:r>
              <a:rPr lang="iw" sz="4000" b="1" i="1">
                <a:solidFill>
                  <a:schemeClr val="dk1"/>
                </a:solidFill>
                <a:highlight>
                  <a:srgbClr val="FFFFFF"/>
                </a:highlight>
                <a:latin typeface="Narkisim"/>
                <a:ea typeface="Narkisim"/>
                <a:cs typeface="Narkisim"/>
                <a:sym typeface="Narkisim"/>
              </a:rPr>
              <a:t>לְהַמְטִיר עַל-אֶרֶץ לֹא-אִישׁ מִדְבָּר לֹא-אָדָם בּוֹ</a:t>
            </a:r>
            <a:r>
              <a:rPr lang="iw" sz="4000">
                <a:solidFill>
                  <a:schemeClr val="dk1"/>
                </a:solidFill>
                <a:highlight>
                  <a:srgbClr val="FFFFFF"/>
                </a:highlight>
                <a:latin typeface="Narkisim"/>
                <a:ea typeface="Narkisim"/>
                <a:cs typeface="Narkisim"/>
                <a:sym typeface="Narkisim"/>
              </a:rPr>
              <a:t>:! </a:t>
            </a:r>
            <a:endParaRPr sz="4000">
              <a:solidFill>
                <a:schemeClr val="dk1"/>
              </a:solidFill>
              <a:highlight>
                <a:srgbClr val="FFFFFF"/>
              </a:highlight>
              <a:latin typeface="Narkisim"/>
              <a:ea typeface="Narkisim"/>
              <a:cs typeface="Narkisim"/>
              <a:sym typeface="Narkisim"/>
            </a:endParaRPr>
          </a:p>
          <a:p>
            <a:pPr marL="609585" indent="-558786">
              <a:buSzPts val="3000"/>
              <a:buFont typeface="Narkisim"/>
              <a:buAutoNum type="arabicPeriod"/>
            </a:pPr>
            <a:r>
              <a:rPr lang="iw" sz="4000" b="1">
                <a:solidFill>
                  <a:srgbClr val="CC6600"/>
                </a:solidFill>
                <a:highlight>
                  <a:srgbClr val="FFFFFF"/>
                </a:highlight>
                <a:latin typeface="Narkisim"/>
                <a:ea typeface="Narkisim"/>
                <a:cs typeface="Narkisim"/>
                <a:sym typeface="Narkisim"/>
              </a:rPr>
              <a:t>כז</a:t>
            </a:r>
            <a:r>
              <a:rPr lang="iw" sz="4000">
                <a:solidFill>
                  <a:schemeClr val="dk1"/>
                </a:solidFill>
                <a:highlight>
                  <a:srgbClr val="FFFFFF"/>
                </a:highlight>
                <a:latin typeface="Narkisim"/>
                <a:ea typeface="Narkisim"/>
                <a:cs typeface="Narkisim"/>
                <a:sym typeface="Narkisim"/>
              </a:rPr>
              <a:t> לְהַשְׂבִּיעַ שֹׁאָה וּמְשֹׁאָה </a:t>
            </a:r>
            <a:r>
              <a:rPr lang="iw" sz="4000" b="1">
                <a:solidFill>
                  <a:srgbClr val="38761D"/>
                </a:solidFill>
                <a:highlight>
                  <a:srgbClr val="FFFFFF"/>
                </a:highlight>
                <a:latin typeface="Narkisim"/>
                <a:ea typeface="Narkisim"/>
                <a:cs typeface="Narkisim"/>
                <a:sym typeface="Narkisim"/>
              </a:rPr>
              <a:t>וּלְהַצְמִיחַ מֹצָא דֶשֶׁא</a:t>
            </a:r>
            <a:r>
              <a:rPr lang="iw" sz="4000">
                <a:solidFill>
                  <a:schemeClr val="dk1"/>
                </a:solidFill>
                <a:highlight>
                  <a:srgbClr val="FFFFFF"/>
                </a:highlight>
                <a:latin typeface="Narkisim"/>
                <a:ea typeface="Narkisim"/>
                <a:cs typeface="Narkisim"/>
                <a:sym typeface="Narkisim"/>
              </a:rPr>
              <a:t>:</a:t>
            </a:r>
            <a:r>
              <a:rPr lang="iw" sz="5333">
                <a:solidFill>
                  <a:schemeClr val="dk1"/>
                </a:solidFill>
                <a:highlight>
                  <a:srgbClr val="FFFFFF"/>
                </a:highlight>
                <a:latin typeface="Narkisim"/>
                <a:ea typeface="Narkisim"/>
                <a:cs typeface="Narkisim"/>
                <a:sym typeface="Narkisim"/>
              </a:rPr>
              <a:t> </a:t>
            </a:r>
            <a:endParaRPr sz="5333">
              <a:solidFill>
                <a:schemeClr val="dk1"/>
              </a:solidFill>
              <a:highlight>
                <a:srgbClr val="FFFFFF"/>
              </a:highlight>
              <a:latin typeface="Narkisim"/>
              <a:ea typeface="Narkisim"/>
              <a:cs typeface="Narkisim"/>
              <a:sym typeface="Narkisi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4" descr="2 סרטונים שערך הרב יואל בן נון  האחד  לתשובת ה'   הראשונה באיוב (פרק לט)   והשני למבטי הטבע בכלל במהלך  הדיונים בין הרעים ואיוב לאורך כל הספר ." title="סרטון בנושא תשובת ה' הראשונה באיוב של הרב יואל בן נון">
            <a:hlinkClick r:id="rId3"/>
          </p:cNvPr>
          <p:cNvPicPr preferRelativeResize="0"/>
          <p:nvPr/>
        </p:nvPicPr>
        <p:blipFill>
          <a:blip r:embed="rId4">
            <a:alphaModFix/>
          </a:blip>
          <a:stretch>
            <a:fillRect/>
          </a:stretch>
        </p:blipFill>
        <p:spPr>
          <a:xfrm>
            <a:off x="152367" y="3980892"/>
            <a:ext cx="3673067" cy="2754800"/>
          </a:xfrm>
          <a:prstGeom prst="rect">
            <a:avLst/>
          </a:prstGeom>
          <a:noFill/>
          <a:ln>
            <a:noFill/>
          </a:ln>
        </p:spPr>
      </p:pic>
      <p:sp>
        <p:nvSpPr>
          <p:cNvPr id="272" name="Google Shape;272;p44"/>
          <p:cNvSpPr txBox="1"/>
          <p:nvPr/>
        </p:nvSpPr>
        <p:spPr>
          <a:xfrm>
            <a:off x="3371533" y="371333"/>
            <a:ext cx="6104400" cy="1070000"/>
          </a:xfrm>
          <a:prstGeom prst="rect">
            <a:avLst/>
          </a:prstGeom>
          <a:noFill/>
          <a:ln>
            <a:noFill/>
          </a:ln>
        </p:spPr>
        <p:txBody>
          <a:bodyPr spcFirstLastPara="1" wrap="square" lIns="121900" tIns="121900" rIns="121900" bIns="121900" anchor="t" anchorCtr="0">
            <a:noAutofit/>
          </a:bodyPr>
          <a:lstStyle/>
          <a:p>
            <a:r>
              <a:rPr lang="iw" sz="5333" u="sng">
                <a:solidFill>
                  <a:schemeClr val="hlink"/>
                </a:solidFill>
                <a:hlinkClick r:id="rId5"/>
              </a:rPr>
              <a:t>תשובות ה' בספר איוב</a:t>
            </a:r>
            <a:r>
              <a:rPr lang="iw" sz="5333"/>
              <a:t> </a:t>
            </a:r>
            <a:endParaRPr sz="5333"/>
          </a:p>
        </p:txBody>
      </p:sp>
      <p:sp>
        <p:nvSpPr>
          <p:cNvPr id="273" name="Google Shape;273;p44"/>
          <p:cNvSpPr/>
          <p:nvPr/>
        </p:nvSpPr>
        <p:spPr>
          <a:xfrm>
            <a:off x="218000" y="1788235"/>
            <a:ext cx="3564072" cy="1647792"/>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iw" sz="2400" b="1">
                <a:solidFill>
                  <a:schemeClr val="dk1"/>
                </a:solidFill>
              </a:rPr>
              <a:t>תשובת ה' הראשונה - בעלי החיים בפרק לט</a:t>
            </a:r>
            <a:r>
              <a:rPr lang="iw" sz="2400">
                <a:solidFill>
                  <a:schemeClr val="dk1"/>
                </a:solidFill>
              </a:rPr>
              <a:t> .  </a:t>
            </a:r>
            <a:endParaRPr sz="2400">
              <a:solidFill>
                <a:schemeClr val="dk1"/>
              </a:solidFill>
            </a:endParaRPr>
          </a:p>
          <a:p>
            <a:pPr algn="ctr">
              <a:buClr>
                <a:schemeClr val="dk1"/>
              </a:buClr>
              <a:buSzPts val="1100"/>
            </a:pPr>
            <a:r>
              <a:rPr lang="iw" sz="2400" b="1">
                <a:solidFill>
                  <a:srgbClr val="FF0000"/>
                </a:solidFill>
              </a:rPr>
              <a:t>   סרטון של הרב יואל בן נון </a:t>
            </a:r>
            <a:endParaRPr sz="2400" b="1">
              <a:solidFill>
                <a:srgbClr val="FF0000"/>
              </a:solidFill>
            </a:endParaRPr>
          </a:p>
        </p:txBody>
      </p:sp>
      <p:sp>
        <p:nvSpPr>
          <p:cNvPr id="274" name="Google Shape;274;p44"/>
          <p:cNvSpPr/>
          <p:nvPr/>
        </p:nvSpPr>
        <p:spPr>
          <a:xfrm>
            <a:off x="8421067" y="1788235"/>
            <a:ext cx="3564072" cy="1647792"/>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iw" sz="3200" b="1"/>
              <a:t>מבטי הטבע באיוב</a:t>
            </a:r>
            <a:r>
              <a:rPr lang="iw" sz="2400"/>
              <a:t> </a:t>
            </a:r>
            <a:endParaRPr sz="2400"/>
          </a:p>
          <a:p>
            <a:endParaRPr sz="2400" b="1">
              <a:solidFill>
                <a:srgbClr val="FF0000"/>
              </a:solidFill>
            </a:endParaRPr>
          </a:p>
          <a:p>
            <a:pPr algn="ctr"/>
            <a:r>
              <a:rPr lang="iw" sz="2400" b="1">
                <a:solidFill>
                  <a:srgbClr val="FF0000"/>
                </a:solidFill>
              </a:rPr>
              <a:t> סרטון מסכם של הרב יואל בן נון</a:t>
            </a:r>
            <a:endParaRPr sz="2400" b="1">
              <a:solidFill>
                <a:srgbClr val="FF0000"/>
              </a:solidFill>
            </a:endParaRPr>
          </a:p>
        </p:txBody>
      </p:sp>
      <p:pic>
        <p:nvPicPr>
          <p:cNvPr id="275" name="Google Shape;275;p44" title="מבט על תאורי הטבע בספר  איוב הרב יואל בן נון">
            <a:hlinkClick r:id="rId6"/>
          </p:cNvPr>
          <p:cNvPicPr preferRelativeResize="0"/>
          <p:nvPr/>
        </p:nvPicPr>
        <p:blipFill>
          <a:blip r:embed="rId7">
            <a:alphaModFix/>
          </a:blip>
          <a:stretch>
            <a:fillRect/>
          </a:stretch>
        </p:blipFill>
        <p:spPr>
          <a:xfrm>
            <a:off x="8366567" y="3980892"/>
            <a:ext cx="3673067" cy="27548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p:nvPr/>
        </p:nvSpPr>
        <p:spPr>
          <a:xfrm>
            <a:off x="0" y="233833"/>
            <a:ext cx="12192000" cy="6543482"/>
          </a:xfrm>
          <a:prstGeom prst="rect">
            <a:avLst/>
          </a:prstGeom>
          <a:noFill/>
          <a:ln>
            <a:noFill/>
          </a:ln>
        </p:spPr>
        <p:txBody>
          <a:bodyPr spcFirstLastPara="1" wrap="square" lIns="121900" tIns="121900" rIns="121900" bIns="121900" anchor="t" anchorCtr="0">
            <a:spAutoFit/>
          </a:bodyPr>
          <a:lstStyle/>
          <a:p>
            <a:r>
              <a:rPr lang="iw" sz="2533" b="1">
                <a:solidFill>
                  <a:srgbClr val="CC6600"/>
                </a:solidFill>
                <a:highlight>
                  <a:srgbClr val="FFFFFF"/>
                </a:highlight>
                <a:latin typeface="Narkisim"/>
                <a:ea typeface="Narkisim"/>
                <a:cs typeface="Narkisim"/>
                <a:sym typeface="Narkisim"/>
              </a:rPr>
              <a:t>תגובת איוב בין שתי תשובות ה',   - פרק מ פס' ד-ה: </a:t>
            </a:r>
            <a:endParaRPr sz="1733" b="1">
              <a:solidFill>
                <a:srgbClr val="CC6600"/>
              </a:solidFill>
              <a:highlight>
                <a:srgbClr val="FFFFFF"/>
              </a:highlight>
              <a:latin typeface="Narkisim"/>
              <a:ea typeface="Narkisim"/>
              <a:cs typeface="Narkisim"/>
              <a:sym typeface="Narkisim"/>
            </a:endParaRPr>
          </a:p>
          <a:p>
            <a:r>
              <a:rPr lang="iw" sz="1733" b="1">
                <a:solidFill>
                  <a:srgbClr val="CC6600"/>
                </a:solidFill>
                <a:highlight>
                  <a:srgbClr val="FFFFFF"/>
                </a:highlight>
                <a:latin typeface="Narkisim"/>
                <a:ea typeface="Narkisim"/>
                <a:cs typeface="Narkisim"/>
                <a:sym typeface="Narkisim"/>
              </a:rPr>
              <a:t>                     </a:t>
            </a:r>
            <a:r>
              <a:rPr lang="iw" sz="2667" b="1">
                <a:solidFill>
                  <a:srgbClr val="CC6600"/>
                </a:solidFill>
                <a:highlight>
                  <a:srgbClr val="FFFFFF"/>
                </a:highlight>
                <a:latin typeface="Narkisim"/>
                <a:ea typeface="Narkisim"/>
                <a:cs typeface="Narkisim"/>
                <a:sym typeface="Narkisim"/>
              </a:rPr>
              <a:t> ד</a:t>
            </a:r>
            <a:r>
              <a:rPr lang="iw" sz="2667">
                <a:solidFill>
                  <a:schemeClr val="dk1"/>
                </a:solidFill>
                <a:highlight>
                  <a:srgbClr val="FFFFFF"/>
                </a:highlight>
                <a:latin typeface="Narkisim"/>
                <a:ea typeface="Narkisim"/>
                <a:cs typeface="Narkisim"/>
                <a:sym typeface="Narkisim"/>
              </a:rPr>
              <a:t> הֵן קַלֹּתִי מָה אֲשִׁיבֶךָּ יָדִי שַׂמְתִּי לְמוֹ פִי:</a:t>
            </a:r>
            <a:endParaRPr sz="2667">
              <a:solidFill>
                <a:schemeClr val="dk1"/>
              </a:solidFill>
              <a:highlight>
                <a:srgbClr val="FFFFFF"/>
              </a:highlight>
              <a:latin typeface="Narkisim"/>
              <a:ea typeface="Narkisim"/>
              <a:cs typeface="Narkisim"/>
              <a:sym typeface="Narkisim"/>
            </a:endParaRPr>
          </a:p>
          <a:p>
            <a:r>
              <a:rPr lang="iw" sz="2667">
                <a:solidFill>
                  <a:schemeClr val="dk1"/>
                </a:solidFill>
                <a:highlight>
                  <a:srgbClr val="FFFFFF"/>
                </a:highlight>
                <a:latin typeface="Narkisim"/>
                <a:ea typeface="Narkisim"/>
                <a:cs typeface="Narkisim"/>
                <a:sym typeface="Narkisim"/>
              </a:rPr>
              <a:t>  </a:t>
            </a:r>
            <a:r>
              <a:rPr lang="iw" sz="2133">
                <a:solidFill>
                  <a:schemeClr val="dk1"/>
                </a:solidFill>
                <a:highlight>
                  <a:srgbClr val="FFFFFF"/>
                </a:highlight>
                <a:latin typeface="Calibri"/>
                <a:ea typeface="Calibri"/>
                <a:cs typeface="Calibri"/>
                <a:sym typeface="Calibri"/>
              </a:rPr>
              <a:t> </a:t>
            </a:r>
            <a:r>
              <a:rPr lang="iw" sz="2133">
                <a:solidFill>
                  <a:srgbClr val="CC6600"/>
                </a:solidFill>
                <a:highlight>
                  <a:srgbClr val="FFFFFF"/>
                </a:highlight>
                <a:latin typeface="Calibri"/>
                <a:ea typeface="Calibri"/>
                <a:cs typeface="Calibri"/>
                <a:sym typeface="Calibri"/>
              </a:rPr>
              <a:t>לכך איוב מסכים לחלוטין , איש האמונה - על- קטנות האדם , אין  חולק . בודאי אחרי  שלב א  בתשובת ה'- גדלות ה' בבריאה! [ עולם ללא אדם,  כמעט…]  </a:t>
            </a:r>
            <a:endParaRPr sz="2133">
              <a:solidFill>
                <a:srgbClr val="CC6600"/>
              </a:solidFill>
              <a:highlight>
                <a:srgbClr val="FFFFFF"/>
              </a:highlight>
              <a:latin typeface="Calibri"/>
              <a:ea typeface="Calibri"/>
              <a:cs typeface="Calibri"/>
              <a:sym typeface="Calibri"/>
            </a:endParaRPr>
          </a:p>
          <a:p>
            <a:r>
              <a:rPr lang="iw" sz="2667" b="1">
                <a:solidFill>
                  <a:srgbClr val="CC6600"/>
                </a:solidFill>
                <a:highlight>
                  <a:srgbClr val="FFFFFF"/>
                </a:highlight>
                <a:latin typeface="Narkisim"/>
                <a:ea typeface="Narkisim"/>
                <a:cs typeface="Narkisim"/>
                <a:sym typeface="Narkisim"/>
              </a:rPr>
              <a:t>               ה</a:t>
            </a:r>
            <a:r>
              <a:rPr lang="iw" sz="2667">
                <a:solidFill>
                  <a:schemeClr val="dk1"/>
                </a:solidFill>
                <a:highlight>
                  <a:srgbClr val="FFFFFF"/>
                </a:highlight>
                <a:latin typeface="Narkisim"/>
                <a:ea typeface="Narkisim"/>
                <a:cs typeface="Narkisim"/>
                <a:sym typeface="Narkisim"/>
              </a:rPr>
              <a:t> אַחַת דִּבַּרְתִּי וְלֹא אֶעֱנֶה וּשְׁתַּיִם וְלֹא אוֹסִיף:       </a:t>
            </a:r>
            <a:r>
              <a:rPr lang="iw" sz="2400">
                <a:solidFill>
                  <a:srgbClr val="CC6600"/>
                </a:solidFill>
                <a:highlight>
                  <a:srgbClr val="FFFFFF"/>
                </a:highlight>
                <a:latin typeface="Calibri"/>
                <a:ea typeface="Calibri"/>
                <a:cs typeface="Calibri"/>
                <a:sym typeface="Calibri"/>
              </a:rPr>
              <a:t>מטענת האכזריות - אינו חוזר בו .</a:t>
            </a:r>
            <a:r>
              <a:rPr lang="iw" sz="2400">
                <a:solidFill>
                  <a:schemeClr val="dk1"/>
                </a:solidFill>
                <a:highlight>
                  <a:srgbClr val="FFFFFF"/>
                </a:highlight>
                <a:latin typeface="Calibri"/>
                <a:ea typeface="Calibri"/>
                <a:cs typeface="Calibri"/>
                <a:sym typeface="Calibri"/>
              </a:rPr>
              <a:t> </a:t>
            </a:r>
            <a:endParaRPr sz="2400">
              <a:solidFill>
                <a:schemeClr val="dk1"/>
              </a:solidFill>
              <a:highlight>
                <a:srgbClr val="FFFFFF"/>
              </a:highlight>
              <a:latin typeface="Calibri"/>
              <a:ea typeface="Calibri"/>
              <a:cs typeface="Calibri"/>
              <a:sym typeface="Calibri"/>
            </a:endParaRPr>
          </a:p>
          <a:p>
            <a:endParaRPr sz="2400">
              <a:solidFill>
                <a:schemeClr val="dk1"/>
              </a:solidFill>
              <a:highlight>
                <a:srgbClr val="FFFFFF"/>
              </a:highlight>
              <a:latin typeface="Narkisim"/>
              <a:ea typeface="Narkisim"/>
              <a:cs typeface="Narkisim"/>
              <a:sym typeface="Narkisim"/>
            </a:endParaRPr>
          </a:p>
          <a:p>
            <a:r>
              <a:rPr lang="iw" sz="1733">
                <a:solidFill>
                  <a:schemeClr val="dk1"/>
                </a:solidFill>
                <a:highlight>
                  <a:srgbClr val="FFFFFF"/>
                </a:highlight>
                <a:latin typeface="Narkisim"/>
                <a:ea typeface="Narkisim"/>
                <a:cs typeface="Narkisim"/>
                <a:sym typeface="Narkisim"/>
              </a:rPr>
              <a:t>רש"י </a:t>
            </a:r>
            <a:r>
              <a:rPr lang="iw" sz="1467" b="1">
                <a:solidFill>
                  <a:srgbClr val="5E6EB3"/>
                </a:solidFill>
                <a:highlight>
                  <a:srgbClr val="FFFFFF"/>
                </a:highlight>
              </a:rPr>
              <a:t>פרק מ, ה</a:t>
            </a:r>
            <a:endParaRPr sz="1467" b="1">
              <a:solidFill>
                <a:srgbClr val="5E6EB3"/>
              </a:solidFill>
              <a:highlight>
                <a:srgbClr val="FFFFFF"/>
              </a:highlight>
            </a:endParaRPr>
          </a:p>
          <a:p>
            <a:pPr>
              <a:lnSpc>
                <a:spcPct val="115000"/>
              </a:lnSpc>
            </a:pPr>
            <a:r>
              <a:rPr lang="iw" sz="2400" b="1">
                <a:solidFill>
                  <a:srgbClr val="CC0066"/>
                </a:solidFill>
                <a:highlight>
                  <a:srgbClr val="FFFFFF"/>
                </a:highlight>
              </a:rPr>
              <a:t>אחת דברתי. [ 1. ]</a:t>
            </a:r>
            <a:r>
              <a:rPr lang="iw" sz="2400">
                <a:solidFill>
                  <a:schemeClr val="dk1"/>
                </a:solidFill>
                <a:highlight>
                  <a:srgbClr val="FFFFFF"/>
                </a:highlight>
              </a:rPr>
              <a:t>כלומר מעט אמרתי ולא אוסיף עוד, </a:t>
            </a:r>
            <a:endParaRPr sz="1467">
              <a:solidFill>
                <a:schemeClr val="dk1"/>
              </a:solidFill>
              <a:highlight>
                <a:srgbClr val="FFFFFF"/>
              </a:highlight>
            </a:endParaRPr>
          </a:p>
          <a:p>
            <a:pPr>
              <a:lnSpc>
                <a:spcPct val="115000"/>
              </a:lnSpc>
            </a:pPr>
            <a:r>
              <a:rPr lang="iw" sz="2400" b="1">
                <a:solidFill>
                  <a:srgbClr val="CC0066"/>
                </a:solidFill>
                <a:highlight>
                  <a:srgbClr val="FFFFFF"/>
                </a:highlight>
              </a:rPr>
              <a:t>[2. ]</a:t>
            </a:r>
            <a:r>
              <a:rPr lang="iw" sz="2400">
                <a:solidFill>
                  <a:schemeClr val="dk1"/>
                </a:solidFill>
                <a:highlight>
                  <a:srgbClr val="FFFFFF"/>
                </a:highlight>
              </a:rPr>
              <a:t>ויש פותרים-</a:t>
            </a:r>
            <a:r>
              <a:rPr lang="iw" sz="2533">
                <a:solidFill>
                  <a:schemeClr val="dk1"/>
                </a:solidFill>
                <a:highlight>
                  <a:srgbClr val="FFFFFF"/>
                </a:highlight>
              </a:rPr>
              <a:t> '</a:t>
            </a:r>
            <a:r>
              <a:rPr lang="iw" sz="2667">
                <a:solidFill>
                  <a:schemeClr val="dk1"/>
                </a:solidFill>
                <a:highlight>
                  <a:srgbClr val="FFFFFF"/>
                </a:highlight>
              </a:rPr>
              <a:t>אחת' דברתי, אשר אמרתי (לעיל ט) תם ורשע הוא מכלה-  לא אענה עוד.</a:t>
            </a:r>
            <a:endParaRPr sz="2667">
              <a:solidFill>
                <a:schemeClr val="dk1"/>
              </a:solidFill>
              <a:highlight>
                <a:srgbClr val="FFFFFF"/>
              </a:highlight>
            </a:endParaRPr>
          </a:p>
          <a:p>
            <a:pPr>
              <a:lnSpc>
                <a:spcPct val="115000"/>
              </a:lnSpc>
            </a:pPr>
            <a:r>
              <a:rPr lang="iw" sz="3600">
                <a:solidFill>
                  <a:schemeClr val="dk1"/>
                </a:solidFill>
                <a:highlight>
                  <a:srgbClr val="FFFFFF"/>
                </a:highlight>
              </a:rPr>
              <a:t>   </a:t>
            </a:r>
            <a:r>
              <a:rPr lang="iw" sz="2667" b="1">
                <a:solidFill>
                  <a:srgbClr val="CC6600"/>
                </a:solidFill>
                <a:highlight>
                  <a:srgbClr val="FFFFFF"/>
                </a:highlight>
                <a:latin typeface="Narkisim"/>
                <a:ea typeface="Narkisim"/>
                <a:cs typeface="Narkisim"/>
                <a:sym typeface="Narkisim"/>
              </a:rPr>
              <a:t>ט</a:t>
            </a:r>
            <a:r>
              <a:rPr lang="iw" sz="3600">
                <a:solidFill>
                  <a:schemeClr val="dk1"/>
                </a:solidFill>
                <a:highlight>
                  <a:srgbClr val="FFFFFF"/>
                </a:highlight>
              </a:rPr>
              <a:t> </a:t>
            </a:r>
            <a:r>
              <a:rPr lang="iw" sz="2667" b="1">
                <a:solidFill>
                  <a:srgbClr val="CC6600"/>
                </a:solidFill>
                <a:highlight>
                  <a:srgbClr val="FFFFFF"/>
                </a:highlight>
                <a:latin typeface="Narkisim"/>
                <a:ea typeface="Narkisim"/>
                <a:cs typeface="Narkisim"/>
                <a:sym typeface="Narkisim"/>
              </a:rPr>
              <a:t>כב</a:t>
            </a:r>
            <a:r>
              <a:rPr lang="iw" sz="2667">
                <a:solidFill>
                  <a:schemeClr val="dk1"/>
                </a:solidFill>
                <a:highlight>
                  <a:srgbClr val="FFFFFF"/>
                </a:highlight>
                <a:latin typeface="Narkisim"/>
                <a:ea typeface="Narkisim"/>
                <a:cs typeface="Narkisim"/>
                <a:sym typeface="Narkisim"/>
              </a:rPr>
              <a:t> אַחַת הִיא עַל כֵּן אָמַרְתִּי תָּם וְרָשָׁע הוּא מְכַלֶּה:</a:t>
            </a:r>
            <a:r>
              <a:rPr lang="iw" sz="3600">
                <a:solidFill>
                  <a:schemeClr val="dk1"/>
                </a:solidFill>
                <a:highlight>
                  <a:srgbClr val="FFFFFF"/>
                </a:highlight>
              </a:rPr>
              <a:t> </a:t>
            </a:r>
            <a:r>
              <a:rPr lang="iw" sz="2533">
                <a:solidFill>
                  <a:srgbClr val="CC6600"/>
                </a:solidFill>
                <a:highlight>
                  <a:srgbClr val="FFFFFF"/>
                </a:highlight>
              </a:rPr>
              <a:t>טענת האכזריות , השרירותיות. </a:t>
            </a:r>
            <a:endParaRPr sz="400" b="1">
              <a:solidFill>
                <a:srgbClr val="CC6600"/>
              </a:solidFill>
              <a:highlight>
                <a:srgbClr val="FFFFFF"/>
              </a:highlight>
            </a:endParaRPr>
          </a:p>
          <a:p>
            <a:pPr>
              <a:lnSpc>
                <a:spcPct val="115000"/>
              </a:lnSpc>
            </a:pPr>
            <a:r>
              <a:rPr lang="iw" sz="2400" b="1">
                <a:solidFill>
                  <a:srgbClr val="CC0066"/>
                </a:solidFill>
                <a:highlight>
                  <a:srgbClr val="FFFFFF"/>
                </a:highlight>
              </a:rPr>
              <a:t>ושתים. </a:t>
            </a:r>
            <a:r>
              <a:rPr lang="iw" sz="2400">
                <a:solidFill>
                  <a:schemeClr val="dk1"/>
                </a:solidFill>
                <a:highlight>
                  <a:srgbClr val="FFFFFF"/>
                </a:highlight>
              </a:rPr>
              <a:t>שאמרתי (לעיל יג) אל תעש עמדי לא אוסיף. </a:t>
            </a:r>
            <a:endParaRPr sz="2400">
              <a:solidFill>
                <a:schemeClr val="dk1"/>
              </a:solidFill>
              <a:highlight>
                <a:srgbClr val="FFFFFF"/>
              </a:highlight>
            </a:endParaRPr>
          </a:p>
          <a:p>
            <a:pPr>
              <a:lnSpc>
                <a:spcPct val="115000"/>
              </a:lnSpc>
              <a:buClr>
                <a:schemeClr val="dk1"/>
              </a:buClr>
              <a:buSzPts val="1100"/>
            </a:pPr>
            <a:r>
              <a:rPr lang="iw" sz="1467">
                <a:solidFill>
                  <a:schemeClr val="dk1"/>
                </a:solidFill>
                <a:highlight>
                  <a:srgbClr val="FFFFFF"/>
                </a:highlight>
              </a:rPr>
              <a:t>   </a:t>
            </a:r>
            <a:r>
              <a:rPr lang="iw" sz="2800">
                <a:solidFill>
                  <a:schemeClr val="dk1"/>
                </a:solidFill>
                <a:highlight>
                  <a:srgbClr val="FFFFFF"/>
                </a:highlight>
              </a:rPr>
              <a:t> </a:t>
            </a:r>
            <a:r>
              <a:rPr lang="iw" sz="3067" b="1">
                <a:solidFill>
                  <a:srgbClr val="CC6600"/>
                </a:solidFill>
                <a:highlight>
                  <a:srgbClr val="FFFFFF"/>
                </a:highlight>
                <a:latin typeface="Narkisim"/>
                <a:ea typeface="Narkisim"/>
                <a:cs typeface="Narkisim"/>
                <a:sym typeface="Narkisim"/>
              </a:rPr>
              <a:t>יג</a:t>
            </a:r>
            <a:r>
              <a:rPr lang="iw" sz="1467">
                <a:solidFill>
                  <a:schemeClr val="dk1"/>
                </a:solidFill>
                <a:highlight>
                  <a:srgbClr val="FFFFFF"/>
                </a:highlight>
              </a:rPr>
              <a:t> </a:t>
            </a:r>
            <a:r>
              <a:rPr lang="iw" sz="2667" b="1">
                <a:solidFill>
                  <a:srgbClr val="CC6600"/>
                </a:solidFill>
                <a:highlight>
                  <a:srgbClr val="FFFFFF"/>
                </a:highlight>
                <a:latin typeface="Narkisim"/>
                <a:ea typeface="Narkisim"/>
                <a:cs typeface="Narkisim"/>
                <a:sym typeface="Narkisim"/>
              </a:rPr>
              <a:t>כ</a:t>
            </a:r>
            <a:r>
              <a:rPr lang="iw" sz="2667">
                <a:solidFill>
                  <a:schemeClr val="dk1"/>
                </a:solidFill>
                <a:highlight>
                  <a:srgbClr val="FFFFFF"/>
                </a:highlight>
                <a:latin typeface="Narkisim"/>
                <a:ea typeface="Narkisim"/>
                <a:cs typeface="Narkisim"/>
                <a:sym typeface="Narkisim"/>
              </a:rPr>
              <a:t> אַךְ שְׁתַּיִם אַל תַּעַשׂ עִמָּדִי אָז מִפָּנֶיךָ לֹא אֶסָּתֵר: </a:t>
            </a:r>
            <a:r>
              <a:rPr lang="iw" sz="2667" b="1">
                <a:solidFill>
                  <a:srgbClr val="CC6600"/>
                </a:solidFill>
                <a:highlight>
                  <a:srgbClr val="FFFFFF"/>
                </a:highlight>
                <a:latin typeface="Narkisim"/>
                <a:ea typeface="Narkisim"/>
                <a:cs typeface="Narkisim"/>
                <a:sym typeface="Narkisim"/>
              </a:rPr>
              <a:t>כא [1]</a:t>
            </a:r>
            <a:r>
              <a:rPr lang="iw" sz="2667">
                <a:solidFill>
                  <a:schemeClr val="dk1"/>
                </a:solidFill>
                <a:highlight>
                  <a:srgbClr val="FFFFFF"/>
                </a:highlight>
                <a:latin typeface="Narkisim"/>
                <a:ea typeface="Narkisim"/>
                <a:cs typeface="Narkisim"/>
                <a:sym typeface="Narkisim"/>
              </a:rPr>
              <a:t> כַּפְּךָ מֵעָלַי הַרְחַק וְאֵימָתְךָ אַל תְּבַעֲתַנִּי: </a:t>
            </a:r>
            <a:r>
              <a:rPr lang="iw" sz="2667" b="1">
                <a:solidFill>
                  <a:srgbClr val="CC6600"/>
                </a:solidFill>
                <a:highlight>
                  <a:srgbClr val="FFFFFF"/>
                </a:highlight>
                <a:latin typeface="Narkisim"/>
                <a:ea typeface="Narkisim"/>
                <a:cs typeface="Narkisim"/>
                <a:sym typeface="Narkisim"/>
              </a:rPr>
              <a:t>-קושי הייסורים !!!</a:t>
            </a:r>
            <a:r>
              <a:rPr lang="iw" sz="2667">
                <a:solidFill>
                  <a:schemeClr val="dk1"/>
                </a:solidFill>
                <a:highlight>
                  <a:srgbClr val="FFFFFF"/>
                </a:highlight>
                <a:latin typeface="Narkisim"/>
                <a:ea typeface="Narkisim"/>
                <a:cs typeface="Narkisim"/>
                <a:sym typeface="Narkisim"/>
              </a:rPr>
              <a:t> </a:t>
            </a:r>
            <a:r>
              <a:rPr lang="iw" sz="2667">
                <a:solidFill>
                  <a:srgbClr val="CC6600"/>
                </a:solidFill>
                <a:highlight>
                  <a:srgbClr val="FFFFFF"/>
                </a:highlight>
                <a:latin typeface="Narkisim"/>
                <a:ea typeface="Narkisim"/>
                <a:cs typeface="Narkisim"/>
                <a:sym typeface="Narkisim"/>
              </a:rPr>
              <a:t>פן- האכזריות.</a:t>
            </a:r>
            <a:r>
              <a:rPr lang="iw" sz="2667">
                <a:solidFill>
                  <a:schemeClr val="dk1"/>
                </a:solidFill>
                <a:highlight>
                  <a:srgbClr val="FFFFFF"/>
                </a:highlight>
                <a:latin typeface="Narkisim"/>
                <a:ea typeface="Narkisim"/>
                <a:cs typeface="Narkisim"/>
                <a:sym typeface="Narkisim"/>
              </a:rPr>
              <a:t> </a:t>
            </a:r>
            <a:r>
              <a:rPr lang="iw" sz="2667" b="1">
                <a:solidFill>
                  <a:srgbClr val="CC6600"/>
                </a:solidFill>
                <a:highlight>
                  <a:srgbClr val="FFFFFF"/>
                </a:highlight>
                <a:latin typeface="Narkisim"/>
                <a:ea typeface="Narkisim"/>
                <a:cs typeface="Narkisim"/>
                <a:sym typeface="Narkisim"/>
              </a:rPr>
              <a:t>כב</a:t>
            </a:r>
            <a:r>
              <a:rPr lang="iw" sz="2667">
                <a:solidFill>
                  <a:schemeClr val="dk1"/>
                </a:solidFill>
                <a:highlight>
                  <a:srgbClr val="FFFFFF"/>
                </a:highlight>
                <a:latin typeface="Narkisim"/>
                <a:ea typeface="Narkisim"/>
                <a:cs typeface="Narkisim"/>
                <a:sym typeface="Narkisim"/>
              </a:rPr>
              <a:t>  </a:t>
            </a:r>
            <a:r>
              <a:rPr lang="iw" sz="2667">
                <a:solidFill>
                  <a:srgbClr val="CC6600"/>
                </a:solidFill>
                <a:highlight>
                  <a:srgbClr val="FFFFFF"/>
                </a:highlight>
                <a:latin typeface="Narkisim"/>
                <a:ea typeface="Narkisim"/>
                <a:cs typeface="Narkisim"/>
                <a:sym typeface="Narkisim"/>
              </a:rPr>
              <a:t>[2 ]</a:t>
            </a:r>
            <a:r>
              <a:rPr lang="iw" sz="2667">
                <a:solidFill>
                  <a:schemeClr val="dk1"/>
                </a:solidFill>
                <a:highlight>
                  <a:srgbClr val="FFFFFF"/>
                </a:highlight>
                <a:latin typeface="Narkisim"/>
                <a:ea typeface="Narkisim"/>
                <a:cs typeface="Narkisim"/>
                <a:sym typeface="Narkisim"/>
              </a:rPr>
              <a:t> וּקְרָא וְאָנֹכִי אֶעֱנֶה  [</a:t>
            </a:r>
            <a:r>
              <a:rPr lang="iw" sz="2667">
                <a:solidFill>
                  <a:srgbClr val="CC6600"/>
                </a:solidFill>
                <a:highlight>
                  <a:srgbClr val="FFFFFF"/>
                </a:highlight>
                <a:latin typeface="Narkisim"/>
                <a:ea typeface="Narkisim"/>
                <a:cs typeface="Narkisim"/>
                <a:sym typeface="Narkisim"/>
              </a:rPr>
              <a:t>לא קרה ] </a:t>
            </a:r>
            <a:r>
              <a:rPr lang="iw" sz="2667">
                <a:solidFill>
                  <a:schemeClr val="dk1"/>
                </a:solidFill>
                <a:highlight>
                  <a:srgbClr val="FFFFFF"/>
                </a:highlight>
                <a:latin typeface="Narkisim"/>
                <a:ea typeface="Narkisim"/>
                <a:cs typeface="Narkisim"/>
                <a:sym typeface="Narkisim"/>
              </a:rPr>
              <a:t> אוֹ אֲדַבֵּר וַהֲשִׁיבֵנִי:</a:t>
            </a:r>
            <a:r>
              <a:rPr lang="iw" sz="2667">
                <a:solidFill>
                  <a:srgbClr val="CC6600"/>
                </a:solidFill>
                <a:highlight>
                  <a:srgbClr val="FFFFFF"/>
                </a:highlight>
                <a:latin typeface="Narkisim"/>
                <a:ea typeface="Narkisim"/>
                <a:cs typeface="Narkisim"/>
                <a:sym typeface="Narkisim"/>
              </a:rPr>
              <a:t>[לכך זכה איוב במענה ה'  מן הסערה - אחרי דבריו!] </a:t>
            </a:r>
            <a:endParaRPr sz="2400">
              <a:solidFill>
                <a:srgbClr val="CC6600"/>
              </a:solidFill>
              <a:highlight>
                <a:srgbClr val="FFFFFF"/>
              </a:highlight>
            </a:endParaRPr>
          </a:p>
          <a:p>
            <a:endParaRPr sz="1733">
              <a:solidFill>
                <a:schemeClr val="dk1"/>
              </a:solidFill>
              <a:highlight>
                <a:srgbClr val="FFFFFF"/>
              </a:highlight>
              <a:latin typeface="Narkisim"/>
              <a:ea typeface="Narkisim"/>
              <a:cs typeface="Narkisim"/>
              <a:sym typeface="Narkisi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p:nvPr/>
        </p:nvSpPr>
        <p:spPr>
          <a:xfrm>
            <a:off x="318167" y="212100"/>
            <a:ext cx="11630400" cy="6486800"/>
          </a:xfrm>
          <a:prstGeom prst="rect">
            <a:avLst/>
          </a:prstGeom>
          <a:noFill/>
          <a:ln>
            <a:noFill/>
          </a:ln>
        </p:spPr>
        <p:txBody>
          <a:bodyPr spcFirstLastPara="1" wrap="square" lIns="121900" tIns="192000" rIns="121900" bIns="72000" anchor="t" anchorCtr="0">
            <a:noAutofit/>
          </a:bodyPr>
          <a:lstStyle/>
          <a:p>
            <a:pPr marL="4800" indent="-4800">
              <a:buClr>
                <a:schemeClr val="dk1"/>
              </a:buClr>
              <a:buSzPts val="1100"/>
            </a:pPr>
            <a:r>
              <a:rPr lang="iw" sz="4000" b="1">
                <a:solidFill>
                  <a:srgbClr val="CC6600"/>
                </a:solidFill>
                <a:highlight>
                  <a:srgbClr val="FFFFFF"/>
                </a:highlight>
                <a:latin typeface="Narkisim"/>
                <a:ea typeface="Narkisim"/>
                <a:cs typeface="Narkisim"/>
                <a:sym typeface="Narkisim"/>
              </a:rPr>
              <a:t>פרק מב א</a:t>
            </a:r>
            <a:r>
              <a:rPr lang="iw" sz="4000">
                <a:solidFill>
                  <a:schemeClr val="dk1"/>
                </a:solidFill>
                <a:highlight>
                  <a:srgbClr val="FFFFFF"/>
                </a:highlight>
                <a:latin typeface="Narkisim"/>
                <a:ea typeface="Narkisim"/>
                <a:cs typeface="Narkisim"/>
                <a:sym typeface="Narkisim"/>
              </a:rPr>
              <a:t> וַיַּעַן אִיּוֹב אֶת-ה' וַיֹּאמַר: </a:t>
            </a:r>
            <a:endParaRPr sz="4000">
              <a:solidFill>
                <a:schemeClr val="dk1"/>
              </a:solidFill>
              <a:highlight>
                <a:srgbClr val="FFFFFF"/>
              </a:highlight>
              <a:latin typeface="Narkisim"/>
              <a:ea typeface="Narkisim"/>
              <a:cs typeface="Narkisim"/>
              <a:sym typeface="Narkisim"/>
            </a:endParaRPr>
          </a:p>
          <a:p>
            <a:pPr marL="4800" indent="-4800">
              <a:buClr>
                <a:schemeClr val="dk1"/>
              </a:buClr>
              <a:buSzPts val="1100"/>
            </a:pPr>
            <a:r>
              <a:rPr lang="iw" sz="4000" b="1">
                <a:solidFill>
                  <a:srgbClr val="CC6600"/>
                </a:solidFill>
                <a:highlight>
                  <a:srgbClr val="FFFFFF"/>
                </a:highlight>
                <a:latin typeface="Narkisim"/>
                <a:ea typeface="Narkisim"/>
                <a:cs typeface="Narkisim"/>
                <a:sym typeface="Narkisim"/>
              </a:rPr>
              <a:t>ב</a:t>
            </a:r>
            <a:r>
              <a:rPr lang="iw" sz="4000">
                <a:solidFill>
                  <a:schemeClr val="dk1"/>
                </a:solidFill>
                <a:highlight>
                  <a:srgbClr val="FFFFFF"/>
                </a:highlight>
                <a:latin typeface="Narkisim"/>
                <a:ea typeface="Narkisim"/>
                <a:cs typeface="Narkisim"/>
                <a:sym typeface="Narkisim"/>
              </a:rPr>
              <a:t> (יָדַעְתִּ) [יָדַעְתִּי] כִּי-כֹל תּוּכָל וְלֹא-יִבָּצֵר מִמְּךָ מְזִמָּה:</a:t>
            </a:r>
            <a:r>
              <a:rPr lang="iw" sz="2400">
                <a:solidFill>
                  <a:schemeClr val="dk1"/>
                </a:solidFill>
                <a:highlight>
                  <a:srgbClr val="FFFFFF"/>
                </a:highlight>
                <a:latin typeface="Narkisim"/>
                <a:ea typeface="Narkisim"/>
                <a:cs typeface="Narkisim"/>
                <a:sym typeface="Narkisim"/>
              </a:rPr>
              <a:t> </a:t>
            </a:r>
            <a:r>
              <a:rPr lang="iw" sz="2400" b="1" i="1">
                <a:solidFill>
                  <a:srgbClr val="FF0000"/>
                </a:solidFill>
                <a:highlight>
                  <a:srgbClr val="FFFFFF"/>
                </a:highlight>
              </a:rPr>
              <a:t>עוד לפני תשובות ה' , ידעתי -כמו בפרק כח- החוכמה הא-ל' בפי איוב .</a:t>
            </a:r>
            <a:endParaRPr sz="2400" b="1" i="1">
              <a:solidFill>
                <a:srgbClr val="FF0000"/>
              </a:solidFill>
              <a:highlight>
                <a:srgbClr val="FFFFFF"/>
              </a:highlight>
            </a:endParaRPr>
          </a:p>
          <a:p>
            <a:pPr marL="4800" indent="-4800">
              <a:buClr>
                <a:schemeClr val="dk1"/>
              </a:buClr>
              <a:buSzPts val="1100"/>
            </a:pPr>
            <a:r>
              <a:rPr lang="iw" sz="4267" b="1">
                <a:solidFill>
                  <a:srgbClr val="CC6600"/>
                </a:solidFill>
                <a:highlight>
                  <a:srgbClr val="FFFFFF"/>
                </a:highlight>
                <a:latin typeface="Narkisim"/>
                <a:ea typeface="Narkisim"/>
                <a:cs typeface="Narkisim"/>
                <a:sym typeface="Narkisim"/>
              </a:rPr>
              <a:t>ג</a:t>
            </a:r>
            <a:r>
              <a:rPr lang="iw" sz="5333">
                <a:solidFill>
                  <a:schemeClr val="dk1"/>
                </a:solidFill>
                <a:highlight>
                  <a:srgbClr val="FFFFFF"/>
                </a:highlight>
                <a:latin typeface="Narkisim"/>
                <a:ea typeface="Narkisim"/>
                <a:cs typeface="Narkisim"/>
                <a:sym typeface="Narkisim"/>
              </a:rPr>
              <a:t> </a:t>
            </a:r>
            <a:r>
              <a:rPr lang="iw" sz="2400" b="1" i="1">
                <a:solidFill>
                  <a:srgbClr val="FF0000"/>
                </a:solidFill>
                <a:highlight>
                  <a:srgbClr val="FFFFFF"/>
                </a:highlight>
                <a:latin typeface="Narkisim"/>
                <a:ea typeface="Narkisim"/>
                <a:cs typeface="Narkisim"/>
                <a:sym typeface="Narkisim"/>
              </a:rPr>
              <a:t>ה' אמר: </a:t>
            </a:r>
            <a:r>
              <a:rPr lang="iw" sz="4000">
                <a:solidFill>
                  <a:schemeClr val="dk1"/>
                </a:solidFill>
                <a:highlight>
                  <a:srgbClr val="FFFFFF"/>
                </a:highlight>
                <a:latin typeface="Narkisim"/>
                <a:ea typeface="Narkisim"/>
                <a:cs typeface="Narkisim"/>
                <a:sym typeface="Narkisim"/>
              </a:rPr>
              <a:t>מִי זֶה מַעְלִים עֵצָה בְּלִי דָעַת?</a:t>
            </a:r>
            <a:r>
              <a:rPr lang="iw" sz="4267">
                <a:solidFill>
                  <a:schemeClr val="dk1"/>
                </a:solidFill>
                <a:highlight>
                  <a:srgbClr val="FFFFFF"/>
                </a:highlight>
                <a:latin typeface="Narkisim"/>
                <a:ea typeface="Narkisim"/>
                <a:cs typeface="Narkisim"/>
                <a:sym typeface="Narkisim"/>
              </a:rPr>
              <a:t> </a:t>
            </a:r>
            <a:r>
              <a:rPr lang="iw" sz="2400" b="1" i="1">
                <a:solidFill>
                  <a:srgbClr val="FF0000"/>
                </a:solidFill>
                <a:highlight>
                  <a:srgbClr val="FFFFFF"/>
                </a:highlight>
                <a:latin typeface="Narkisim"/>
                <a:ea typeface="Narkisim"/>
                <a:cs typeface="Narkisim"/>
                <a:sym typeface="Narkisim"/>
              </a:rPr>
              <a:t>אחרי התשובה ה1:</a:t>
            </a:r>
            <a:r>
              <a:rPr lang="iw" sz="4267" i="1">
                <a:solidFill>
                  <a:srgbClr val="FF0000"/>
                </a:solidFill>
                <a:highlight>
                  <a:srgbClr val="FFFFFF"/>
                </a:highlight>
                <a:latin typeface="Narkisim"/>
                <a:ea typeface="Narkisim"/>
                <a:cs typeface="Narkisim"/>
                <a:sym typeface="Narkisim"/>
              </a:rPr>
              <a:t> </a:t>
            </a:r>
            <a:r>
              <a:rPr lang="iw" sz="4000">
                <a:solidFill>
                  <a:schemeClr val="dk1"/>
                </a:solidFill>
                <a:highlight>
                  <a:srgbClr val="FFFFFF"/>
                </a:highlight>
                <a:latin typeface="Narkisim"/>
                <a:ea typeface="Narkisim"/>
                <a:cs typeface="Narkisim"/>
                <a:sym typeface="Narkisim"/>
              </a:rPr>
              <a:t>לָכֵן הִגַּדְתִּי וְלֹא אָבִין נִפְלָאוֹת מִמֶּנִּי וְלֹא אֵדָע</a:t>
            </a:r>
            <a:r>
              <a:rPr lang="iw" sz="4267">
                <a:solidFill>
                  <a:schemeClr val="dk1"/>
                </a:solidFill>
                <a:highlight>
                  <a:srgbClr val="FFFFFF"/>
                </a:highlight>
                <a:latin typeface="Narkisim"/>
                <a:ea typeface="Narkisim"/>
                <a:cs typeface="Narkisim"/>
                <a:sym typeface="Narkisim"/>
              </a:rPr>
              <a:t>:</a:t>
            </a:r>
            <a:endParaRPr sz="4267">
              <a:solidFill>
                <a:schemeClr val="dk1"/>
              </a:solidFill>
              <a:highlight>
                <a:srgbClr val="FFFFFF"/>
              </a:highlight>
              <a:latin typeface="Narkisim"/>
              <a:ea typeface="Narkisim"/>
              <a:cs typeface="Narkisim"/>
              <a:sym typeface="Narkisim"/>
            </a:endParaRPr>
          </a:p>
          <a:p>
            <a:pPr marL="4800" indent="-4800">
              <a:buClr>
                <a:schemeClr val="dk1"/>
              </a:buClr>
              <a:buSzPts val="1100"/>
            </a:pPr>
            <a:r>
              <a:rPr lang="iw" sz="4267" b="1">
                <a:solidFill>
                  <a:srgbClr val="CC6600"/>
                </a:solidFill>
                <a:highlight>
                  <a:srgbClr val="FFFFFF"/>
                </a:highlight>
                <a:latin typeface="Narkisim"/>
                <a:ea typeface="Narkisim"/>
                <a:cs typeface="Narkisim"/>
                <a:sym typeface="Narkisim"/>
              </a:rPr>
              <a:t>ד</a:t>
            </a:r>
            <a:r>
              <a:rPr lang="iw" sz="4267">
                <a:solidFill>
                  <a:schemeClr val="dk1"/>
                </a:solidFill>
                <a:highlight>
                  <a:srgbClr val="FFFFFF"/>
                </a:highlight>
                <a:latin typeface="Narkisim"/>
                <a:ea typeface="Narkisim"/>
                <a:cs typeface="Narkisim"/>
                <a:sym typeface="Narkisim"/>
              </a:rPr>
              <a:t> </a:t>
            </a:r>
            <a:r>
              <a:rPr lang="iw" sz="2400" b="1" i="1">
                <a:solidFill>
                  <a:srgbClr val="FF0000"/>
                </a:solidFill>
                <a:highlight>
                  <a:srgbClr val="FFFFFF"/>
                </a:highlight>
                <a:latin typeface="Narkisim"/>
                <a:ea typeface="Narkisim"/>
                <a:cs typeface="Narkisim"/>
                <a:sym typeface="Narkisim"/>
              </a:rPr>
              <a:t>ה' שאל </a:t>
            </a:r>
            <a:r>
              <a:rPr lang="iw" sz="4000" b="1" i="1">
                <a:solidFill>
                  <a:srgbClr val="FF0000"/>
                </a:solidFill>
                <a:highlight>
                  <a:srgbClr val="FFFFFF"/>
                </a:highlight>
                <a:latin typeface="Narkisim"/>
                <a:ea typeface="Narkisim"/>
                <a:cs typeface="Narkisim"/>
                <a:sym typeface="Narkisim"/>
              </a:rPr>
              <a:t>:</a:t>
            </a:r>
            <a:r>
              <a:rPr lang="iw" sz="4000">
                <a:solidFill>
                  <a:schemeClr val="dk1"/>
                </a:solidFill>
                <a:highlight>
                  <a:srgbClr val="FFFFFF"/>
                </a:highlight>
                <a:latin typeface="Narkisim"/>
                <a:ea typeface="Narkisim"/>
                <a:cs typeface="Narkisim"/>
                <a:sym typeface="Narkisim"/>
              </a:rPr>
              <a:t>שְׁמַע-נָא וְאָנֹכִי אֲדַבֵּר אֶשְׁאָלְךָ וְהוֹדִיעֵנִי: </a:t>
            </a:r>
            <a:endParaRPr sz="4000">
              <a:solidFill>
                <a:schemeClr val="dk1"/>
              </a:solidFill>
              <a:highlight>
                <a:srgbClr val="FFFFFF"/>
              </a:highlight>
              <a:latin typeface="Narkisim"/>
              <a:ea typeface="Narkisim"/>
              <a:cs typeface="Narkisim"/>
              <a:sym typeface="Narkisim"/>
            </a:endParaRPr>
          </a:p>
          <a:p>
            <a:pPr marL="4800" indent="-4800">
              <a:buClr>
                <a:schemeClr val="dk1"/>
              </a:buClr>
              <a:buSzPts val="1100"/>
            </a:pPr>
            <a:r>
              <a:rPr lang="iw" sz="4267" b="1">
                <a:solidFill>
                  <a:srgbClr val="CC6600"/>
                </a:solidFill>
                <a:highlight>
                  <a:srgbClr val="FFFFFF"/>
                </a:highlight>
                <a:latin typeface="Narkisim"/>
                <a:ea typeface="Narkisim"/>
                <a:cs typeface="Narkisim"/>
                <a:sym typeface="Narkisim"/>
              </a:rPr>
              <a:t>ה</a:t>
            </a:r>
            <a:r>
              <a:rPr lang="iw" sz="4267">
                <a:solidFill>
                  <a:schemeClr val="dk1"/>
                </a:solidFill>
                <a:highlight>
                  <a:srgbClr val="FFFFFF"/>
                </a:highlight>
                <a:latin typeface="Narkisim"/>
                <a:ea typeface="Narkisim"/>
                <a:cs typeface="Narkisim"/>
                <a:sym typeface="Narkisim"/>
              </a:rPr>
              <a:t> </a:t>
            </a:r>
            <a:r>
              <a:rPr lang="iw" sz="2400" b="1" i="1">
                <a:solidFill>
                  <a:srgbClr val="FF0000"/>
                </a:solidFill>
                <a:highlight>
                  <a:srgbClr val="FFFFFF"/>
                </a:highlight>
                <a:latin typeface="Narkisim"/>
                <a:ea typeface="Narkisim"/>
                <a:cs typeface="Narkisim"/>
                <a:sym typeface="Narkisim"/>
              </a:rPr>
              <a:t>אחרי ה1-</a:t>
            </a:r>
            <a:r>
              <a:rPr lang="iw" sz="4000">
                <a:solidFill>
                  <a:schemeClr val="dk1"/>
                </a:solidFill>
                <a:highlight>
                  <a:srgbClr val="FFFFFF"/>
                </a:highlight>
                <a:latin typeface="Narkisim"/>
                <a:ea typeface="Narkisim"/>
                <a:cs typeface="Narkisim"/>
                <a:sym typeface="Narkisim"/>
              </a:rPr>
              <a:t>לְשֵׁמַע-אֹזֶן שְׁמַעְתִּיךָ </a:t>
            </a:r>
            <a:r>
              <a:rPr lang="iw" sz="2400" b="1" i="1">
                <a:solidFill>
                  <a:srgbClr val="FF0000"/>
                </a:solidFill>
                <a:highlight>
                  <a:srgbClr val="FFFFFF"/>
                </a:highlight>
                <a:latin typeface="Narkisim"/>
                <a:ea typeface="Narkisim"/>
                <a:cs typeface="Narkisim"/>
                <a:sym typeface="Narkisim"/>
              </a:rPr>
              <a:t>אחרי ה2-</a:t>
            </a:r>
            <a:r>
              <a:rPr lang="iw" sz="2400">
                <a:solidFill>
                  <a:schemeClr val="dk1"/>
                </a:solidFill>
                <a:highlight>
                  <a:srgbClr val="FFFFFF"/>
                </a:highlight>
                <a:latin typeface="Narkisim"/>
                <a:ea typeface="Narkisim"/>
                <a:cs typeface="Narkisim"/>
                <a:sym typeface="Narkisim"/>
              </a:rPr>
              <a:t> </a:t>
            </a:r>
            <a:r>
              <a:rPr lang="iw" sz="4000">
                <a:solidFill>
                  <a:schemeClr val="dk1"/>
                </a:solidFill>
                <a:highlight>
                  <a:srgbClr val="FFFFFF"/>
                </a:highlight>
                <a:latin typeface="Narkisim"/>
                <a:ea typeface="Narkisim"/>
                <a:cs typeface="Narkisim"/>
                <a:sym typeface="Narkisim"/>
              </a:rPr>
              <a:t>וְעַתָּה עֵינִי רָאָתְךָ:</a:t>
            </a:r>
            <a:r>
              <a:rPr lang="iw" sz="2400" b="1" i="1">
                <a:solidFill>
                  <a:srgbClr val="FF0000"/>
                </a:solidFill>
                <a:highlight>
                  <a:srgbClr val="FFFFFF"/>
                </a:highlight>
                <a:latin typeface="Narkisim"/>
                <a:ea typeface="Narkisim"/>
                <a:cs typeface="Narkisim"/>
                <a:sym typeface="Narkisim"/>
              </a:rPr>
              <a:t>מטפל ומשגיח על 'הלויתנים' [הרוע בעולם]</a:t>
            </a:r>
            <a:r>
              <a:rPr lang="iw" sz="2400">
                <a:solidFill>
                  <a:schemeClr val="dk1"/>
                </a:solidFill>
                <a:highlight>
                  <a:srgbClr val="FFFFFF"/>
                </a:highlight>
                <a:latin typeface="Narkisim"/>
                <a:ea typeface="Narkisim"/>
                <a:cs typeface="Narkisim"/>
                <a:sym typeface="Narkisim"/>
              </a:rPr>
              <a:t> </a:t>
            </a:r>
            <a:endParaRPr sz="2400">
              <a:solidFill>
                <a:schemeClr val="dk1"/>
              </a:solidFill>
              <a:highlight>
                <a:srgbClr val="FFFFFF"/>
              </a:highlight>
              <a:latin typeface="Narkisim"/>
              <a:ea typeface="Narkisim"/>
              <a:cs typeface="Narkisim"/>
              <a:sym typeface="Narkisim"/>
            </a:endParaRPr>
          </a:p>
          <a:p>
            <a:pPr marL="4800" indent="-4800"/>
            <a:r>
              <a:rPr lang="iw" sz="4267" b="1">
                <a:solidFill>
                  <a:srgbClr val="CC6600"/>
                </a:solidFill>
                <a:highlight>
                  <a:srgbClr val="FFFFFF"/>
                </a:highlight>
                <a:latin typeface="Narkisim"/>
                <a:ea typeface="Narkisim"/>
                <a:cs typeface="Narkisim"/>
                <a:sym typeface="Narkisim"/>
              </a:rPr>
              <a:t>ו</a:t>
            </a:r>
            <a:r>
              <a:rPr lang="iw" sz="4267">
                <a:solidFill>
                  <a:schemeClr val="dk1"/>
                </a:solidFill>
                <a:highlight>
                  <a:srgbClr val="FFFFFF"/>
                </a:highlight>
                <a:latin typeface="Narkisim"/>
                <a:ea typeface="Narkisim"/>
                <a:cs typeface="Narkisim"/>
                <a:sym typeface="Narkisim"/>
              </a:rPr>
              <a:t> </a:t>
            </a:r>
            <a:r>
              <a:rPr lang="iw" sz="4000">
                <a:solidFill>
                  <a:schemeClr val="dk1"/>
                </a:solidFill>
                <a:highlight>
                  <a:srgbClr val="FFFFFF"/>
                </a:highlight>
                <a:latin typeface="Narkisim"/>
                <a:ea typeface="Narkisim"/>
                <a:cs typeface="Narkisim"/>
                <a:sym typeface="Narkisim"/>
              </a:rPr>
              <a:t>עַל-כֵּן אֶמְאַס וְנִחַמְתִּי עַל-עָפָר וָאֵפֶר:</a:t>
            </a:r>
            <a:r>
              <a:rPr lang="iw" sz="2400" b="1" i="1">
                <a:solidFill>
                  <a:srgbClr val="FF0000"/>
                </a:solidFill>
                <a:highlight>
                  <a:srgbClr val="FFFFFF"/>
                </a:highlight>
                <a:latin typeface="Narkisim"/>
                <a:ea typeface="Narkisim"/>
                <a:cs typeface="Narkisim"/>
                <a:sym typeface="Narkisim"/>
              </a:rPr>
              <a:t>חוזר בי מטענת האכזריות:</a:t>
            </a:r>
            <a:r>
              <a:rPr lang="iw" sz="4267" b="1" i="1">
                <a:solidFill>
                  <a:srgbClr val="FF0000"/>
                </a:solidFill>
                <a:highlight>
                  <a:srgbClr val="FFFFFF"/>
                </a:highlight>
                <a:latin typeface="Narkisim"/>
                <a:ea typeface="Narkisim"/>
                <a:cs typeface="Narkisim"/>
                <a:sym typeface="Narkisim"/>
              </a:rPr>
              <a:t> </a:t>
            </a:r>
            <a:r>
              <a:rPr lang="iw" sz="2400" b="1" i="1">
                <a:solidFill>
                  <a:srgbClr val="FF0000"/>
                </a:solidFill>
                <a:highlight>
                  <a:srgbClr val="FFFFFF"/>
                </a:highlight>
                <a:latin typeface="Narkisim"/>
                <a:ea typeface="Narkisim"/>
                <a:cs typeface="Narkisim"/>
                <a:sym typeface="Narkisim"/>
              </a:rPr>
              <a:t>[פרק ל] יט הֹרַנִי לַחֹמֶר וָאֶתְמַשֵּׁל</a:t>
            </a:r>
            <a:r>
              <a:rPr lang="iw" sz="2400" b="1" i="1" u="sng">
                <a:solidFill>
                  <a:srgbClr val="FF0000"/>
                </a:solidFill>
                <a:highlight>
                  <a:srgbClr val="FFFFFF"/>
                </a:highlight>
                <a:latin typeface="Narkisim"/>
                <a:ea typeface="Narkisim"/>
                <a:cs typeface="Narkisim"/>
                <a:sym typeface="Narkisim"/>
              </a:rPr>
              <a:t> כֶּעָפָר וָאֵפֶ</a:t>
            </a:r>
            <a:r>
              <a:rPr lang="iw" sz="2400" b="1" i="1">
                <a:solidFill>
                  <a:srgbClr val="FF0000"/>
                </a:solidFill>
                <a:highlight>
                  <a:srgbClr val="FFFFFF"/>
                </a:highlight>
                <a:latin typeface="Narkisim"/>
                <a:ea typeface="Narkisim"/>
                <a:cs typeface="Narkisim"/>
                <a:sym typeface="Narkisim"/>
              </a:rPr>
              <a:t>ר:כ אֲשַׁוַּע אֵלֶיךָ וְלֹא תַעֲנֵנִי עָמַדְתִּי וַתִּתְבֹּנֶן בִּי: כא </a:t>
            </a:r>
            <a:r>
              <a:rPr lang="iw" sz="2400" b="1" i="1" u="sng">
                <a:solidFill>
                  <a:srgbClr val="FF0000"/>
                </a:solidFill>
                <a:highlight>
                  <a:srgbClr val="FFFFFF"/>
                </a:highlight>
                <a:latin typeface="Narkisim"/>
                <a:ea typeface="Narkisim"/>
                <a:cs typeface="Narkisim"/>
                <a:sym typeface="Narkisim"/>
              </a:rPr>
              <a:t>תֵּהָפֵךְ לְאַכְזָר לִ</a:t>
            </a:r>
            <a:r>
              <a:rPr lang="iw" sz="2400" b="1" i="1">
                <a:solidFill>
                  <a:srgbClr val="FF0000"/>
                </a:solidFill>
                <a:highlight>
                  <a:srgbClr val="FFFFFF"/>
                </a:highlight>
                <a:latin typeface="Narkisim"/>
                <a:ea typeface="Narkisim"/>
                <a:cs typeface="Narkisim"/>
                <a:sym typeface="Narkisim"/>
              </a:rPr>
              <a:t>י בְּעֹצֶם יָדְךָ תִשְׂטְמֵנִי: </a:t>
            </a:r>
            <a:endParaRPr sz="2400" b="1" i="1">
              <a:solidFill>
                <a:srgbClr val="FF0000"/>
              </a:solidFill>
              <a:highlight>
                <a:srgbClr val="FFFFFF"/>
              </a:highlight>
              <a:latin typeface="Narkisim"/>
              <a:ea typeface="Narkisim"/>
              <a:cs typeface="Narkisim"/>
              <a:sym typeface="Narkisi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p:nvPr/>
        </p:nvSpPr>
        <p:spPr>
          <a:xfrm>
            <a:off x="716267" y="470433"/>
            <a:ext cx="11407600" cy="6214800"/>
          </a:xfrm>
          <a:prstGeom prst="rect">
            <a:avLst/>
          </a:prstGeom>
          <a:noFill/>
          <a:ln>
            <a:noFill/>
          </a:ln>
        </p:spPr>
        <p:txBody>
          <a:bodyPr spcFirstLastPara="1" wrap="square" lIns="121900" tIns="121900" rIns="121900" bIns="121900" anchor="t" anchorCtr="0">
            <a:noAutofit/>
          </a:bodyPr>
          <a:lstStyle/>
          <a:p>
            <a:r>
              <a:rPr lang="iw" sz="2400">
                <a:solidFill>
                  <a:schemeClr val="dk1"/>
                </a:solidFill>
                <a:highlight>
                  <a:srgbClr val="FFFFFF"/>
                </a:highlight>
                <a:latin typeface="Narkisim"/>
                <a:ea typeface="Narkisim"/>
                <a:cs typeface="Narkisim"/>
                <a:sym typeface="Narkisim"/>
              </a:rPr>
              <a:t>מב:ז,ט</a:t>
            </a:r>
            <a:r>
              <a:rPr lang="iw" sz="4800">
                <a:solidFill>
                  <a:schemeClr val="dk1"/>
                </a:solidFill>
                <a:highlight>
                  <a:srgbClr val="FFFFFF"/>
                </a:highlight>
                <a:latin typeface="Narkisim"/>
                <a:ea typeface="Narkisim"/>
                <a:cs typeface="Narkisim"/>
                <a:sym typeface="Narkisim"/>
              </a:rPr>
              <a:t> - כִּי לֹא דִּבַּרְתֶּם אֵלַי נְכוֹנָה כְּעַבְדִּי אִיּוֹב:</a:t>
            </a:r>
            <a:r>
              <a:rPr lang="iw" sz="1733">
                <a:solidFill>
                  <a:schemeClr val="dk1"/>
                </a:solidFill>
                <a:highlight>
                  <a:srgbClr val="FFFFFF"/>
                </a:highlight>
                <a:latin typeface="Narkisim"/>
                <a:ea typeface="Narkisim"/>
                <a:cs typeface="Narkisim"/>
                <a:sym typeface="Narkisim"/>
              </a:rPr>
              <a:t> </a:t>
            </a:r>
            <a:endParaRPr sz="1733">
              <a:solidFill>
                <a:schemeClr val="dk1"/>
              </a:solidFill>
              <a:highlight>
                <a:srgbClr val="FFFFFF"/>
              </a:highlight>
              <a:latin typeface="Narkisim"/>
              <a:ea typeface="Narkisim"/>
              <a:cs typeface="Narkisim"/>
              <a:sym typeface="Narkisim"/>
            </a:endParaRPr>
          </a:p>
          <a:p>
            <a:endParaRPr sz="1733">
              <a:solidFill>
                <a:schemeClr val="dk1"/>
              </a:solidFill>
              <a:highlight>
                <a:srgbClr val="FFFFFF"/>
              </a:highlight>
              <a:latin typeface="Narkisim"/>
              <a:ea typeface="Narkisim"/>
              <a:cs typeface="Narkisim"/>
              <a:sym typeface="Narkisim"/>
            </a:endParaRPr>
          </a:p>
          <a:p>
            <a:r>
              <a:rPr lang="iw" sz="2400" b="1">
                <a:solidFill>
                  <a:srgbClr val="FF0000"/>
                </a:solidFill>
                <a:highlight>
                  <a:srgbClr val="FFFFFF"/>
                </a:highlight>
                <a:latin typeface="Narkisim"/>
                <a:ea typeface="Narkisim"/>
                <a:cs typeface="Narkisim"/>
                <a:sym typeface="Narkisim"/>
              </a:rPr>
              <a:t>איוב דבר נכון - אתם לא !    </a:t>
            </a:r>
            <a:r>
              <a:rPr lang="iw" sz="2400">
                <a:solidFill>
                  <a:srgbClr val="0000FF"/>
                </a:solidFill>
                <a:highlight>
                  <a:srgbClr val="FFFFFF"/>
                </a:highlight>
                <a:latin typeface="Narkisim"/>
                <a:ea typeface="Narkisim"/>
                <a:cs typeface="Narkisim"/>
                <a:sym typeface="Narkisim"/>
              </a:rPr>
              <a:t>איוב דבר לא נכון גם אתם דברתם לא נכון !   </a:t>
            </a:r>
            <a:r>
              <a:rPr lang="iw" sz="2400" b="1">
                <a:solidFill>
                  <a:srgbClr val="00FF00"/>
                </a:solidFill>
                <a:highlight>
                  <a:srgbClr val="FFFFFF"/>
                </a:highlight>
                <a:latin typeface="Narkisim"/>
                <a:ea typeface="Narkisim"/>
                <a:cs typeface="Narkisim"/>
                <a:sym typeface="Narkisim"/>
              </a:rPr>
              <a:t>איוב דבר בכנות , ביושר - אתם לא . נכונה- בכנות . [חיזוק לפרק יג,ז לטענת איוב כלפי הרעים </a:t>
            </a:r>
            <a:r>
              <a:rPr lang="iw" sz="2400">
                <a:solidFill>
                  <a:schemeClr val="dk1"/>
                </a:solidFill>
                <a:highlight>
                  <a:srgbClr val="FFFFFF"/>
                </a:highlight>
                <a:latin typeface="Narkisim"/>
                <a:ea typeface="Narkisim"/>
                <a:cs typeface="Narkisim"/>
                <a:sym typeface="Narkisim"/>
              </a:rPr>
              <a:t>הַלְאֵל תְּדַבְּרוּ עַוְלָה וְלוֹ תְּדַבְּרוּ רְמִיָּה: </a:t>
            </a:r>
            <a:r>
              <a:rPr lang="iw" sz="2400">
                <a:solidFill>
                  <a:srgbClr val="00FF00"/>
                </a:solidFill>
                <a:highlight>
                  <a:srgbClr val="FFFFFF"/>
                </a:highlight>
                <a:latin typeface="Narkisim"/>
                <a:ea typeface="Narkisim"/>
                <a:cs typeface="Narkisim"/>
                <a:sym typeface="Narkisim"/>
              </a:rPr>
              <a:t>הרעים חנפנים.] </a:t>
            </a:r>
            <a:endParaRPr sz="2400">
              <a:solidFill>
                <a:srgbClr val="00FF00"/>
              </a:solidFill>
              <a:highlight>
                <a:srgbClr val="FFFFFF"/>
              </a:highlight>
              <a:latin typeface="Narkisim"/>
              <a:ea typeface="Narkisim"/>
              <a:cs typeface="Narkisim"/>
              <a:sym typeface="Narkisim"/>
            </a:endParaRPr>
          </a:p>
          <a:p>
            <a:endParaRPr sz="2400">
              <a:solidFill>
                <a:schemeClr val="dk1"/>
              </a:solidFill>
              <a:highlight>
                <a:srgbClr val="FFFFFF"/>
              </a:highlight>
              <a:latin typeface="Narkisim"/>
              <a:ea typeface="Narkisim"/>
              <a:cs typeface="Narkisim"/>
              <a:sym typeface="Narkisim"/>
            </a:endParaRPr>
          </a:p>
          <a:p>
            <a:r>
              <a:rPr lang="iw" sz="2133" b="1" u="sng">
                <a:solidFill>
                  <a:srgbClr val="FF0000"/>
                </a:solidFill>
                <a:highlight>
                  <a:srgbClr val="FFFFFF"/>
                </a:highlight>
                <a:latin typeface="Narkisim"/>
                <a:ea typeface="Narkisim"/>
                <a:cs typeface="Narkisim"/>
                <a:sym typeface="Narkisim"/>
              </a:rPr>
              <a:t>רש"י</a:t>
            </a:r>
            <a:r>
              <a:rPr lang="iw" sz="2133">
                <a:solidFill>
                  <a:srgbClr val="FF0000"/>
                </a:solidFill>
                <a:highlight>
                  <a:srgbClr val="FFFFFF"/>
                </a:highlight>
                <a:latin typeface="Narkisim"/>
                <a:ea typeface="Narkisim"/>
                <a:cs typeface="Narkisim"/>
                <a:sym typeface="Narkisim"/>
              </a:rPr>
              <a:t> :</a:t>
            </a:r>
            <a:r>
              <a:rPr lang="iw" sz="2133">
                <a:solidFill>
                  <a:schemeClr val="dk1"/>
                </a:solidFill>
                <a:highlight>
                  <a:srgbClr val="FFFFFF"/>
                </a:highlight>
                <a:latin typeface="Narkisim"/>
                <a:ea typeface="Narkisim"/>
                <a:cs typeface="Narkisim"/>
                <a:sym typeface="Narkisim"/>
              </a:rPr>
              <a:t> </a:t>
            </a:r>
            <a:r>
              <a:rPr lang="iw" sz="2133">
                <a:solidFill>
                  <a:schemeClr val="dk1"/>
                </a:solidFill>
                <a:highlight>
                  <a:srgbClr val="FFFFFF"/>
                </a:highlight>
              </a:rPr>
              <a:t> </a:t>
            </a:r>
            <a:r>
              <a:rPr lang="iw" sz="2133" b="1">
                <a:solidFill>
                  <a:srgbClr val="660000"/>
                </a:solidFill>
                <a:highlight>
                  <a:srgbClr val="FFFFFF"/>
                </a:highlight>
              </a:rPr>
              <a:t>כי לא דברתם</a:t>
            </a:r>
            <a:r>
              <a:rPr lang="iw" sz="2133" b="1">
                <a:solidFill>
                  <a:srgbClr val="CC0066"/>
                </a:solidFill>
                <a:highlight>
                  <a:srgbClr val="FFFFFF"/>
                </a:highlight>
              </a:rPr>
              <a:t>. </a:t>
            </a:r>
            <a:r>
              <a:rPr lang="iw" sz="2133">
                <a:solidFill>
                  <a:srgbClr val="FF0000"/>
                </a:solidFill>
                <a:highlight>
                  <a:srgbClr val="FFFFFF"/>
                </a:highlight>
              </a:rPr>
              <a:t>שהרי לא דברתם אלי טענה נכונה כעבדי איוב שהרי הוא1. </a:t>
            </a:r>
            <a:r>
              <a:rPr lang="iw" sz="2133" u="sng">
                <a:solidFill>
                  <a:srgbClr val="FF0000"/>
                </a:solidFill>
                <a:highlight>
                  <a:srgbClr val="FFFFFF"/>
                </a:highlight>
              </a:rPr>
              <a:t> לא פשע בי</a:t>
            </a:r>
            <a:r>
              <a:rPr lang="iw" sz="2133">
                <a:solidFill>
                  <a:srgbClr val="FF0000"/>
                </a:solidFill>
                <a:highlight>
                  <a:srgbClr val="FFFFFF"/>
                </a:highlight>
              </a:rPr>
              <a:t> כי אם על אשר אמר (לעיל ט) תם ורשע הוא מכלה וע"י השטן המקטרג את העולם, שנאמר: (שם) אם שוט ימית פתאום וגו', 2. ואם הוסיף לדבר מפני קושי יסורין אשר כבדו וחזקו עליו דיבר 3.  אבל אתם פשעתם (א.) על אשר הרשעתם אותו לאמר (לעיל ד) הלא יראתך כסלתך והחזקתם אותו בחזקת רשע, (ב.)  ולבסוף הייתם משותקים ומנוצחים לפניו ג. והיה לכם לנחמו כאשר עשה אליהוא.            ולא די לאיוב בצרתו ויסוריו כי גם הוספתם על חטאתיכם פשע להקניטו.</a:t>
            </a:r>
            <a:endParaRPr sz="2133">
              <a:solidFill>
                <a:srgbClr val="FF0000"/>
              </a:solidFill>
              <a:highlight>
                <a:srgbClr val="FFFFFF"/>
              </a:highlight>
            </a:endParaRPr>
          </a:p>
          <a:p>
            <a:endParaRPr sz="2133">
              <a:solidFill>
                <a:srgbClr val="FF0000"/>
              </a:solidFill>
              <a:highlight>
                <a:srgbClr val="FFFFFF"/>
              </a:highlight>
            </a:endParaRPr>
          </a:p>
          <a:p>
            <a:r>
              <a:rPr lang="iw" sz="2133" b="1" u="sng">
                <a:solidFill>
                  <a:srgbClr val="FF0000"/>
                </a:solidFill>
                <a:highlight>
                  <a:srgbClr val="FFFFFF"/>
                </a:highlight>
              </a:rPr>
              <a:t>ראב"ע</a:t>
            </a:r>
            <a:r>
              <a:rPr lang="iw" sz="2133">
                <a:solidFill>
                  <a:schemeClr val="dk1"/>
                </a:solidFill>
                <a:highlight>
                  <a:srgbClr val="FFFFFF"/>
                </a:highlight>
              </a:rPr>
              <a:t> :</a:t>
            </a:r>
            <a:r>
              <a:rPr lang="iw" sz="2133" b="1">
                <a:solidFill>
                  <a:srgbClr val="660000"/>
                </a:solidFill>
                <a:highlight>
                  <a:srgbClr val="FFFFFF"/>
                </a:highlight>
              </a:rPr>
              <a:t>ויהי אחר, כי לא דברתם אלי נכונה</a:t>
            </a:r>
            <a:r>
              <a:rPr lang="iw" sz="2133" b="1">
                <a:solidFill>
                  <a:srgbClr val="CC0066"/>
                </a:solidFill>
                <a:highlight>
                  <a:srgbClr val="FFFFFF"/>
                </a:highlight>
              </a:rPr>
              <a:t> -</a:t>
            </a:r>
            <a:r>
              <a:rPr lang="iw" sz="2133">
                <a:solidFill>
                  <a:srgbClr val="FF0000"/>
                </a:solidFill>
                <a:highlight>
                  <a:srgbClr val="FFFFFF"/>
                </a:highlight>
              </a:rPr>
              <a:t>הטעם שהודה ואמר:</a:t>
            </a:r>
            <a:r>
              <a:rPr lang="iw" sz="2133">
                <a:solidFill>
                  <a:schemeClr val="dk1"/>
                </a:solidFill>
                <a:highlight>
                  <a:srgbClr val="FFFFFF"/>
                </a:highlight>
              </a:rPr>
              <a:t> </a:t>
            </a:r>
            <a:r>
              <a:rPr lang="iw" sz="2133" b="1">
                <a:solidFill>
                  <a:srgbClr val="660000"/>
                </a:solidFill>
                <a:highlight>
                  <a:srgbClr val="FFFFFF"/>
                </a:highlight>
              </a:rPr>
              <a:t>ונחמתי</a:t>
            </a:r>
            <a:r>
              <a:rPr lang="iw" sz="2133" b="1">
                <a:solidFill>
                  <a:srgbClr val="CC0066"/>
                </a:solidFill>
                <a:highlight>
                  <a:srgbClr val="FFFFFF"/>
                </a:highlight>
              </a:rPr>
              <a:t>.</a:t>
            </a:r>
            <a:endParaRPr sz="2133" b="1">
              <a:solidFill>
                <a:srgbClr val="CC0066"/>
              </a:solidFill>
              <a:highlight>
                <a:srgbClr val="FFFFFF"/>
              </a:highlight>
            </a:endParaRPr>
          </a:p>
          <a:p>
            <a:endParaRPr sz="2133" b="1">
              <a:solidFill>
                <a:srgbClr val="CC0066"/>
              </a:solidFill>
              <a:highlight>
                <a:srgbClr val="FFFFFF"/>
              </a:highlight>
            </a:endParaRPr>
          </a:p>
          <a:p>
            <a:r>
              <a:rPr lang="iw" sz="2133" b="1" u="sng">
                <a:solidFill>
                  <a:srgbClr val="0000FF"/>
                </a:solidFill>
                <a:highlight>
                  <a:srgbClr val="FFFFFF"/>
                </a:highlight>
              </a:rPr>
              <a:t>מצודת דוד:</a:t>
            </a:r>
            <a:r>
              <a:rPr lang="iw" sz="2133" b="1">
                <a:solidFill>
                  <a:srgbClr val="CC0066"/>
                </a:solidFill>
                <a:highlight>
                  <a:srgbClr val="FFFFFF"/>
                </a:highlight>
              </a:rPr>
              <a:t> </a:t>
            </a:r>
            <a:r>
              <a:rPr lang="iw" sz="2133" b="1">
                <a:solidFill>
                  <a:srgbClr val="660000"/>
                </a:solidFill>
                <a:highlight>
                  <a:srgbClr val="FFFFFF"/>
                </a:highlight>
              </a:rPr>
              <a:t>כעבדי איוב.</a:t>
            </a:r>
            <a:r>
              <a:rPr lang="iw" sz="2133">
                <a:solidFill>
                  <a:schemeClr val="dk1"/>
                </a:solidFill>
                <a:highlight>
                  <a:srgbClr val="FFFFFF"/>
                </a:highlight>
              </a:rPr>
              <a:t> </a:t>
            </a:r>
            <a:r>
              <a:rPr lang="iw" sz="2133">
                <a:solidFill>
                  <a:srgbClr val="0000FF"/>
                </a:solidFill>
                <a:highlight>
                  <a:srgbClr val="FFFFFF"/>
                </a:highlight>
              </a:rPr>
              <a:t>כמו שאיוב לא דבר נכונה שאמר שהכל בא מפאת המערכה[=כלפי ה']  כן אתם לא דברתם נכונה במה שאמרתם שבא לו בעבור רוב פשעו (ועם שגם איוב לא דבר נכונה מ"מ קראו עבדי וארז"ל מכאן שאין אדם נתפס על צערו כי בעבור קושי היסורין דבר מה שדבר):</a:t>
            </a:r>
            <a:endParaRPr sz="2133" b="1">
              <a:solidFill>
                <a:srgbClr val="0000FF"/>
              </a:solidFill>
              <a:highlight>
                <a:srgbClr val="FFFFFF"/>
              </a:highlight>
            </a:endParaRPr>
          </a:p>
        </p:txBody>
      </p:sp>
      <p:sp>
        <p:nvSpPr>
          <p:cNvPr id="291" name="Google Shape;291;p47">
            <a:hlinkClick r:id="" action="ppaction://hlinkshowjump?jump=firstslide"/>
          </p:cNvPr>
          <p:cNvSpPr/>
          <p:nvPr/>
        </p:nvSpPr>
        <p:spPr>
          <a:xfrm>
            <a:off x="146100" y="5902000"/>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
        <p:nvSpPr>
          <p:cNvPr id="292" name="Google Shape;292;p47">
            <a:hlinkClick r:id="" action="ppaction://hlinkshowjump?jump=firstslide"/>
          </p:cNvPr>
          <p:cNvSpPr/>
          <p:nvPr/>
        </p:nvSpPr>
        <p:spPr>
          <a:xfrm>
            <a:off x="953700" y="203200"/>
            <a:ext cx="11094400" cy="6278800"/>
          </a:xfrm>
          <a:prstGeom prst="rect">
            <a:avLst/>
          </a:prstGeom>
          <a:noFill/>
          <a:ln>
            <a:noFill/>
          </a:ln>
        </p:spPr>
        <p:txBody>
          <a:bodyPr spcFirstLastPara="1" wrap="square" lIns="121900" tIns="121900" rIns="121900" bIns="121900" anchor="ctr" anchorCtr="0">
            <a:noAutofit/>
          </a:bodyPr>
          <a:lstStyle/>
          <a:p>
            <a:pPr algn="l" rtl="0"/>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8"/>
          <p:cNvPicPr preferRelativeResize="0"/>
          <p:nvPr/>
        </p:nvPicPr>
        <p:blipFill rotWithShape="1">
          <a:blip r:embed="rId3">
            <a:alphaModFix/>
          </a:blip>
          <a:srcRect t="8868" b="8860"/>
          <a:stretch/>
        </p:blipFill>
        <p:spPr>
          <a:xfrm>
            <a:off x="7647767" y="201567"/>
            <a:ext cx="4376600" cy="4554800"/>
          </a:xfrm>
          <a:prstGeom prst="rect">
            <a:avLst/>
          </a:prstGeom>
          <a:noFill/>
          <a:ln>
            <a:noFill/>
          </a:ln>
        </p:spPr>
      </p:pic>
      <p:sp>
        <p:nvSpPr>
          <p:cNvPr id="298" name="Google Shape;298;p48"/>
          <p:cNvSpPr txBox="1">
            <a:spLocks noGrp="1"/>
          </p:cNvSpPr>
          <p:nvPr>
            <p:ph type="ctrTitle"/>
          </p:nvPr>
        </p:nvSpPr>
        <p:spPr>
          <a:xfrm>
            <a:off x="1096567" y="899367"/>
            <a:ext cx="5672000" cy="3159200"/>
          </a:xfrm>
          <a:prstGeom prst="rect">
            <a:avLst/>
          </a:prstGeom>
        </p:spPr>
        <p:txBody>
          <a:bodyPr spcFirstLastPara="1" vert="horz" wrap="square" lIns="121900" tIns="121900" rIns="121900" bIns="121900" rtlCol="1" anchor="ctr" anchorCtr="0">
            <a:noAutofit/>
          </a:bodyPr>
          <a:lstStyle/>
          <a:p>
            <a:pPr algn="r" rtl="1"/>
            <a:r>
              <a:rPr lang="iw"/>
              <a:t>מי הם הרעים של איוב?</a:t>
            </a:r>
            <a:endParaRPr/>
          </a:p>
          <a:p>
            <a:pPr algn="r" rtl="1"/>
            <a:r>
              <a:rPr lang="iw"/>
              <a:t>או חברותא או מיתותא….. </a:t>
            </a:r>
            <a:endParaRPr/>
          </a:p>
        </p:txBody>
      </p:sp>
      <p:sp>
        <p:nvSpPr>
          <p:cNvPr id="299" name="Google Shape;299;p48"/>
          <p:cNvSpPr txBox="1">
            <a:spLocks noGrp="1"/>
          </p:cNvSpPr>
          <p:nvPr>
            <p:ph type="subTitle" idx="1"/>
          </p:nvPr>
        </p:nvSpPr>
        <p:spPr>
          <a:xfrm>
            <a:off x="1096567" y="5160000"/>
            <a:ext cx="10591600" cy="1167200"/>
          </a:xfrm>
          <a:prstGeom prst="rect">
            <a:avLst/>
          </a:prstGeom>
        </p:spPr>
        <p:txBody>
          <a:bodyPr spcFirstLastPara="1" vert="horz" wrap="square" lIns="121900" tIns="121900" rIns="121900" bIns="121900" rtlCol="1" anchor="t" anchorCtr="0">
            <a:noAutofit/>
          </a:bodyPr>
          <a:lstStyle/>
          <a:p>
            <a:pPr marL="0" indent="0" algn="ctr" rtl="1"/>
            <a:r>
              <a:rPr lang="iw" sz="3200" u="sng">
                <a:solidFill>
                  <a:schemeClr val="hlink"/>
                </a:solidFill>
                <a:hlinkClick r:id="rId4"/>
              </a:rPr>
              <a:t>צוואתו של יוסלה רקובר</a:t>
            </a:r>
            <a:endParaRPr sz="32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574333" y="95233"/>
            <a:ext cx="11360800" cy="571600"/>
          </a:xfrm>
          <a:prstGeom prst="rect">
            <a:avLst/>
          </a:prstGeom>
        </p:spPr>
        <p:txBody>
          <a:bodyPr spcFirstLastPara="1" vert="horz" wrap="square" lIns="121900" tIns="121900" rIns="121900" bIns="121900" rtlCol="1" anchor="ctr" anchorCtr="0">
            <a:noAutofit/>
          </a:bodyPr>
          <a:lstStyle/>
          <a:p>
            <a:pPr algn="r" rtl="1"/>
            <a:r>
              <a:rPr lang="iw" sz="4000">
                <a:solidFill>
                  <a:srgbClr val="000000"/>
                </a:solidFill>
              </a:rPr>
              <a:t>מבנה שלושת מחזורי נאומי הרעים</a:t>
            </a:r>
            <a:r>
              <a:rPr lang="iw" sz="4000"/>
              <a:t> </a:t>
            </a:r>
            <a:endParaRPr sz="4000"/>
          </a:p>
        </p:txBody>
      </p:sp>
      <p:sp>
        <p:nvSpPr>
          <p:cNvPr id="75" name="Google Shape;75;p18"/>
          <p:cNvSpPr txBox="1"/>
          <p:nvPr/>
        </p:nvSpPr>
        <p:spPr>
          <a:xfrm>
            <a:off x="238133" y="762000"/>
            <a:ext cx="11779200" cy="5858000"/>
          </a:xfrm>
          <a:prstGeom prst="rect">
            <a:avLst/>
          </a:prstGeom>
          <a:noFill/>
          <a:ln>
            <a:noFill/>
          </a:ln>
        </p:spPr>
        <p:txBody>
          <a:bodyPr spcFirstLastPara="1" wrap="square" lIns="121900" tIns="121900" rIns="121900" bIns="121900" anchor="t" anchorCtr="0">
            <a:noAutofit/>
          </a:bodyPr>
          <a:lstStyle/>
          <a:p>
            <a:r>
              <a:rPr lang="iw" sz="4000" dirty="0"/>
              <a:t>          </a:t>
            </a:r>
            <a:r>
              <a:rPr lang="iw" sz="4000" i="1" u="sng" dirty="0">
                <a:solidFill>
                  <a:schemeClr val="lt1"/>
                </a:solidFill>
              </a:rPr>
              <a:t>איוב</a:t>
            </a:r>
            <a:r>
              <a:rPr lang="iw" sz="4000" dirty="0"/>
              <a:t>      </a:t>
            </a:r>
            <a:r>
              <a:rPr lang="iw" sz="4000" i="1" u="sng" dirty="0">
                <a:solidFill>
                  <a:srgbClr val="FF0000"/>
                </a:solidFill>
              </a:rPr>
              <a:t>אליפז</a:t>
            </a:r>
            <a:r>
              <a:rPr lang="iw" sz="4000" dirty="0">
                <a:solidFill>
                  <a:srgbClr val="FF0000"/>
                </a:solidFill>
              </a:rPr>
              <a:t>    </a:t>
            </a:r>
            <a:r>
              <a:rPr lang="iw" sz="4000" u="sng" dirty="0">
                <a:solidFill>
                  <a:schemeClr val="lt1"/>
                </a:solidFill>
              </a:rPr>
              <a:t>איוב</a:t>
            </a:r>
            <a:r>
              <a:rPr lang="iw" sz="4000" dirty="0"/>
              <a:t>   </a:t>
            </a:r>
            <a:r>
              <a:rPr lang="iw" sz="4000" u="sng" dirty="0"/>
              <a:t> </a:t>
            </a:r>
            <a:r>
              <a:rPr lang="iw" sz="4000" i="1" u="sng" dirty="0">
                <a:solidFill>
                  <a:srgbClr val="0000FF"/>
                </a:solidFill>
              </a:rPr>
              <a:t>בלדד</a:t>
            </a:r>
            <a:r>
              <a:rPr lang="iw" sz="4000" dirty="0">
                <a:solidFill>
                  <a:srgbClr val="0000FF"/>
                </a:solidFill>
              </a:rPr>
              <a:t>         </a:t>
            </a:r>
            <a:r>
              <a:rPr lang="iw" sz="4000" i="1" u="sng" dirty="0">
                <a:solidFill>
                  <a:schemeClr val="lt1"/>
                </a:solidFill>
              </a:rPr>
              <a:t>איוב</a:t>
            </a:r>
            <a:r>
              <a:rPr lang="iw" sz="4000" i="1" dirty="0"/>
              <a:t> </a:t>
            </a:r>
            <a:r>
              <a:rPr lang="iw" sz="4000" dirty="0"/>
              <a:t>        </a:t>
            </a:r>
            <a:r>
              <a:rPr lang="iw" sz="4000" i="1" u="sng" dirty="0">
                <a:solidFill>
                  <a:srgbClr val="00FF00"/>
                </a:solidFill>
              </a:rPr>
              <a:t>צופר</a:t>
            </a:r>
            <a:endParaRPr sz="4000" i="1" u="sng" dirty="0">
              <a:solidFill>
                <a:srgbClr val="00FF00"/>
              </a:solidFill>
            </a:endParaRPr>
          </a:p>
          <a:p>
            <a:endParaRPr sz="4000" u="sng" dirty="0">
              <a:solidFill>
                <a:srgbClr val="00FF00"/>
              </a:solidFill>
            </a:endParaRPr>
          </a:p>
          <a:p>
            <a:r>
              <a:rPr lang="iw" sz="4000" dirty="0"/>
              <a:t>            </a:t>
            </a:r>
            <a:r>
              <a:rPr lang="iw" sz="4000" dirty="0">
                <a:solidFill>
                  <a:schemeClr val="lt1"/>
                </a:solidFill>
              </a:rPr>
              <a:t> </a:t>
            </a:r>
            <a:r>
              <a:rPr lang="iw" sz="4800" b="1" dirty="0">
                <a:solidFill>
                  <a:schemeClr val="lt1"/>
                </a:solidFill>
              </a:rPr>
              <a:t>ג</a:t>
            </a:r>
            <a:r>
              <a:rPr lang="iw" sz="4000" dirty="0"/>
              <a:t>       </a:t>
            </a:r>
            <a:r>
              <a:rPr lang="iw" sz="4800" b="1" dirty="0">
                <a:solidFill>
                  <a:srgbClr val="FF0000"/>
                </a:solidFill>
              </a:rPr>
              <a:t>ד-ה</a:t>
            </a:r>
            <a:r>
              <a:rPr lang="iw" sz="4000" b="1" dirty="0">
                <a:solidFill>
                  <a:srgbClr val="FF0000"/>
                </a:solidFill>
              </a:rPr>
              <a:t>      </a:t>
            </a:r>
            <a:r>
              <a:rPr lang="iw" sz="4800" b="1" dirty="0">
                <a:solidFill>
                  <a:srgbClr val="FF0000"/>
                </a:solidFill>
              </a:rPr>
              <a:t> </a:t>
            </a:r>
            <a:r>
              <a:rPr lang="iw" sz="4800" b="1" dirty="0">
                <a:solidFill>
                  <a:schemeClr val="lt1"/>
                </a:solidFill>
              </a:rPr>
              <a:t>ו-ז</a:t>
            </a:r>
            <a:r>
              <a:rPr lang="iw" sz="4800" b="1" dirty="0"/>
              <a:t>       </a:t>
            </a:r>
            <a:r>
              <a:rPr lang="iw" sz="4800" b="1" dirty="0">
                <a:solidFill>
                  <a:srgbClr val="0000FF"/>
                </a:solidFill>
              </a:rPr>
              <a:t>ח        </a:t>
            </a:r>
            <a:r>
              <a:rPr lang="iw" sz="4800" b="1" dirty="0">
                <a:solidFill>
                  <a:schemeClr val="lt1"/>
                </a:solidFill>
              </a:rPr>
              <a:t>ט-י</a:t>
            </a:r>
            <a:r>
              <a:rPr lang="iw" sz="4800" b="1" dirty="0"/>
              <a:t>         </a:t>
            </a:r>
            <a:r>
              <a:rPr lang="iw" sz="4800" b="1" dirty="0">
                <a:solidFill>
                  <a:srgbClr val="00FF00"/>
                </a:solidFill>
              </a:rPr>
              <a:t>יא</a:t>
            </a:r>
            <a:r>
              <a:rPr lang="iw" sz="4000" dirty="0">
                <a:solidFill>
                  <a:srgbClr val="4C1130"/>
                </a:solidFill>
              </a:rPr>
              <a:t>         </a:t>
            </a:r>
            <a:endParaRPr sz="4000" dirty="0">
              <a:solidFill>
                <a:srgbClr val="4C1130"/>
              </a:solidFill>
            </a:endParaRPr>
          </a:p>
          <a:p>
            <a:r>
              <a:rPr lang="iw" sz="4000" dirty="0">
                <a:solidFill>
                  <a:srgbClr val="4C1130"/>
                </a:solidFill>
              </a:rPr>
              <a:t>     </a:t>
            </a:r>
            <a:r>
              <a:rPr lang="iw" sz="4800" dirty="0">
                <a:solidFill>
                  <a:srgbClr val="4C1130"/>
                </a:solidFill>
              </a:rPr>
              <a:t>  </a:t>
            </a:r>
            <a:r>
              <a:rPr lang="iw" sz="4800" b="1" dirty="0">
                <a:solidFill>
                  <a:schemeClr val="lt1"/>
                </a:solidFill>
              </a:rPr>
              <a:t>יב-יג-יד</a:t>
            </a:r>
            <a:r>
              <a:rPr lang="iw" sz="4800" b="1" dirty="0">
                <a:solidFill>
                  <a:srgbClr val="FF0000"/>
                </a:solidFill>
              </a:rPr>
              <a:t>  טו      </a:t>
            </a:r>
            <a:r>
              <a:rPr lang="iw" sz="4800" b="1" dirty="0">
                <a:solidFill>
                  <a:schemeClr val="lt1"/>
                </a:solidFill>
              </a:rPr>
              <a:t>טז-יז </a:t>
            </a:r>
            <a:r>
              <a:rPr lang="iw" sz="4800" b="1" dirty="0"/>
              <a:t>   </a:t>
            </a:r>
            <a:r>
              <a:rPr lang="iw" sz="4800" b="1" dirty="0">
                <a:solidFill>
                  <a:srgbClr val="0000FF"/>
                </a:solidFill>
              </a:rPr>
              <a:t>יח       </a:t>
            </a:r>
            <a:r>
              <a:rPr lang="iw" sz="4800" b="1" dirty="0">
                <a:solidFill>
                  <a:schemeClr val="lt1"/>
                </a:solidFill>
              </a:rPr>
              <a:t>יט</a:t>
            </a:r>
            <a:r>
              <a:rPr lang="iw" sz="4800" b="1" dirty="0"/>
              <a:t>            </a:t>
            </a:r>
            <a:r>
              <a:rPr lang="iw" sz="4800" b="1" dirty="0">
                <a:solidFill>
                  <a:srgbClr val="00FF00"/>
                </a:solidFill>
              </a:rPr>
              <a:t>כ            </a:t>
            </a:r>
            <a:endParaRPr sz="4800" b="1" dirty="0">
              <a:solidFill>
                <a:srgbClr val="00FF00"/>
              </a:solidFill>
            </a:endParaRPr>
          </a:p>
          <a:p>
            <a:r>
              <a:rPr lang="iw" sz="4000" b="1" dirty="0">
                <a:solidFill>
                  <a:srgbClr val="00FF00"/>
                </a:solidFill>
              </a:rPr>
              <a:t>           </a:t>
            </a:r>
            <a:r>
              <a:rPr lang="iw" sz="4800" b="1" dirty="0">
                <a:solidFill>
                  <a:srgbClr val="00FF00"/>
                </a:solidFill>
              </a:rPr>
              <a:t>  </a:t>
            </a:r>
            <a:r>
              <a:rPr lang="iw" sz="4800" b="1" dirty="0">
                <a:solidFill>
                  <a:schemeClr val="lt1"/>
                </a:solidFill>
              </a:rPr>
              <a:t>כא</a:t>
            </a:r>
            <a:r>
              <a:rPr lang="iw" sz="4800" b="1" dirty="0"/>
              <a:t>    </a:t>
            </a:r>
            <a:r>
              <a:rPr lang="iw" sz="4800" b="1" dirty="0">
                <a:solidFill>
                  <a:srgbClr val="FF0000"/>
                </a:solidFill>
              </a:rPr>
              <a:t>כב    </a:t>
            </a:r>
            <a:r>
              <a:rPr lang="iw" sz="4800" b="1" dirty="0">
                <a:solidFill>
                  <a:schemeClr val="lt1"/>
                </a:solidFill>
              </a:rPr>
              <a:t>כג-כד</a:t>
            </a:r>
            <a:r>
              <a:rPr lang="iw" sz="4800" b="1" dirty="0"/>
              <a:t>   </a:t>
            </a:r>
            <a:r>
              <a:rPr lang="iw" sz="4800" b="1" dirty="0">
                <a:solidFill>
                  <a:srgbClr val="0000FF"/>
                </a:solidFill>
              </a:rPr>
              <a:t>כה</a:t>
            </a:r>
            <a:r>
              <a:rPr lang="iw" sz="4800" b="1" dirty="0"/>
              <a:t>        </a:t>
            </a:r>
            <a:r>
              <a:rPr lang="iw" sz="4800" b="1" dirty="0">
                <a:solidFill>
                  <a:schemeClr val="lt1"/>
                </a:solidFill>
              </a:rPr>
              <a:t>כו</a:t>
            </a:r>
            <a:endParaRPr sz="4800" b="1" dirty="0">
              <a:solidFill>
                <a:schemeClr val="lt1"/>
              </a:solidFill>
            </a:endParaRPr>
          </a:p>
          <a:p>
            <a:r>
              <a:rPr lang="iw" sz="4800" b="1" dirty="0"/>
              <a:t>                                                 </a:t>
            </a:r>
            <a:r>
              <a:rPr lang="iw" sz="4800" b="1" dirty="0">
                <a:solidFill>
                  <a:schemeClr val="lt1"/>
                </a:solidFill>
              </a:rPr>
              <a:t>כז-כח</a:t>
            </a:r>
            <a:endParaRPr sz="4800" b="1" dirty="0">
              <a:solidFill>
                <a:schemeClr val="lt1"/>
              </a:solidFill>
            </a:endParaRPr>
          </a:p>
          <a:p>
            <a:r>
              <a:rPr lang="iw" sz="4800" b="1" dirty="0"/>
              <a:t>                                                </a:t>
            </a:r>
            <a:r>
              <a:rPr lang="iw" sz="4800" b="1" dirty="0">
                <a:solidFill>
                  <a:schemeClr val="lt1"/>
                </a:solidFill>
              </a:rPr>
              <a:t>כט-ל-לא</a:t>
            </a:r>
            <a:r>
              <a:rPr lang="iw" sz="4800" b="1" dirty="0"/>
              <a:t> .</a:t>
            </a:r>
            <a:endParaRPr sz="4800" b="1" dirty="0"/>
          </a:p>
          <a:p>
            <a:endParaRPr sz="4000" b="1" dirty="0"/>
          </a:p>
          <a:p>
            <a:endParaRPr sz="4000" b="1" dirty="0">
              <a:solidFill>
                <a:srgbClr val="00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sp>
        <p:nvSpPr>
          <p:cNvPr id="304" name="Google Shape;304;p49"/>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buNone/>
            </a:pPr>
            <a:r>
              <a:rPr lang="iw" sz="4800" b="1">
                <a:solidFill>
                  <a:srgbClr val="CC6600"/>
                </a:solidFill>
                <a:highlight>
                  <a:srgbClr val="FFFFFF"/>
                </a:highlight>
                <a:latin typeface="Narkisim"/>
                <a:ea typeface="Narkisim"/>
                <a:cs typeface="Narkisim"/>
                <a:sym typeface="Narkisim"/>
              </a:rPr>
              <a:t>ד,יז</a:t>
            </a:r>
            <a:r>
              <a:rPr lang="iw" sz="6400">
                <a:solidFill>
                  <a:schemeClr val="dk1"/>
                </a:solidFill>
                <a:highlight>
                  <a:srgbClr val="FFFFFF"/>
                </a:highlight>
                <a:latin typeface="Narkisim"/>
                <a:ea typeface="Narkisim"/>
                <a:cs typeface="Narkisim"/>
                <a:sym typeface="Narkisim"/>
              </a:rPr>
              <a:t> הַאֱנוֹשׁ מֵאֱלוֹהַּ יִצְדָּק </a:t>
            </a:r>
            <a:endParaRPr sz="64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6400">
                <a:solidFill>
                  <a:schemeClr val="dk1"/>
                </a:solidFill>
                <a:highlight>
                  <a:srgbClr val="FFFFFF"/>
                </a:highlight>
                <a:latin typeface="Narkisim"/>
                <a:ea typeface="Narkisim"/>
                <a:cs typeface="Narkisim"/>
                <a:sym typeface="Narkisim"/>
              </a:rPr>
              <a:t>    אִם מֵעֹשֵׂהוּ יִטְהַר-גָּבֶר:</a:t>
            </a:r>
            <a:r>
              <a:rPr lang="iw" sz="4800">
                <a:solidFill>
                  <a:schemeClr val="dk1"/>
                </a:solidFill>
                <a:highlight>
                  <a:srgbClr val="FFFFFF"/>
                </a:highlight>
                <a:latin typeface="Narkisim"/>
                <a:ea typeface="Narkisim"/>
                <a:cs typeface="Narkisim"/>
                <a:sym typeface="Narkisim"/>
              </a:rPr>
              <a:t> </a:t>
            </a:r>
            <a:endParaRPr sz="48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3200" b="1">
                <a:solidFill>
                  <a:srgbClr val="CC6600"/>
                </a:solidFill>
                <a:highlight>
                  <a:srgbClr val="FFFFFF"/>
                </a:highlight>
                <a:latin typeface="Narkisim"/>
                <a:ea typeface="Narkisim"/>
                <a:cs typeface="Narkisim"/>
                <a:sym typeface="Narkisim"/>
              </a:rPr>
              <a:t>יח</a:t>
            </a:r>
            <a:r>
              <a:rPr lang="iw" sz="3200">
                <a:solidFill>
                  <a:schemeClr val="dk1"/>
                </a:solidFill>
                <a:highlight>
                  <a:srgbClr val="FFFFFF"/>
                </a:highlight>
                <a:latin typeface="Narkisim"/>
                <a:ea typeface="Narkisim"/>
                <a:cs typeface="Narkisim"/>
                <a:sym typeface="Narkisim"/>
              </a:rPr>
              <a:t> הֵן בַּעֲבָדָיו לֹא יַאֲמִין וּבְמַלְאָכָיו יָשִׂים תָּהֳלָה: </a:t>
            </a:r>
            <a:endParaRPr sz="32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3200" b="1">
                <a:solidFill>
                  <a:srgbClr val="CC6600"/>
                </a:solidFill>
                <a:highlight>
                  <a:srgbClr val="FFFFFF"/>
                </a:highlight>
                <a:latin typeface="Narkisim"/>
                <a:ea typeface="Narkisim"/>
                <a:cs typeface="Narkisim"/>
                <a:sym typeface="Narkisim"/>
              </a:rPr>
              <a:t>יט</a:t>
            </a:r>
            <a:r>
              <a:rPr lang="iw" sz="3200">
                <a:solidFill>
                  <a:schemeClr val="dk1"/>
                </a:solidFill>
                <a:highlight>
                  <a:srgbClr val="FFFFFF"/>
                </a:highlight>
                <a:latin typeface="Narkisim"/>
                <a:ea typeface="Narkisim"/>
                <a:cs typeface="Narkisim"/>
                <a:sym typeface="Narkisim"/>
              </a:rPr>
              <a:t> אַף שֹׁכְנֵי בָתֵּי-חֹמֶר אֲשֶׁר-בֶּעָפָר יְסוֹדָם יְדַכְּאוּם לִפְנֵי-עָשׁ: </a:t>
            </a:r>
            <a:endParaRPr sz="32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3200" b="1">
                <a:solidFill>
                  <a:srgbClr val="CC6600"/>
                </a:solidFill>
                <a:highlight>
                  <a:srgbClr val="FFFFFF"/>
                </a:highlight>
                <a:latin typeface="Narkisim"/>
                <a:ea typeface="Narkisim"/>
                <a:cs typeface="Narkisim"/>
                <a:sym typeface="Narkisim"/>
              </a:rPr>
              <a:t>כ</a:t>
            </a:r>
            <a:r>
              <a:rPr lang="iw" sz="3200">
                <a:solidFill>
                  <a:schemeClr val="dk1"/>
                </a:solidFill>
                <a:highlight>
                  <a:srgbClr val="FFFFFF"/>
                </a:highlight>
                <a:latin typeface="Narkisim"/>
                <a:ea typeface="Narkisim"/>
                <a:cs typeface="Narkisim"/>
                <a:sym typeface="Narkisim"/>
              </a:rPr>
              <a:t> מִבֹּקֶר לָעֶרֶב יֻכָּתּוּ מִבְּלִי מֵשִׂים לָנֶצַח יֹאבֵדוּ: </a:t>
            </a:r>
            <a:endParaRPr sz="32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3200" b="1">
                <a:solidFill>
                  <a:srgbClr val="CC6600"/>
                </a:solidFill>
                <a:highlight>
                  <a:srgbClr val="FFFFFF"/>
                </a:highlight>
                <a:latin typeface="Narkisim"/>
                <a:ea typeface="Narkisim"/>
                <a:cs typeface="Narkisim"/>
                <a:sym typeface="Narkisim"/>
              </a:rPr>
              <a:t>כא</a:t>
            </a:r>
            <a:r>
              <a:rPr lang="iw" sz="3200">
                <a:solidFill>
                  <a:schemeClr val="dk1"/>
                </a:solidFill>
                <a:highlight>
                  <a:srgbClr val="FFFFFF"/>
                </a:highlight>
                <a:latin typeface="Narkisim"/>
                <a:ea typeface="Narkisim"/>
                <a:cs typeface="Narkisim"/>
                <a:sym typeface="Narkisim"/>
              </a:rPr>
              <a:t> הֲלֹא-נִסַּע יִתְרָם בָּם יָמוּתוּ וְלֹא בְחָכְמָה:</a:t>
            </a:r>
            <a:endParaRPr sz="3200">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endParaRPr sz="4800">
              <a:solidFill>
                <a:schemeClr val="dk1"/>
              </a:solidFill>
              <a:highlight>
                <a:srgbClr val="FFFFFF"/>
              </a:highlight>
              <a:latin typeface="Narkisim"/>
              <a:ea typeface="Narkisim"/>
              <a:cs typeface="Narkisim"/>
              <a:sym typeface="Narkisim"/>
            </a:endParaRPr>
          </a:p>
          <a:p>
            <a:pPr marL="0" indent="0" rtl="1">
              <a:spcBef>
                <a:spcPts val="2133"/>
              </a:spcBef>
              <a:spcAft>
                <a:spcPts val="2133"/>
              </a:spcAft>
              <a:buNone/>
            </a:pPr>
            <a:endParaRPr sz="4800"/>
          </a:p>
        </p:txBody>
      </p:sp>
      <p:sp>
        <p:nvSpPr>
          <p:cNvPr id="305" name="Google Shape;305;p49">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50"/>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buNone/>
            </a:pPr>
            <a:endParaRPr sz="4800">
              <a:solidFill>
                <a:schemeClr val="dk1"/>
              </a:solidFill>
              <a:highlight>
                <a:srgbClr val="FFFFFF"/>
              </a:highlight>
              <a:latin typeface="Narkisim"/>
              <a:ea typeface="Narkisim"/>
              <a:cs typeface="Narkisim"/>
              <a:sym typeface="Narkisim"/>
            </a:endParaRPr>
          </a:p>
          <a:p>
            <a:pPr marL="0" indent="0" rtl="1">
              <a:spcBef>
                <a:spcPts val="2133"/>
              </a:spcBef>
              <a:spcAft>
                <a:spcPts val="2133"/>
              </a:spcAft>
              <a:buNone/>
            </a:pPr>
            <a:endParaRPr sz="4800"/>
          </a:p>
        </p:txBody>
      </p:sp>
      <p:sp>
        <p:nvSpPr>
          <p:cNvPr id="311" name="Google Shape;311;p50"/>
          <p:cNvSpPr txBox="1"/>
          <p:nvPr/>
        </p:nvSpPr>
        <p:spPr>
          <a:xfrm>
            <a:off x="312467" y="998067"/>
            <a:ext cx="11449200" cy="5771200"/>
          </a:xfrm>
          <a:prstGeom prst="rect">
            <a:avLst/>
          </a:prstGeom>
          <a:noFill/>
          <a:ln>
            <a:noFill/>
          </a:ln>
        </p:spPr>
        <p:txBody>
          <a:bodyPr spcFirstLastPara="1" wrap="square" lIns="121900" tIns="121900" rIns="121900" bIns="121900" anchor="t" anchorCtr="0">
            <a:noAutofit/>
          </a:bodyPr>
          <a:lstStyle/>
          <a:p>
            <a:r>
              <a:rPr lang="iw" sz="4800" b="1">
                <a:solidFill>
                  <a:srgbClr val="CC6600"/>
                </a:solidFill>
                <a:highlight>
                  <a:srgbClr val="FFFFFF"/>
                </a:highlight>
                <a:latin typeface="Narkisim"/>
                <a:ea typeface="Narkisim"/>
                <a:cs typeface="Narkisim"/>
                <a:sym typeface="Narkisim"/>
              </a:rPr>
              <a:t>ו</a:t>
            </a:r>
            <a:r>
              <a:rPr lang="iw" sz="4000" b="1">
                <a:solidFill>
                  <a:srgbClr val="CC6600"/>
                </a:solidFill>
                <a:highlight>
                  <a:srgbClr val="FFFFFF"/>
                </a:highlight>
                <a:latin typeface="Narkisim"/>
                <a:ea typeface="Narkisim"/>
                <a:cs typeface="Narkisim"/>
                <a:sym typeface="Narkisim"/>
              </a:rPr>
              <a:t>, טו</a:t>
            </a:r>
            <a:r>
              <a:rPr lang="iw" sz="4000">
                <a:solidFill>
                  <a:schemeClr val="dk1"/>
                </a:solidFill>
                <a:highlight>
                  <a:srgbClr val="FFFFFF"/>
                </a:highlight>
                <a:latin typeface="Narkisim"/>
                <a:ea typeface="Narkisim"/>
                <a:cs typeface="Narkisim"/>
                <a:sym typeface="Narkisim"/>
              </a:rPr>
              <a:t> אַחַי בָּגְדוּ כְמוֹ-נָחַל כַּאֲפִיק נְחָלִים יַעֲבֹרוּ:  </a:t>
            </a:r>
            <a:endParaRPr sz="4000">
              <a:solidFill>
                <a:schemeClr val="dk1"/>
              </a:solidFill>
              <a:highlight>
                <a:srgbClr val="FFFFFF"/>
              </a:highlight>
              <a:latin typeface="Narkisim"/>
              <a:ea typeface="Narkisim"/>
              <a:cs typeface="Narkisim"/>
              <a:sym typeface="Narkisim"/>
            </a:endParaRPr>
          </a:p>
          <a:p>
            <a:endParaRPr sz="4000">
              <a:solidFill>
                <a:schemeClr val="dk1"/>
              </a:solidFill>
              <a:highlight>
                <a:srgbClr val="FFFFFF"/>
              </a:highlight>
              <a:latin typeface="Narkisim"/>
              <a:ea typeface="Narkisim"/>
              <a:cs typeface="Narkisim"/>
              <a:sym typeface="Narkisim"/>
            </a:endParaRPr>
          </a:p>
          <a:p>
            <a:r>
              <a:rPr lang="iw" sz="4000">
                <a:solidFill>
                  <a:schemeClr val="dk1"/>
                </a:solidFill>
                <a:highlight>
                  <a:srgbClr val="FFFFFF"/>
                </a:highlight>
                <a:latin typeface="Narkisim"/>
                <a:ea typeface="Narkisim"/>
                <a:cs typeface="Narkisim"/>
                <a:sym typeface="Narkisim"/>
              </a:rPr>
              <a:t>     </a:t>
            </a:r>
            <a:r>
              <a:rPr lang="iw" sz="4000" b="1">
                <a:solidFill>
                  <a:srgbClr val="CC6600"/>
                </a:solidFill>
                <a:highlight>
                  <a:srgbClr val="FFFFFF"/>
                </a:highlight>
                <a:latin typeface="Narkisim"/>
                <a:ea typeface="Narkisim"/>
                <a:cs typeface="Narkisim"/>
                <a:sym typeface="Narkisim"/>
              </a:rPr>
              <a:t>כא</a:t>
            </a:r>
            <a:r>
              <a:rPr lang="iw" sz="4000">
                <a:solidFill>
                  <a:schemeClr val="dk1"/>
                </a:solidFill>
                <a:highlight>
                  <a:srgbClr val="FFFFFF"/>
                </a:highlight>
                <a:latin typeface="Narkisim"/>
                <a:ea typeface="Narkisim"/>
                <a:cs typeface="Narkisim"/>
                <a:sym typeface="Narkisim"/>
              </a:rPr>
              <a:t> כִּי-עַתָּה הֱיִיתֶם לוֹ תִּירְאוּ חֲתַת וַתִּירָאוּ: </a:t>
            </a:r>
            <a:endParaRPr sz="4000">
              <a:solidFill>
                <a:schemeClr val="dk1"/>
              </a:solidFill>
              <a:highlight>
                <a:srgbClr val="FFFFFF"/>
              </a:highlight>
              <a:latin typeface="Narkisim"/>
              <a:ea typeface="Narkisim"/>
              <a:cs typeface="Narkisim"/>
              <a:sym typeface="Narkisim"/>
            </a:endParaRPr>
          </a:p>
          <a:p>
            <a:endParaRPr sz="4000">
              <a:solidFill>
                <a:schemeClr val="dk1"/>
              </a:solidFill>
              <a:highlight>
                <a:srgbClr val="FFFFFF"/>
              </a:highlight>
              <a:latin typeface="Narkisim"/>
              <a:ea typeface="Narkisim"/>
              <a:cs typeface="Narkisim"/>
              <a:sym typeface="Narkisim"/>
            </a:endParaRPr>
          </a:p>
          <a:p>
            <a:r>
              <a:rPr lang="iw" sz="4800" b="1">
                <a:solidFill>
                  <a:srgbClr val="CC6600"/>
                </a:solidFill>
                <a:highlight>
                  <a:srgbClr val="FFFFFF"/>
                </a:highlight>
                <a:latin typeface="Narkisim"/>
                <a:ea typeface="Narkisim"/>
                <a:cs typeface="Narkisim"/>
                <a:sym typeface="Narkisim"/>
              </a:rPr>
              <a:t>ז</a:t>
            </a:r>
            <a:r>
              <a:rPr lang="iw" sz="4000" b="1">
                <a:solidFill>
                  <a:srgbClr val="CC6600"/>
                </a:solidFill>
                <a:highlight>
                  <a:srgbClr val="FFFFFF"/>
                </a:highlight>
                <a:latin typeface="Narkisim"/>
                <a:ea typeface="Narkisim"/>
                <a:cs typeface="Narkisim"/>
                <a:sym typeface="Narkisim"/>
              </a:rPr>
              <a:t>, יב</a:t>
            </a:r>
            <a:r>
              <a:rPr lang="iw" sz="4000">
                <a:solidFill>
                  <a:schemeClr val="dk1"/>
                </a:solidFill>
                <a:highlight>
                  <a:srgbClr val="FFFFFF"/>
                </a:highlight>
                <a:latin typeface="Narkisim"/>
                <a:ea typeface="Narkisim"/>
                <a:cs typeface="Narkisim"/>
                <a:sym typeface="Narkisim"/>
              </a:rPr>
              <a:t> הֲיָם-אָנִי אִם-תַּנִּין כִּי-תָשִׂים עָלַי מִשְׁמָר: </a:t>
            </a:r>
            <a:endParaRPr sz="4000">
              <a:solidFill>
                <a:schemeClr val="dk1"/>
              </a:solidFill>
              <a:highlight>
                <a:srgbClr val="FFFFFF"/>
              </a:highlight>
              <a:latin typeface="Narkisim"/>
              <a:ea typeface="Narkisim"/>
              <a:cs typeface="Narkisim"/>
              <a:sym typeface="Narkisim"/>
            </a:endParaRPr>
          </a:p>
          <a:p>
            <a:endParaRPr sz="4000">
              <a:solidFill>
                <a:schemeClr val="dk1"/>
              </a:solidFill>
              <a:highlight>
                <a:srgbClr val="FFFFFF"/>
              </a:highlight>
              <a:latin typeface="Narkisim"/>
              <a:ea typeface="Narkisim"/>
              <a:cs typeface="Narkisim"/>
              <a:sym typeface="Narkisim"/>
            </a:endParaRPr>
          </a:p>
          <a:p>
            <a:r>
              <a:rPr lang="iw" sz="4000">
                <a:solidFill>
                  <a:schemeClr val="dk1"/>
                </a:solidFill>
                <a:highlight>
                  <a:srgbClr val="FFFFFF"/>
                </a:highlight>
                <a:latin typeface="Narkisim"/>
                <a:ea typeface="Narkisim"/>
                <a:cs typeface="Narkisim"/>
                <a:sym typeface="Narkisim"/>
              </a:rPr>
              <a:t>     </a:t>
            </a:r>
            <a:r>
              <a:rPr lang="iw" sz="4000" b="1">
                <a:solidFill>
                  <a:srgbClr val="CC6600"/>
                </a:solidFill>
                <a:highlight>
                  <a:srgbClr val="FFFFFF"/>
                </a:highlight>
                <a:latin typeface="Narkisim"/>
                <a:ea typeface="Narkisim"/>
                <a:cs typeface="Narkisim"/>
                <a:sym typeface="Narkisim"/>
              </a:rPr>
              <a:t>טז</a:t>
            </a:r>
            <a:r>
              <a:rPr lang="iw" sz="4000">
                <a:solidFill>
                  <a:schemeClr val="dk1"/>
                </a:solidFill>
                <a:highlight>
                  <a:srgbClr val="FFFFFF"/>
                </a:highlight>
                <a:latin typeface="Narkisim"/>
                <a:ea typeface="Narkisim"/>
                <a:cs typeface="Narkisim"/>
                <a:sym typeface="Narkisim"/>
              </a:rPr>
              <a:t>  חֲדַל מִמֶּנִּי !!!! [רד ממני! </a:t>
            </a:r>
            <a:r>
              <a:rPr lang="iw" sz="3200">
                <a:solidFill>
                  <a:schemeClr val="dk1"/>
                </a:solidFill>
                <a:highlight>
                  <a:srgbClr val="FFFFFF"/>
                </a:highlight>
                <a:latin typeface="Narkisim"/>
                <a:ea typeface="Narkisim"/>
                <a:cs typeface="Narkisim"/>
                <a:sym typeface="Narkisim"/>
              </a:rPr>
              <a:t>השגחה חונקת</a:t>
            </a:r>
            <a:r>
              <a:rPr lang="iw" sz="4000">
                <a:solidFill>
                  <a:schemeClr val="dk1"/>
                </a:solidFill>
                <a:highlight>
                  <a:srgbClr val="FFFFFF"/>
                </a:highlight>
                <a:latin typeface="Narkisim"/>
                <a:ea typeface="Narkisim"/>
                <a:cs typeface="Narkisim"/>
                <a:sym typeface="Narkisim"/>
              </a:rPr>
              <a:t>]</a:t>
            </a:r>
            <a:r>
              <a:rPr lang="iw" sz="4000" b="1">
                <a:solidFill>
                  <a:srgbClr val="CC6600"/>
                </a:solidFill>
                <a:highlight>
                  <a:srgbClr val="FFFFFF"/>
                </a:highlight>
                <a:latin typeface="Narkisim"/>
                <a:ea typeface="Narkisim"/>
                <a:cs typeface="Narkisim"/>
                <a:sym typeface="Narkisim"/>
              </a:rPr>
              <a:t>כ</a:t>
            </a:r>
            <a:r>
              <a:rPr lang="iw" sz="4000">
                <a:solidFill>
                  <a:schemeClr val="dk1"/>
                </a:solidFill>
                <a:highlight>
                  <a:srgbClr val="FFFFFF"/>
                </a:highlight>
                <a:latin typeface="Narkisim"/>
                <a:ea typeface="Narkisim"/>
                <a:cs typeface="Narkisim"/>
                <a:sym typeface="Narkisim"/>
              </a:rPr>
              <a:t> נֹצֵר הָאָדָם….</a:t>
            </a:r>
            <a:r>
              <a:rPr lang="iw" sz="1733">
                <a:solidFill>
                  <a:schemeClr val="dk1"/>
                </a:solidFill>
                <a:highlight>
                  <a:srgbClr val="FFFFFF"/>
                </a:highlight>
                <a:latin typeface="Narkisim"/>
                <a:ea typeface="Narkisim"/>
                <a:cs typeface="Narkisim"/>
                <a:sym typeface="Narkisim"/>
              </a:rPr>
              <a:t> </a:t>
            </a:r>
            <a:endParaRPr sz="4000">
              <a:solidFill>
                <a:schemeClr val="dk1"/>
              </a:solidFill>
              <a:highlight>
                <a:srgbClr val="FFFFFF"/>
              </a:highlight>
              <a:latin typeface="Narkisim"/>
              <a:ea typeface="Narkisim"/>
              <a:cs typeface="Narkisim"/>
              <a:sym typeface="Narkisim"/>
            </a:endParaRPr>
          </a:p>
        </p:txBody>
      </p:sp>
      <p:sp>
        <p:nvSpPr>
          <p:cNvPr id="312" name="Google Shape;312;p50">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16"/>
        <p:cNvGrpSpPr/>
        <p:nvPr/>
      </p:nvGrpSpPr>
      <p:grpSpPr>
        <a:xfrm>
          <a:off x="0" y="0"/>
          <a:ext cx="0" cy="0"/>
          <a:chOff x="0" y="0"/>
          <a:chExt cx="0" cy="0"/>
        </a:xfrm>
      </p:grpSpPr>
      <p:sp>
        <p:nvSpPr>
          <p:cNvPr id="317" name="Google Shape;317;p51"/>
          <p:cNvSpPr txBox="1">
            <a:spLocks noGrp="1"/>
          </p:cNvSpPr>
          <p:nvPr>
            <p:ph type="body" idx="1"/>
          </p:nvPr>
        </p:nvSpPr>
        <p:spPr>
          <a:xfrm>
            <a:off x="1524000" y="95267"/>
            <a:ext cx="10490400" cy="6555600"/>
          </a:xfrm>
          <a:prstGeom prst="rect">
            <a:avLst/>
          </a:prstGeom>
        </p:spPr>
        <p:txBody>
          <a:bodyPr spcFirstLastPara="1" vert="horz" wrap="square" lIns="121900" tIns="121900" rIns="121900" bIns="121900" rtlCol="1" anchor="t" anchorCtr="0">
            <a:noAutofit/>
          </a:bodyPr>
          <a:lstStyle/>
          <a:p>
            <a:pPr marL="0" indent="0" rtl="1">
              <a:buNone/>
            </a:pPr>
            <a:r>
              <a:rPr lang="iw" sz="3200"/>
              <a:t>ארבע הטענות למשפט הבלתי אפשרי- </a:t>
            </a:r>
            <a:r>
              <a:rPr lang="iw" sz="4800"/>
              <a:t> </a:t>
            </a:r>
            <a:r>
              <a:rPr lang="iw" sz="3200"/>
              <a:t>פרק ט:</a:t>
            </a:r>
            <a:r>
              <a:rPr lang="iw" sz="4800"/>
              <a:t>             </a:t>
            </a:r>
            <a:endParaRPr sz="4800"/>
          </a:p>
          <a:p>
            <a:pPr marL="0" indent="0" rtl="1">
              <a:spcBef>
                <a:spcPts val="2133"/>
              </a:spcBef>
              <a:buNone/>
            </a:pPr>
            <a:r>
              <a:rPr lang="iw">
                <a:solidFill>
                  <a:srgbClr val="FF9900"/>
                </a:solidFill>
              </a:rPr>
              <a:t>                                    יט</a:t>
            </a:r>
            <a:r>
              <a:rPr lang="iw">
                <a:solidFill>
                  <a:schemeClr val="dk1"/>
                </a:solidFill>
                <a:highlight>
                  <a:srgbClr val="FFFFFF"/>
                </a:highlight>
                <a:latin typeface="Narkisim"/>
                <a:ea typeface="Narkisim"/>
                <a:cs typeface="Narkisim"/>
                <a:sym typeface="Narkisim"/>
              </a:rPr>
              <a:t> </a:t>
            </a:r>
            <a:r>
              <a:rPr lang="iw" b="1">
                <a:solidFill>
                  <a:schemeClr val="dk1"/>
                </a:solidFill>
                <a:highlight>
                  <a:srgbClr val="FFFFFF"/>
                </a:highlight>
                <a:latin typeface="Narkisim"/>
                <a:ea typeface="Narkisim"/>
                <a:cs typeface="Narkisim"/>
                <a:sym typeface="Narkisim"/>
              </a:rPr>
              <a:t>וְאִם-לְמִשְׁפָּט מִי יוֹעִידֵנִי: ???</a:t>
            </a:r>
            <a:endParaRPr b="1"/>
          </a:p>
          <a:p>
            <a:pPr marL="0" indent="0" rtl="1">
              <a:spcBef>
                <a:spcPts val="2133"/>
              </a:spcBef>
              <a:buNone/>
            </a:pPr>
            <a:r>
              <a:rPr lang="iw"/>
              <a:t> </a:t>
            </a:r>
            <a:r>
              <a:rPr lang="iw">
                <a:solidFill>
                  <a:schemeClr val="accent1"/>
                </a:solidFill>
              </a:rPr>
              <a:t>ט</a:t>
            </a:r>
            <a:r>
              <a:rPr lang="iw" b="1">
                <a:solidFill>
                  <a:srgbClr val="CC6600"/>
                </a:solidFill>
                <a:highlight>
                  <a:srgbClr val="FFFFFF"/>
                </a:highlight>
                <a:latin typeface="Narkisim"/>
                <a:ea typeface="Narkisim"/>
                <a:cs typeface="Narkisim"/>
                <a:sym typeface="Narkisim"/>
              </a:rPr>
              <a:t>ג</a:t>
            </a:r>
            <a:r>
              <a:rPr lang="iw">
                <a:solidFill>
                  <a:schemeClr val="dk1"/>
                </a:solidFill>
                <a:highlight>
                  <a:srgbClr val="FFFFFF"/>
                </a:highlight>
                <a:latin typeface="Narkisim"/>
                <a:ea typeface="Narkisim"/>
                <a:cs typeface="Narkisim"/>
                <a:sym typeface="Narkisim"/>
              </a:rPr>
              <a:t> אִם-יַחְפֹּץ לָרִיב עִמּוֹ לֹא-יַעֲנֶנּוּ אַחַת מִנִּי-אָלֶף:   </a:t>
            </a:r>
            <a:r>
              <a:rPr lang="iw" b="1">
                <a:solidFill>
                  <a:srgbClr val="CC6600"/>
                </a:solidFill>
                <a:highlight>
                  <a:srgbClr val="FFFFFF"/>
                </a:highlight>
                <a:latin typeface="Narkisim"/>
                <a:ea typeface="Narkisim"/>
                <a:cs typeface="Narkisim"/>
                <a:sym typeface="Narkisim"/>
              </a:rPr>
              <a:t>יד</a:t>
            </a:r>
            <a:r>
              <a:rPr lang="iw">
                <a:solidFill>
                  <a:schemeClr val="dk1"/>
                </a:solidFill>
                <a:highlight>
                  <a:srgbClr val="FFFFFF"/>
                </a:highlight>
                <a:latin typeface="Narkisim"/>
                <a:ea typeface="Narkisim"/>
                <a:cs typeface="Narkisim"/>
                <a:sym typeface="Narkisim"/>
              </a:rPr>
              <a:t> אַף כִּי-אָנֹכִי אֶעֱנֶנּוּ אֶבְחֲרָה דְבָרַי עִמּוֹ: </a:t>
            </a:r>
            <a:r>
              <a:rPr lang="iw" b="1">
                <a:solidFill>
                  <a:srgbClr val="CC6600"/>
                </a:solidFill>
                <a:highlight>
                  <a:srgbClr val="FFFFFF"/>
                </a:highlight>
                <a:latin typeface="Narkisim"/>
                <a:ea typeface="Narkisim"/>
                <a:cs typeface="Narkisim"/>
                <a:sym typeface="Narkisim"/>
              </a:rPr>
              <a:t>טו</a:t>
            </a:r>
            <a:r>
              <a:rPr lang="iw">
                <a:solidFill>
                  <a:schemeClr val="dk1"/>
                </a:solidFill>
                <a:highlight>
                  <a:srgbClr val="FFFFFF"/>
                </a:highlight>
                <a:latin typeface="Narkisim"/>
                <a:ea typeface="Narkisim"/>
                <a:cs typeface="Narkisim"/>
                <a:sym typeface="Narkisim"/>
              </a:rPr>
              <a:t> אֲשֶׁר אִם-צָדַקְתִּי לֹא אֶעֱנֶה    [ </a:t>
            </a:r>
            <a:r>
              <a:rPr lang="iw" sz="1733" b="1">
                <a:solidFill>
                  <a:srgbClr val="CC6600"/>
                </a:solidFill>
                <a:highlight>
                  <a:srgbClr val="FFFFFF"/>
                </a:highlight>
                <a:latin typeface="Narkisim"/>
                <a:ea typeface="Narkisim"/>
                <a:cs typeface="Narkisim"/>
                <a:sym typeface="Narkisim"/>
              </a:rPr>
              <a:t>לב</a:t>
            </a:r>
            <a:r>
              <a:rPr lang="iw" sz="1733">
                <a:solidFill>
                  <a:schemeClr val="dk1"/>
                </a:solidFill>
                <a:highlight>
                  <a:srgbClr val="FFFFFF"/>
                </a:highlight>
                <a:latin typeface="Narkisim"/>
                <a:ea typeface="Narkisim"/>
                <a:cs typeface="Narkisim"/>
                <a:sym typeface="Narkisim"/>
              </a:rPr>
              <a:t> כִּי-לֹא-אִישׁ כָּמוֹנִי אֶעֱנֶנּוּ נָבוֹא יַחְדָּו בַּמִּשְׁפָּט: ]</a:t>
            </a:r>
            <a:r>
              <a:rPr lang="iw">
                <a:solidFill>
                  <a:schemeClr val="dk1"/>
                </a:solidFill>
                <a:highlight>
                  <a:srgbClr val="FFFFFF"/>
                </a:highlight>
                <a:latin typeface="Narkisim"/>
                <a:ea typeface="Narkisim"/>
                <a:cs typeface="Narkisim"/>
                <a:sym typeface="Narkisim"/>
              </a:rPr>
              <a:t>            </a:t>
            </a:r>
            <a:endParaRPr>
              <a:solidFill>
                <a:schemeClr val="dk1"/>
              </a:solidFill>
              <a:highlight>
                <a:srgbClr val="FFFFFF"/>
              </a:highlight>
              <a:latin typeface="Narkisim"/>
              <a:ea typeface="Narkisim"/>
              <a:cs typeface="Narkisim"/>
              <a:sym typeface="Narkisim"/>
            </a:endParaRPr>
          </a:p>
          <a:p>
            <a:pPr marL="0" indent="0" rtl="1">
              <a:spcBef>
                <a:spcPts val="2133"/>
              </a:spcBef>
              <a:buNone/>
            </a:pPr>
            <a:r>
              <a:rPr lang="iw">
                <a:solidFill>
                  <a:schemeClr val="dk1"/>
                </a:solidFill>
                <a:highlight>
                  <a:srgbClr val="FFFFFF"/>
                </a:highlight>
                <a:latin typeface="Narkisim"/>
                <a:ea typeface="Narkisim"/>
                <a:cs typeface="Narkisim"/>
                <a:sym typeface="Narkisim"/>
              </a:rPr>
              <a:t>                 לִמְשֹׁפְטִי אֶתְחַנָּן:  [</a:t>
            </a:r>
            <a:r>
              <a:rPr lang="iw" sz="1733" b="1">
                <a:solidFill>
                  <a:srgbClr val="CC6600"/>
                </a:solidFill>
                <a:highlight>
                  <a:srgbClr val="FFFFFF"/>
                </a:highlight>
                <a:latin typeface="Narkisim"/>
                <a:ea typeface="Narkisim"/>
                <a:cs typeface="Narkisim"/>
                <a:sym typeface="Narkisim"/>
              </a:rPr>
              <a:t>לג</a:t>
            </a:r>
            <a:r>
              <a:rPr lang="iw" sz="1733">
                <a:solidFill>
                  <a:schemeClr val="dk1"/>
                </a:solidFill>
                <a:highlight>
                  <a:srgbClr val="FFFFFF"/>
                </a:highlight>
                <a:latin typeface="Narkisim"/>
                <a:ea typeface="Narkisim"/>
                <a:cs typeface="Narkisim"/>
                <a:sym typeface="Narkisim"/>
              </a:rPr>
              <a:t> לֹא יֵשׁ-בֵּינֵינוּ מוֹכִיחַ יָשֵׁת יָדוֹ עַל-שְׁנֵינוּ: ]</a:t>
            </a:r>
            <a:endParaRPr>
              <a:solidFill>
                <a:schemeClr val="dk1"/>
              </a:solidFill>
              <a:highlight>
                <a:srgbClr val="FFFFFF"/>
              </a:highlight>
              <a:latin typeface="Narkisim"/>
              <a:ea typeface="Narkisim"/>
              <a:cs typeface="Narkisim"/>
              <a:sym typeface="Narkisim"/>
            </a:endParaRPr>
          </a:p>
          <a:p>
            <a:pPr marL="0" indent="0" rtl="1">
              <a:spcBef>
                <a:spcPts val="2133"/>
              </a:spcBef>
              <a:buNone/>
            </a:pPr>
            <a:r>
              <a:rPr lang="iw" b="1">
                <a:solidFill>
                  <a:srgbClr val="CC6600"/>
                </a:solidFill>
                <a:highlight>
                  <a:srgbClr val="FFFFFF"/>
                </a:highlight>
                <a:latin typeface="Narkisim"/>
                <a:ea typeface="Narkisim"/>
                <a:cs typeface="Narkisim"/>
                <a:sym typeface="Narkisim"/>
              </a:rPr>
              <a:t> יז</a:t>
            </a:r>
            <a:r>
              <a:rPr lang="iw">
                <a:solidFill>
                  <a:schemeClr val="dk1"/>
                </a:solidFill>
                <a:highlight>
                  <a:srgbClr val="FFFFFF"/>
                </a:highlight>
                <a:latin typeface="Narkisim"/>
                <a:ea typeface="Narkisim"/>
                <a:cs typeface="Narkisim"/>
                <a:sym typeface="Narkisim"/>
              </a:rPr>
              <a:t> אֲשֶׁר-בִּשְׂעָרָה יְשׁוּפֵנִי וְהִרְבָּה פְצָעַי חִנָּם:  </a:t>
            </a:r>
            <a:r>
              <a:rPr lang="iw" b="1">
                <a:solidFill>
                  <a:srgbClr val="CC6600"/>
                </a:solidFill>
                <a:highlight>
                  <a:srgbClr val="FFFFFF"/>
                </a:highlight>
                <a:latin typeface="Narkisim"/>
                <a:ea typeface="Narkisim"/>
                <a:cs typeface="Narkisim"/>
                <a:sym typeface="Narkisim"/>
              </a:rPr>
              <a:t>יח</a:t>
            </a:r>
            <a:r>
              <a:rPr lang="iw">
                <a:solidFill>
                  <a:schemeClr val="dk1"/>
                </a:solidFill>
                <a:highlight>
                  <a:srgbClr val="FFFFFF"/>
                </a:highlight>
                <a:latin typeface="Narkisim"/>
                <a:ea typeface="Narkisim"/>
                <a:cs typeface="Narkisim"/>
                <a:sym typeface="Narkisim"/>
              </a:rPr>
              <a:t> לֹא-יִתְּנֵנִי הָשֵׁב רוּחִי כִּי יַשְׂבִּעַנִי מַמְּרֹרִים: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a:solidFill>
                  <a:schemeClr val="dk1"/>
                </a:solidFill>
                <a:highlight>
                  <a:srgbClr val="FFFFFF"/>
                </a:highlight>
                <a:latin typeface="Narkisim"/>
                <a:ea typeface="Narkisim"/>
                <a:cs typeface="Narkisim"/>
                <a:sym typeface="Narkisim"/>
              </a:rPr>
              <a:t>                [</a:t>
            </a:r>
            <a:r>
              <a:rPr lang="iw" sz="1733" b="1">
                <a:solidFill>
                  <a:srgbClr val="CC6600"/>
                </a:solidFill>
                <a:highlight>
                  <a:srgbClr val="FFFFFF"/>
                </a:highlight>
                <a:latin typeface="Narkisim"/>
                <a:ea typeface="Narkisim"/>
                <a:cs typeface="Narkisim"/>
                <a:sym typeface="Narkisim"/>
              </a:rPr>
              <a:t>לד</a:t>
            </a:r>
            <a:r>
              <a:rPr lang="iw" sz="1733">
                <a:solidFill>
                  <a:schemeClr val="dk1"/>
                </a:solidFill>
                <a:highlight>
                  <a:srgbClr val="FFFFFF"/>
                </a:highlight>
                <a:latin typeface="Narkisim"/>
                <a:ea typeface="Narkisim"/>
                <a:cs typeface="Narkisim"/>
                <a:sym typeface="Narkisim"/>
              </a:rPr>
              <a:t> יָסֵר מֵעָלַי שִׁבְ</a:t>
            </a:r>
            <a:r>
              <a:rPr lang="iw" sz="3200">
                <a:solidFill>
                  <a:schemeClr val="dk1"/>
                </a:solidFill>
                <a:highlight>
                  <a:srgbClr val="FFFFFF"/>
                </a:highlight>
                <a:latin typeface="Narkisim"/>
                <a:ea typeface="Narkisim"/>
                <a:cs typeface="Narkisim"/>
                <a:sym typeface="Narkisim"/>
              </a:rPr>
              <a:t>ט</a:t>
            </a:r>
            <a:r>
              <a:rPr lang="iw" sz="1733">
                <a:solidFill>
                  <a:schemeClr val="dk1"/>
                </a:solidFill>
                <a:highlight>
                  <a:srgbClr val="FFFFFF"/>
                </a:highlight>
                <a:latin typeface="Narkisim"/>
                <a:ea typeface="Narkisim"/>
                <a:cs typeface="Narkisim"/>
                <a:sym typeface="Narkisim"/>
              </a:rPr>
              <a:t>וֹ וְאֵמָתוֹ אַל-תְּבַעֲתַנִּי: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כ</a:t>
            </a:r>
            <a:r>
              <a:rPr lang="iw">
                <a:solidFill>
                  <a:schemeClr val="dk1"/>
                </a:solidFill>
                <a:highlight>
                  <a:srgbClr val="FFFFFF"/>
                </a:highlight>
                <a:latin typeface="Narkisim"/>
                <a:ea typeface="Narkisim"/>
                <a:cs typeface="Narkisim"/>
                <a:sym typeface="Narkisim"/>
              </a:rPr>
              <a:t> אִם-אֶצְדָּק פִּי יַרְשִׁיעֵנִי תָּם-אָנִי וַיַּעְקְשֵׁנִי:  [ </a:t>
            </a:r>
            <a:r>
              <a:rPr lang="iw" sz="1733" b="1">
                <a:solidFill>
                  <a:srgbClr val="CC6600"/>
                </a:solidFill>
                <a:highlight>
                  <a:srgbClr val="FFFFFF"/>
                </a:highlight>
                <a:latin typeface="Narkisim"/>
                <a:ea typeface="Narkisim"/>
                <a:cs typeface="Narkisim"/>
                <a:sym typeface="Narkisim"/>
              </a:rPr>
              <a:t>לה</a:t>
            </a:r>
            <a:r>
              <a:rPr lang="iw" sz="1733">
                <a:solidFill>
                  <a:schemeClr val="dk1"/>
                </a:solidFill>
                <a:highlight>
                  <a:srgbClr val="FFFFFF"/>
                </a:highlight>
                <a:latin typeface="Narkisim"/>
                <a:ea typeface="Narkisim"/>
                <a:cs typeface="Narkisim"/>
                <a:sym typeface="Narkisim"/>
              </a:rPr>
              <a:t> אֲדַבְּרָה וְלֹא אִירָאֶנּוּ כִּי-לֹא-כֵן אָנֹכִי עִמָּדִי:] </a:t>
            </a:r>
            <a:endParaRPr>
              <a:solidFill>
                <a:schemeClr val="dk1"/>
              </a:solidFill>
              <a:highlight>
                <a:srgbClr val="FFFFFF"/>
              </a:highlight>
              <a:latin typeface="Narkisim"/>
              <a:ea typeface="Narkisim"/>
              <a:cs typeface="Narkisim"/>
              <a:sym typeface="Narkisim"/>
            </a:endParaRPr>
          </a:p>
          <a:p>
            <a:pPr marL="0" indent="0" rtl="1">
              <a:spcBef>
                <a:spcPts val="2133"/>
              </a:spcBef>
              <a:spcAft>
                <a:spcPts val="2133"/>
              </a:spcAft>
              <a:buNone/>
            </a:pPr>
            <a:r>
              <a:rPr lang="iw" b="1">
                <a:solidFill>
                  <a:srgbClr val="CC6600"/>
                </a:solidFill>
                <a:highlight>
                  <a:srgbClr val="FFFFFF"/>
                </a:highlight>
                <a:latin typeface="Narkisim"/>
                <a:ea typeface="Narkisim"/>
                <a:cs typeface="Narkisim"/>
                <a:sym typeface="Narkisim"/>
              </a:rPr>
              <a:t> כא</a:t>
            </a:r>
            <a:r>
              <a:rPr lang="iw">
                <a:solidFill>
                  <a:schemeClr val="dk1"/>
                </a:solidFill>
                <a:highlight>
                  <a:srgbClr val="FFFFFF"/>
                </a:highlight>
                <a:latin typeface="Narkisim"/>
                <a:ea typeface="Narkisim"/>
                <a:cs typeface="Narkisim"/>
                <a:sym typeface="Narkisim"/>
              </a:rPr>
              <a:t> </a:t>
            </a:r>
            <a:r>
              <a:rPr lang="iw" sz="3200" b="1">
                <a:solidFill>
                  <a:srgbClr val="FF0000"/>
                </a:solidFill>
                <a:highlight>
                  <a:srgbClr val="FFFFFF"/>
                </a:highlight>
                <a:latin typeface="Narkisim"/>
                <a:ea typeface="Narkisim"/>
                <a:cs typeface="Narkisim"/>
                <a:sym typeface="Narkisim"/>
              </a:rPr>
              <a:t>תָּם-אָנִי</a:t>
            </a:r>
            <a:r>
              <a:rPr lang="iw" b="1">
                <a:solidFill>
                  <a:srgbClr val="FF0000"/>
                </a:solidFill>
                <a:highlight>
                  <a:srgbClr val="FFFFFF"/>
                </a:highlight>
                <a:latin typeface="Narkisim"/>
                <a:ea typeface="Narkisim"/>
                <a:cs typeface="Narkisim"/>
                <a:sym typeface="Narkisim"/>
              </a:rPr>
              <a:t> לֹא-אֵדַע נַפְשִׁי אֶמְאַס חַיָּי</a:t>
            </a:r>
            <a:r>
              <a:rPr lang="iw">
                <a:solidFill>
                  <a:schemeClr val="dk1"/>
                </a:solidFill>
                <a:highlight>
                  <a:srgbClr val="FFFFFF"/>
                </a:highlight>
                <a:latin typeface="Narkisim"/>
                <a:ea typeface="Narkisim"/>
                <a:cs typeface="Narkisim"/>
                <a:sym typeface="Narkisim"/>
              </a:rPr>
              <a:t>:</a:t>
            </a:r>
            <a:r>
              <a:rPr lang="iw" b="1">
                <a:solidFill>
                  <a:srgbClr val="CC6600"/>
                </a:solidFill>
                <a:highlight>
                  <a:srgbClr val="FFFFFF"/>
                </a:highlight>
                <a:latin typeface="Narkisim"/>
                <a:ea typeface="Narkisim"/>
                <a:cs typeface="Narkisim"/>
                <a:sym typeface="Narkisim"/>
              </a:rPr>
              <a:t>כב</a:t>
            </a:r>
            <a:r>
              <a:rPr lang="iw">
                <a:solidFill>
                  <a:schemeClr val="dk1"/>
                </a:solidFill>
                <a:highlight>
                  <a:srgbClr val="FFFFFF"/>
                </a:highlight>
                <a:latin typeface="Narkisim"/>
                <a:ea typeface="Narkisim"/>
                <a:cs typeface="Narkisim"/>
                <a:sym typeface="Narkisim"/>
              </a:rPr>
              <a:t> </a:t>
            </a:r>
            <a:r>
              <a:rPr lang="iw" b="1">
                <a:solidFill>
                  <a:srgbClr val="FF0000"/>
                </a:solidFill>
                <a:highlight>
                  <a:srgbClr val="FFFFFF"/>
                </a:highlight>
                <a:latin typeface="Narkisim"/>
                <a:ea typeface="Narkisim"/>
                <a:cs typeface="Narkisim"/>
                <a:sym typeface="Narkisim"/>
              </a:rPr>
              <a:t>אַחַת הִיא עַל-כֵּן אָמַרְתִּי תָּם וְרָשָׁע הוּא  מְכַלֶּה:</a:t>
            </a:r>
            <a:r>
              <a:rPr lang="iw">
                <a:solidFill>
                  <a:schemeClr val="dk1"/>
                </a:solidFill>
                <a:highlight>
                  <a:srgbClr val="FFFFFF"/>
                </a:highlight>
                <a:latin typeface="Narkisim"/>
                <a:ea typeface="Narkisim"/>
                <a:cs typeface="Narkisim"/>
                <a:sym typeface="Narkisim"/>
              </a:rPr>
              <a:t> </a:t>
            </a:r>
            <a:endParaRPr>
              <a:solidFill>
                <a:schemeClr val="dk1"/>
              </a:solidFill>
              <a:highlight>
                <a:srgbClr val="FFFFFF"/>
              </a:highlight>
              <a:latin typeface="Narkisim"/>
              <a:ea typeface="Narkisim"/>
              <a:cs typeface="Narkisim"/>
              <a:sym typeface="Narkisim"/>
            </a:endParaRPr>
          </a:p>
        </p:txBody>
      </p:sp>
      <p:sp>
        <p:nvSpPr>
          <p:cNvPr id="318" name="Google Shape;318;p51">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sp>
        <p:nvSpPr>
          <p:cNvPr id="323" name="Google Shape;323;p52"/>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buNone/>
            </a:pPr>
            <a:r>
              <a:rPr lang="iw" b="1">
                <a:solidFill>
                  <a:srgbClr val="CC6600"/>
                </a:solidFill>
                <a:highlight>
                  <a:srgbClr val="FFFFFF"/>
                </a:highlight>
                <a:latin typeface="Narkisim"/>
                <a:ea typeface="Narkisim"/>
                <a:cs typeface="Narkisim"/>
                <a:sym typeface="Narkisim"/>
              </a:rPr>
              <a:t>פרק י - החרפה מפרק ז - </a:t>
            </a:r>
            <a:r>
              <a:rPr lang="iw" b="1" u="sng">
                <a:solidFill>
                  <a:srgbClr val="CC6600"/>
                </a:solidFill>
                <a:highlight>
                  <a:srgbClr val="FFFFFF"/>
                </a:highlight>
                <a:latin typeface="Narkisim"/>
                <a:ea typeface="Narkisim"/>
                <a:cs typeface="Narkisim"/>
                <a:sym typeface="Narkisim"/>
              </a:rPr>
              <a:t>ההשגחה החונקת</a:t>
            </a:r>
            <a:r>
              <a:rPr lang="iw" b="1">
                <a:solidFill>
                  <a:srgbClr val="CC6600"/>
                </a:solidFill>
                <a:highlight>
                  <a:srgbClr val="FFFFFF"/>
                </a:highlight>
                <a:latin typeface="Narkisim"/>
                <a:ea typeface="Narkisim"/>
                <a:cs typeface="Narkisim"/>
                <a:sym typeface="Narkisim"/>
              </a:rPr>
              <a:t> : </a:t>
            </a:r>
            <a:endParaRPr b="1">
              <a:solidFill>
                <a:srgbClr val="CC6600"/>
              </a:solidFill>
              <a:highlight>
                <a:srgbClr val="FFFFFF"/>
              </a:highlight>
              <a:latin typeface="Narkisim"/>
              <a:ea typeface="Narkisim"/>
              <a:cs typeface="Narkisim"/>
              <a:sym typeface="Narkisim"/>
            </a:endParaRPr>
          </a:p>
          <a:p>
            <a:pPr marL="0" indent="0" rtl="1">
              <a:spcBef>
                <a:spcPts val="2133"/>
              </a:spcBef>
              <a:buNone/>
            </a:pPr>
            <a:r>
              <a:rPr lang="iw" b="1">
                <a:solidFill>
                  <a:srgbClr val="CC6600"/>
                </a:solidFill>
                <a:highlight>
                  <a:srgbClr val="FFFFFF"/>
                </a:highlight>
                <a:latin typeface="Narkisim"/>
                <a:ea typeface="Narkisim"/>
                <a:cs typeface="Narkisim"/>
                <a:sym typeface="Narkisim"/>
              </a:rPr>
              <a:t>ג</a:t>
            </a:r>
            <a:r>
              <a:rPr lang="iw">
                <a:solidFill>
                  <a:schemeClr val="dk1"/>
                </a:solidFill>
                <a:highlight>
                  <a:srgbClr val="FFFFFF"/>
                </a:highlight>
                <a:latin typeface="Narkisim"/>
                <a:ea typeface="Narkisim"/>
                <a:cs typeface="Narkisim"/>
                <a:sym typeface="Narkisim"/>
              </a:rPr>
              <a:t> הֲטוֹב לְךָ כִּי-תַעֲשֹׁק ? כִּי תִמְאַס יְגִיעַ כַּפֶּיךָ ?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a:solidFill>
                  <a:schemeClr val="dk1"/>
                </a:solidFill>
                <a:highlight>
                  <a:srgbClr val="FFFFFF"/>
                </a:highlight>
                <a:latin typeface="Narkisim"/>
                <a:ea typeface="Narkisim"/>
                <a:cs typeface="Narkisim"/>
                <a:sym typeface="Narkisim"/>
              </a:rPr>
              <a:t>                                   וְעַל-עֲצַת רְשָׁעִים הוֹפָעְתָּ: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ד</a:t>
            </a:r>
            <a:r>
              <a:rPr lang="iw">
                <a:solidFill>
                  <a:schemeClr val="dk1"/>
                </a:solidFill>
                <a:highlight>
                  <a:srgbClr val="FFFFFF"/>
                </a:highlight>
                <a:latin typeface="Narkisim"/>
                <a:ea typeface="Narkisim"/>
                <a:cs typeface="Narkisim"/>
                <a:sym typeface="Narkisim"/>
              </a:rPr>
              <a:t> הַעֵינֵי בָשָׂר לָךְ אִם-כִּרְאוֹת אֱנוֹשׁ תִּרְאֶה?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ה</a:t>
            </a:r>
            <a:r>
              <a:rPr lang="iw">
                <a:solidFill>
                  <a:schemeClr val="dk1"/>
                </a:solidFill>
                <a:highlight>
                  <a:srgbClr val="FFFFFF"/>
                </a:highlight>
                <a:latin typeface="Narkisim"/>
                <a:ea typeface="Narkisim"/>
                <a:cs typeface="Narkisim"/>
                <a:sym typeface="Narkisim"/>
              </a:rPr>
              <a:t> הֲכִימֵי אֱנוֹשׁ יָמֶיךָ אִם-שְׁנוֹתֶיךָ כִּימֵי גָבֶר:?</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                                 ו</a:t>
            </a:r>
            <a:r>
              <a:rPr lang="iw">
                <a:solidFill>
                  <a:schemeClr val="dk1"/>
                </a:solidFill>
                <a:highlight>
                  <a:srgbClr val="FFFFFF"/>
                </a:highlight>
                <a:latin typeface="Narkisim"/>
                <a:ea typeface="Narkisim"/>
                <a:cs typeface="Narkisim"/>
                <a:sym typeface="Narkisim"/>
              </a:rPr>
              <a:t> כִּי-תְבַקֵּשׁ לַ</a:t>
            </a:r>
            <a:r>
              <a:rPr lang="iw">
                <a:solidFill>
                  <a:srgbClr val="FF0000"/>
                </a:solidFill>
                <a:highlight>
                  <a:srgbClr val="FFFFFF"/>
                </a:highlight>
                <a:latin typeface="Narkisim"/>
                <a:ea typeface="Narkisim"/>
                <a:cs typeface="Narkisim"/>
                <a:sym typeface="Narkisim"/>
              </a:rPr>
              <a:t>'</a:t>
            </a:r>
            <a:r>
              <a:rPr lang="iw">
                <a:solidFill>
                  <a:schemeClr val="dk1"/>
                </a:solidFill>
                <a:highlight>
                  <a:srgbClr val="FFFFFF"/>
                </a:highlight>
                <a:latin typeface="Narkisim"/>
                <a:ea typeface="Narkisim"/>
                <a:cs typeface="Narkisim"/>
                <a:sym typeface="Narkisim"/>
              </a:rPr>
              <a:t>עֲוֹנִי</a:t>
            </a:r>
            <a:r>
              <a:rPr lang="iw">
                <a:solidFill>
                  <a:srgbClr val="FF0000"/>
                </a:solidFill>
                <a:highlight>
                  <a:srgbClr val="FFFFFF"/>
                </a:highlight>
                <a:latin typeface="Narkisim"/>
                <a:ea typeface="Narkisim"/>
                <a:cs typeface="Narkisim"/>
                <a:sym typeface="Narkisim"/>
              </a:rPr>
              <a:t>'</a:t>
            </a:r>
            <a:r>
              <a:rPr lang="iw">
                <a:solidFill>
                  <a:schemeClr val="dk1"/>
                </a:solidFill>
                <a:highlight>
                  <a:srgbClr val="FFFFFF"/>
                </a:highlight>
                <a:latin typeface="Narkisim"/>
                <a:ea typeface="Narkisim"/>
                <a:cs typeface="Narkisim"/>
                <a:sym typeface="Narkisim"/>
              </a:rPr>
              <a:t> וּלְ</a:t>
            </a:r>
            <a:r>
              <a:rPr lang="iw">
                <a:solidFill>
                  <a:srgbClr val="FF0000"/>
                </a:solidFill>
                <a:highlight>
                  <a:srgbClr val="FFFFFF"/>
                </a:highlight>
                <a:latin typeface="Narkisim"/>
                <a:ea typeface="Narkisim"/>
                <a:cs typeface="Narkisim"/>
                <a:sym typeface="Narkisim"/>
              </a:rPr>
              <a:t>'</a:t>
            </a:r>
            <a:r>
              <a:rPr lang="iw">
                <a:solidFill>
                  <a:schemeClr val="dk1"/>
                </a:solidFill>
                <a:highlight>
                  <a:srgbClr val="FFFFFF"/>
                </a:highlight>
                <a:latin typeface="Narkisim"/>
                <a:ea typeface="Narkisim"/>
                <a:cs typeface="Narkisim"/>
                <a:sym typeface="Narkisim"/>
              </a:rPr>
              <a:t>חַטָּאתִי</a:t>
            </a:r>
            <a:r>
              <a:rPr lang="iw">
                <a:solidFill>
                  <a:srgbClr val="FF0000"/>
                </a:solidFill>
                <a:highlight>
                  <a:srgbClr val="FFFFFF"/>
                </a:highlight>
                <a:latin typeface="Narkisim"/>
                <a:ea typeface="Narkisim"/>
                <a:cs typeface="Narkisim"/>
                <a:sym typeface="Narkisim"/>
              </a:rPr>
              <a:t>'</a:t>
            </a:r>
            <a:r>
              <a:rPr lang="iw">
                <a:solidFill>
                  <a:schemeClr val="dk1"/>
                </a:solidFill>
                <a:highlight>
                  <a:srgbClr val="FFFFFF"/>
                </a:highlight>
                <a:latin typeface="Narkisim"/>
                <a:ea typeface="Narkisim"/>
                <a:cs typeface="Narkisim"/>
                <a:sym typeface="Narkisim"/>
              </a:rPr>
              <a:t> -תִדְרוֹשׁ:??? </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ז</a:t>
            </a:r>
            <a:r>
              <a:rPr lang="iw">
                <a:solidFill>
                  <a:schemeClr val="dk1"/>
                </a:solidFill>
                <a:highlight>
                  <a:srgbClr val="FFFFFF"/>
                </a:highlight>
                <a:latin typeface="Narkisim"/>
                <a:ea typeface="Narkisim"/>
                <a:cs typeface="Narkisim"/>
                <a:sym typeface="Narkisim"/>
              </a:rPr>
              <a:t> עַל-דַּעְתְּךָ כִּי-לֹא אֶרְשָׁע!!!!![ </a:t>
            </a:r>
            <a:r>
              <a:rPr lang="iw" sz="1867" b="1">
                <a:solidFill>
                  <a:srgbClr val="CC6600"/>
                </a:solidFill>
                <a:highlight>
                  <a:srgbClr val="FFFFFF"/>
                </a:highlight>
                <a:latin typeface="Narkisim"/>
                <a:ea typeface="Narkisim"/>
                <a:cs typeface="Narkisim"/>
                <a:sym typeface="Narkisim"/>
              </a:rPr>
              <a:t>ב</a:t>
            </a:r>
            <a:r>
              <a:rPr lang="iw" sz="1867">
                <a:solidFill>
                  <a:schemeClr val="dk1"/>
                </a:solidFill>
                <a:highlight>
                  <a:srgbClr val="FFFFFF"/>
                </a:highlight>
                <a:latin typeface="Narkisim"/>
                <a:ea typeface="Narkisim"/>
                <a:cs typeface="Narkisim"/>
                <a:sym typeface="Narkisim"/>
              </a:rPr>
              <a:t> אֹמַר אֶל-אֱלוֹהַּ אַל-תַּרְשִׁיעֵנִי! הוֹדִיעֵנִי עַל מַה-תְּרִיבֵנִי?]</a:t>
            </a:r>
            <a:r>
              <a:rPr lang="iw">
                <a:solidFill>
                  <a:schemeClr val="dk1"/>
                </a:solidFill>
                <a:highlight>
                  <a:srgbClr val="FFFFFF"/>
                </a:highlight>
                <a:latin typeface="Narkisim"/>
                <a:ea typeface="Narkisim"/>
                <a:cs typeface="Narkisim"/>
                <a:sym typeface="Narkisim"/>
              </a:rPr>
              <a:t> וְאֵין מִיָּדְךָ מַצִּיל:!!! </a:t>
            </a:r>
            <a:endParaRPr>
              <a:solidFill>
                <a:schemeClr val="dk1"/>
              </a:solidFill>
              <a:highlight>
                <a:srgbClr val="FFFFFF"/>
              </a:highlight>
              <a:latin typeface="Narkisim"/>
              <a:ea typeface="Narkisim"/>
              <a:cs typeface="Narkisim"/>
              <a:sym typeface="Narkisim"/>
            </a:endParaRPr>
          </a:p>
          <a:p>
            <a:pPr marL="0" indent="0" rtl="1">
              <a:spcBef>
                <a:spcPts val="2133"/>
              </a:spcBef>
              <a:spcAft>
                <a:spcPts val="2133"/>
              </a:spcAft>
              <a:buNone/>
            </a:pPr>
            <a:r>
              <a:rPr lang="iw" b="1">
                <a:solidFill>
                  <a:srgbClr val="CC6600"/>
                </a:solidFill>
                <a:highlight>
                  <a:srgbClr val="FFFFFF"/>
                </a:highlight>
                <a:latin typeface="Narkisim"/>
                <a:ea typeface="Narkisim"/>
                <a:cs typeface="Narkisim"/>
                <a:sym typeface="Narkisim"/>
              </a:rPr>
              <a:t>ח</a:t>
            </a:r>
            <a:r>
              <a:rPr lang="iw">
                <a:solidFill>
                  <a:schemeClr val="dk1"/>
                </a:solidFill>
                <a:highlight>
                  <a:srgbClr val="FFFFFF"/>
                </a:highlight>
                <a:latin typeface="Narkisim"/>
                <a:ea typeface="Narkisim"/>
                <a:cs typeface="Narkisim"/>
                <a:sym typeface="Narkisim"/>
              </a:rPr>
              <a:t> יָדֶיךָ עִצְּבוּנִי וַיַּעֲשׂוּנִי יַחַד סָבִיב- </a:t>
            </a:r>
            <a:r>
              <a:rPr lang="iw" sz="4800">
                <a:solidFill>
                  <a:schemeClr val="dk1"/>
                </a:solidFill>
                <a:highlight>
                  <a:srgbClr val="FFFFFF"/>
                </a:highlight>
                <a:latin typeface="Narkisim"/>
                <a:ea typeface="Narkisim"/>
                <a:cs typeface="Narkisim"/>
                <a:sym typeface="Narkisim"/>
              </a:rPr>
              <a:t> וַתְּבַלְּעֵנִי:</a:t>
            </a:r>
            <a:r>
              <a:rPr lang="iw">
                <a:solidFill>
                  <a:schemeClr val="dk1"/>
                </a:solidFill>
                <a:highlight>
                  <a:srgbClr val="FFFFFF"/>
                </a:highlight>
                <a:latin typeface="Narkisim"/>
                <a:ea typeface="Narkisim"/>
                <a:cs typeface="Narkisim"/>
                <a:sym typeface="Narkisim"/>
              </a:rPr>
              <a:t> </a:t>
            </a:r>
            <a:endParaRPr/>
          </a:p>
        </p:txBody>
      </p:sp>
      <p:sp>
        <p:nvSpPr>
          <p:cNvPr id="324" name="Google Shape;324;p52">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buNone/>
            </a:pPr>
            <a:r>
              <a:rPr lang="iw" sz="1867" b="1"/>
              <a:t>פרק יג</a:t>
            </a:r>
            <a:r>
              <a:rPr lang="iw" sz="1867"/>
              <a:t> המשך לפרק ו - אחי בגדו כמו נחל , כעת- גם מול א-ל'</a:t>
            </a:r>
            <a:endParaRPr sz="1867"/>
          </a:p>
          <a:p>
            <a:pPr marL="0" indent="0" rtl="1">
              <a:spcBef>
                <a:spcPts val="2133"/>
              </a:spcBef>
              <a:buNone/>
            </a:pPr>
            <a:r>
              <a:rPr lang="iw" sz="3200" b="1">
                <a:solidFill>
                  <a:srgbClr val="CC6600"/>
                </a:solidFill>
                <a:highlight>
                  <a:srgbClr val="FFFFFF"/>
                </a:highlight>
                <a:latin typeface="Narkisim"/>
                <a:ea typeface="Narkisim"/>
                <a:cs typeface="Narkisim"/>
                <a:sym typeface="Narkisim"/>
              </a:rPr>
              <a:t>ז</a:t>
            </a:r>
            <a:r>
              <a:rPr lang="iw" sz="3200">
                <a:solidFill>
                  <a:schemeClr val="dk1"/>
                </a:solidFill>
                <a:highlight>
                  <a:srgbClr val="FFFFFF"/>
                </a:highlight>
                <a:latin typeface="Narkisim"/>
                <a:ea typeface="Narkisim"/>
                <a:cs typeface="Narkisim"/>
                <a:sym typeface="Narkisim"/>
              </a:rPr>
              <a:t> הַלְאֵל תְּדַבְּרוּ עַוְלָה?  וְלוֹ תְּדַבְּרוּ רְמִיָּה:?</a:t>
            </a:r>
            <a:endParaRPr>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sz="1733">
                <a:solidFill>
                  <a:schemeClr val="dk1"/>
                </a:solidFill>
                <a:highlight>
                  <a:srgbClr val="FFFFFF"/>
                </a:highlight>
                <a:latin typeface="Narkisim"/>
                <a:ea typeface="Narkisim"/>
                <a:cs typeface="Narkisim"/>
                <a:sym typeface="Narkisim"/>
              </a:rPr>
              <a:t>                                           </a:t>
            </a:r>
            <a:r>
              <a:rPr lang="iw" sz="3200">
                <a:solidFill>
                  <a:schemeClr val="dk1"/>
                </a:solidFill>
                <a:highlight>
                  <a:srgbClr val="FFFFFF"/>
                </a:highlight>
                <a:latin typeface="Narkisim"/>
                <a:ea typeface="Narkisim"/>
                <a:cs typeface="Narkisim"/>
                <a:sym typeface="Narkisim"/>
              </a:rPr>
              <a:t>  </a:t>
            </a:r>
            <a:r>
              <a:rPr lang="iw" b="1">
                <a:solidFill>
                  <a:srgbClr val="CC6600"/>
                </a:solidFill>
                <a:highlight>
                  <a:srgbClr val="FFFFFF"/>
                </a:highlight>
                <a:latin typeface="Narkisim"/>
                <a:ea typeface="Narkisim"/>
                <a:cs typeface="Narkisim"/>
                <a:sym typeface="Narkisim"/>
              </a:rPr>
              <a:t>יד</a:t>
            </a:r>
            <a:r>
              <a:rPr lang="iw" b="1">
                <a:solidFill>
                  <a:srgbClr val="FF0000"/>
                </a:solidFill>
                <a:highlight>
                  <a:srgbClr val="FFFFFF"/>
                </a:highlight>
                <a:latin typeface="Narkisim"/>
                <a:ea typeface="Narkisim"/>
                <a:cs typeface="Narkisim"/>
                <a:sym typeface="Narkisim"/>
              </a:rPr>
              <a:t> עַל-מָה אֶשָּׂא בְשָׂרִי בְשִׁנָּי וְנַפְשִׁי אָשִׂים בְּכַפִּי: ?</a:t>
            </a:r>
            <a:endParaRPr b="1">
              <a:solidFill>
                <a:srgbClr val="FF0000"/>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                                  טו</a:t>
            </a:r>
            <a:r>
              <a:rPr lang="iw">
                <a:solidFill>
                  <a:schemeClr val="dk1"/>
                </a:solidFill>
                <a:highlight>
                  <a:srgbClr val="FFFFFF"/>
                </a:highlight>
                <a:latin typeface="Narkisim"/>
                <a:ea typeface="Narkisim"/>
                <a:cs typeface="Narkisim"/>
                <a:sym typeface="Narkisim"/>
              </a:rPr>
              <a:t> </a:t>
            </a:r>
            <a:r>
              <a:rPr lang="iw">
                <a:solidFill>
                  <a:srgbClr val="FF0000"/>
                </a:solidFill>
                <a:highlight>
                  <a:srgbClr val="FFFFFF"/>
                </a:highlight>
                <a:latin typeface="Narkisim"/>
                <a:ea typeface="Narkisim"/>
                <a:cs typeface="Narkisim"/>
                <a:sym typeface="Narkisim"/>
              </a:rPr>
              <a:t>הֵן יִקְטְלֵנִי (לֹא) [לוֹ] אֲיַחֵל אַךְ-דְּרָכַי אֶל-פָּנָיו אוֹכִיחַ</a:t>
            </a:r>
            <a:r>
              <a:rPr lang="iw">
                <a:solidFill>
                  <a:schemeClr val="dk1"/>
                </a:solidFill>
                <a:highlight>
                  <a:srgbClr val="FFFFFF"/>
                </a:highlight>
                <a:latin typeface="Narkisim"/>
                <a:ea typeface="Narkisim"/>
                <a:cs typeface="Narkisim"/>
                <a:sym typeface="Narkisim"/>
              </a:rPr>
              <a:t>: </a:t>
            </a:r>
            <a:endParaRPr>
              <a:solidFill>
                <a:schemeClr val="dk1"/>
              </a:solidFill>
              <a:highlight>
                <a:srgbClr val="FFFFFF"/>
              </a:highlight>
              <a:latin typeface="Narkisim"/>
              <a:ea typeface="Narkisim"/>
              <a:cs typeface="Narkisim"/>
              <a:sym typeface="Narkisim"/>
            </a:endParaRPr>
          </a:p>
          <a:p>
            <a:pPr marL="0" indent="0" rtl="1">
              <a:spcBef>
                <a:spcPts val="2133"/>
              </a:spcBef>
              <a:buNone/>
            </a:pPr>
            <a:r>
              <a:rPr lang="iw" b="1">
                <a:solidFill>
                  <a:srgbClr val="CC6600"/>
                </a:solidFill>
                <a:highlight>
                  <a:srgbClr val="FFFFFF"/>
                </a:highlight>
                <a:latin typeface="Narkisim"/>
                <a:ea typeface="Narkisim"/>
                <a:cs typeface="Narkisim"/>
                <a:sym typeface="Narkisim"/>
              </a:rPr>
              <a:t>                                  טז</a:t>
            </a:r>
            <a:r>
              <a:rPr lang="iw">
                <a:solidFill>
                  <a:srgbClr val="FF0000"/>
                </a:solidFill>
                <a:highlight>
                  <a:srgbClr val="FFFFFF"/>
                </a:highlight>
                <a:latin typeface="Narkisim"/>
                <a:ea typeface="Narkisim"/>
                <a:cs typeface="Narkisim"/>
                <a:sym typeface="Narkisim"/>
              </a:rPr>
              <a:t> גַּם-הוּא-לִי לִישׁוּעָה כִּי-לֹא לְפָנָיו חָנֵף יָבוֹא: </a:t>
            </a:r>
            <a:r>
              <a:rPr lang="iw">
                <a:solidFill>
                  <a:schemeClr val="dk1"/>
                </a:solidFill>
                <a:highlight>
                  <a:srgbClr val="FFFFFF"/>
                </a:highlight>
                <a:latin typeface="Narkisim"/>
                <a:ea typeface="Narkisim"/>
                <a:cs typeface="Narkisim"/>
                <a:sym typeface="Narkisim"/>
              </a:rPr>
              <a:t>   </a:t>
            </a:r>
            <a:endParaRPr>
              <a:solidFill>
                <a:schemeClr val="dk1"/>
              </a:solidFill>
              <a:highlight>
                <a:srgbClr val="FFFFFF"/>
              </a:highlight>
              <a:latin typeface="Narkisim"/>
              <a:ea typeface="Narkisim"/>
              <a:cs typeface="Narkisim"/>
              <a:sym typeface="Narkisim"/>
            </a:endParaRPr>
          </a:p>
          <a:p>
            <a:pPr marL="0" indent="0" rtl="1">
              <a:spcBef>
                <a:spcPts val="2133"/>
              </a:spcBef>
              <a:buNone/>
            </a:pPr>
            <a:r>
              <a:rPr lang="iw" sz="1733">
                <a:solidFill>
                  <a:schemeClr val="dk1"/>
                </a:solidFill>
                <a:highlight>
                  <a:srgbClr val="FFFFFF"/>
                </a:highlight>
                <a:latin typeface="Narkisim"/>
                <a:ea typeface="Narkisim"/>
                <a:cs typeface="Narkisim"/>
                <a:sym typeface="Narkisim"/>
              </a:rPr>
              <a:t> הזמנה למשפט :</a:t>
            </a:r>
            <a:endParaRPr sz="1733">
              <a:solidFill>
                <a:schemeClr val="dk1"/>
              </a:solidFill>
              <a:highlight>
                <a:srgbClr val="FFFFFF"/>
              </a:highlight>
              <a:latin typeface="Narkisim"/>
              <a:ea typeface="Narkisim"/>
              <a:cs typeface="Narkisim"/>
              <a:sym typeface="Narkisim"/>
            </a:endParaRPr>
          </a:p>
          <a:p>
            <a:pPr marL="0" indent="0" rtl="1">
              <a:spcBef>
                <a:spcPts val="2133"/>
              </a:spcBef>
              <a:buClr>
                <a:schemeClr val="dk1"/>
              </a:buClr>
              <a:buSzPts val="1100"/>
              <a:buNone/>
            </a:pPr>
            <a:r>
              <a:rPr lang="iw" b="1">
                <a:solidFill>
                  <a:srgbClr val="CC6600"/>
                </a:solidFill>
                <a:highlight>
                  <a:srgbClr val="FFFFFF"/>
                </a:highlight>
                <a:latin typeface="Narkisim"/>
                <a:ea typeface="Narkisim"/>
                <a:cs typeface="Narkisim"/>
                <a:sym typeface="Narkisim"/>
              </a:rPr>
              <a:t>כ</a:t>
            </a:r>
            <a:r>
              <a:rPr lang="iw">
                <a:solidFill>
                  <a:schemeClr val="dk1"/>
                </a:solidFill>
                <a:highlight>
                  <a:srgbClr val="FFFFFF"/>
                </a:highlight>
                <a:latin typeface="Narkisim"/>
                <a:ea typeface="Narkisim"/>
                <a:cs typeface="Narkisim"/>
                <a:sym typeface="Narkisim"/>
              </a:rPr>
              <a:t> </a:t>
            </a:r>
            <a:r>
              <a:rPr lang="iw">
                <a:solidFill>
                  <a:srgbClr val="0000FF"/>
                </a:solidFill>
                <a:highlight>
                  <a:srgbClr val="FFFFFF"/>
                </a:highlight>
                <a:latin typeface="Narkisim"/>
                <a:ea typeface="Narkisim"/>
                <a:cs typeface="Narkisim"/>
                <a:sym typeface="Narkisim"/>
              </a:rPr>
              <a:t>אַךְ-שְׁתַּיִם אַל-תַּעַשׂ עִמָּדִי אָז מִפָּנֶיךָ לֹא אֶסָּתֵר: </a:t>
            </a:r>
            <a:endParaRPr>
              <a:solidFill>
                <a:srgbClr val="0000FF"/>
              </a:solidFill>
              <a:highlight>
                <a:srgbClr val="FFFFFF"/>
              </a:highlight>
              <a:latin typeface="Narkisim"/>
              <a:ea typeface="Narkisim"/>
              <a:cs typeface="Narkisim"/>
              <a:sym typeface="Narkisim"/>
            </a:endParaRPr>
          </a:p>
          <a:p>
            <a:pPr marL="0" indent="0" rtl="1">
              <a:spcBef>
                <a:spcPts val="2133"/>
              </a:spcBef>
              <a:buNone/>
            </a:pPr>
            <a:r>
              <a:rPr lang="iw" b="1">
                <a:solidFill>
                  <a:srgbClr val="CC6600"/>
                </a:solidFill>
                <a:highlight>
                  <a:srgbClr val="FFFFFF"/>
                </a:highlight>
                <a:latin typeface="Narkisim"/>
                <a:ea typeface="Narkisim"/>
                <a:cs typeface="Narkisim"/>
                <a:sym typeface="Narkisim"/>
              </a:rPr>
              <a:t>כא</a:t>
            </a:r>
            <a:r>
              <a:rPr lang="iw">
                <a:solidFill>
                  <a:srgbClr val="0000FF"/>
                </a:solidFill>
                <a:highlight>
                  <a:srgbClr val="FFFFFF"/>
                </a:highlight>
                <a:latin typeface="Narkisim"/>
                <a:ea typeface="Narkisim"/>
                <a:cs typeface="Narkisim"/>
                <a:sym typeface="Narkisim"/>
              </a:rPr>
              <a:t> כַּפְּךָ מֵעָלַי הַרְחַק וְאֵימָתְךָ אַל-תְּבַעֲתַנִּי: </a:t>
            </a:r>
            <a:endParaRPr>
              <a:solidFill>
                <a:srgbClr val="0000FF"/>
              </a:solidFill>
              <a:highlight>
                <a:srgbClr val="FFFFFF"/>
              </a:highlight>
              <a:latin typeface="Narkisim"/>
              <a:ea typeface="Narkisim"/>
              <a:cs typeface="Narkisim"/>
              <a:sym typeface="Narkisim"/>
            </a:endParaRPr>
          </a:p>
          <a:p>
            <a:pPr marL="0" indent="0" rtl="1">
              <a:spcBef>
                <a:spcPts val="2133"/>
              </a:spcBef>
              <a:spcAft>
                <a:spcPts val="2133"/>
              </a:spcAft>
              <a:buNone/>
            </a:pPr>
            <a:r>
              <a:rPr lang="iw" b="1">
                <a:solidFill>
                  <a:srgbClr val="CC6600"/>
                </a:solidFill>
                <a:highlight>
                  <a:srgbClr val="FFFFFF"/>
                </a:highlight>
                <a:latin typeface="Narkisim"/>
                <a:ea typeface="Narkisim"/>
                <a:cs typeface="Narkisim"/>
                <a:sym typeface="Narkisim"/>
              </a:rPr>
              <a:t>כב</a:t>
            </a:r>
            <a:r>
              <a:rPr lang="iw">
                <a:solidFill>
                  <a:srgbClr val="0000FF"/>
                </a:solidFill>
                <a:highlight>
                  <a:srgbClr val="FFFFFF"/>
                </a:highlight>
                <a:latin typeface="Narkisim"/>
                <a:ea typeface="Narkisim"/>
                <a:cs typeface="Narkisim"/>
                <a:sym typeface="Narkisim"/>
              </a:rPr>
              <a:t> וּקְרָא וְאָנֹכִי אֶעֱנֶה אוֹ אֲדַבֵּר וַהֲשִׁיבֵנִי:</a:t>
            </a:r>
            <a:r>
              <a:rPr lang="iw">
                <a:solidFill>
                  <a:schemeClr val="dk1"/>
                </a:solidFill>
                <a:highlight>
                  <a:srgbClr val="FFFFFF"/>
                </a:highlight>
                <a:latin typeface="Narkisim"/>
                <a:ea typeface="Narkisim"/>
                <a:cs typeface="Narkisim"/>
                <a:sym typeface="Narkisim"/>
              </a:rPr>
              <a:t> </a:t>
            </a:r>
            <a:endParaRPr>
              <a:solidFill>
                <a:schemeClr val="dk1"/>
              </a:solidFill>
              <a:highlight>
                <a:srgbClr val="FFFFFF"/>
              </a:highlight>
              <a:latin typeface="Narkisim"/>
              <a:ea typeface="Narkisim"/>
              <a:cs typeface="Narkisim"/>
              <a:sym typeface="Narkisim"/>
            </a:endParaRPr>
          </a:p>
        </p:txBody>
      </p:sp>
      <p:sp>
        <p:nvSpPr>
          <p:cNvPr id="330" name="Google Shape;330;p53">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54"/>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buNone/>
            </a:pPr>
            <a:r>
              <a:rPr lang="iw"/>
              <a:t>פרק יד- כנגד בלדד בפרק ח - משל העץ: </a:t>
            </a:r>
            <a:endParaRPr/>
          </a:p>
          <a:p>
            <a:pPr marL="0" indent="0" rtl="1">
              <a:spcBef>
                <a:spcPts val="2133"/>
              </a:spcBef>
              <a:buNone/>
            </a:pPr>
            <a:r>
              <a:rPr lang="iw" sz="3200" b="1">
                <a:solidFill>
                  <a:srgbClr val="3C78D8"/>
                </a:solidFill>
                <a:highlight>
                  <a:srgbClr val="FFFFFF"/>
                </a:highlight>
                <a:latin typeface="Narkisim"/>
                <a:ea typeface="Narkisim"/>
                <a:cs typeface="Narkisim"/>
                <a:sym typeface="Narkisim"/>
              </a:rPr>
              <a:t>ז</a:t>
            </a:r>
            <a:r>
              <a:rPr lang="iw" sz="4800" b="1">
                <a:solidFill>
                  <a:srgbClr val="3C78D8"/>
                </a:solidFill>
                <a:highlight>
                  <a:srgbClr val="FFFFFF"/>
                </a:highlight>
                <a:latin typeface="Narkisim"/>
                <a:ea typeface="Narkisim"/>
                <a:cs typeface="Narkisim"/>
                <a:sym typeface="Narkisim"/>
              </a:rPr>
              <a:t> </a:t>
            </a:r>
            <a:r>
              <a:rPr lang="iw" sz="4800" b="1">
                <a:solidFill>
                  <a:srgbClr val="3C78D8"/>
                </a:solidFill>
                <a:highlight>
                  <a:srgbClr val="FFFFFF"/>
                </a:highlight>
                <a:uFill>
                  <a:noFill/>
                </a:uFill>
                <a:latin typeface="Narkisim"/>
                <a:ea typeface="Narkisim"/>
                <a:cs typeface="Narkisim"/>
                <a:sym typeface="Narkisim"/>
                <a:hlinkClick r:id="rId3" action="ppaction://hlinksldjump">
                  <a:extLst>
                    <a:ext uri="{A12FA001-AC4F-418D-AE19-62706E023703}">
                      <ahyp:hlinkClr xmlns:ahyp="http://schemas.microsoft.com/office/drawing/2018/hyperlinkcolor" val="tx"/>
                    </a:ext>
                  </a:extLst>
                </a:hlinkClick>
              </a:rPr>
              <a:t>כִּי יֵשׁ לָעֵץ תִּקְוָה</a:t>
            </a:r>
            <a:r>
              <a:rPr lang="iw" sz="3200" b="1">
                <a:solidFill>
                  <a:srgbClr val="3C78D8"/>
                </a:solidFill>
                <a:highlight>
                  <a:srgbClr val="FFFFFF"/>
                </a:highlight>
                <a:uFill>
                  <a:noFill/>
                </a:uFill>
                <a:latin typeface="Narkisim"/>
                <a:ea typeface="Narkisim"/>
                <a:cs typeface="Narkisim"/>
                <a:sym typeface="Narkisim"/>
                <a:hlinkClick r:id="rId3" action="ppaction://hlinksldjump">
                  <a:extLst>
                    <a:ext uri="{A12FA001-AC4F-418D-AE19-62706E023703}">
                      <ahyp:hlinkClr xmlns:ahyp="http://schemas.microsoft.com/office/drawing/2018/hyperlinkcolor" val="tx"/>
                    </a:ext>
                  </a:extLst>
                </a:hlinkClick>
              </a:rPr>
              <a:t> אִם-יִכָּרֵת וְעוֹד יַחֲלִיף וְיֹנַקְתּוֹ לֹא תֶחְדָּל:</a:t>
            </a:r>
            <a:endParaRPr sz="3200" b="1">
              <a:solidFill>
                <a:srgbClr val="3C78D8"/>
              </a:solidFill>
              <a:highlight>
                <a:srgbClr val="FFFFFF"/>
              </a:highlight>
              <a:latin typeface="Narkisim"/>
              <a:ea typeface="Narkisim"/>
              <a:cs typeface="Narkisim"/>
              <a:sym typeface="Narkisim"/>
            </a:endParaRPr>
          </a:p>
          <a:p>
            <a:pPr marL="0" indent="0" rtl="1">
              <a:spcBef>
                <a:spcPts val="2133"/>
              </a:spcBef>
              <a:buNone/>
            </a:pPr>
            <a:r>
              <a:rPr lang="iw" sz="1733" b="1">
                <a:solidFill>
                  <a:srgbClr val="CC6600"/>
                </a:solidFill>
                <a:highlight>
                  <a:srgbClr val="FFFFFF"/>
                </a:highlight>
                <a:latin typeface="Narkisim"/>
                <a:ea typeface="Narkisim"/>
                <a:cs typeface="Narkisim"/>
                <a:sym typeface="Narkisim"/>
              </a:rPr>
              <a:t>ח</a:t>
            </a:r>
            <a:r>
              <a:rPr lang="iw" sz="1733">
                <a:solidFill>
                  <a:schemeClr val="dk1"/>
                </a:solidFill>
                <a:highlight>
                  <a:srgbClr val="FFFFFF"/>
                </a:highlight>
                <a:latin typeface="Narkisim"/>
                <a:ea typeface="Narkisim"/>
                <a:cs typeface="Narkisim"/>
                <a:sym typeface="Narkisim"/>
              </a:rPr>
              <a:t> אִם-יַזְקִין בָּאָרֶץ שָׁרְשׁוֹ וּבֶעָפָר יָמוּת גִּזְעוֹ:  </a:t>
            </a:r>
            <a:r>
              <a:rPr lang="iw" sz="1733" b="1">
                <a:solidFill>
                  <a:srgbClr val="CC6600"/>
                </a:solidFill>
                <a:highlight>
                  <a:srgbClr val="FFFFFF"/>
                </a:highlight>
                <a:latin typeface="Narkisim"/>
                <a:ea typeface="Narkisim"/>
                <a:cs typeface="Narkisim"/>
                <a:sym typeface="Narkisim"/>
              </a:rPr>
              <a:t>ט</a:t>
            </a:r>
            <a:r>
              <a:rPr lang="iw" sz="1733">
                <a:solidFill>
                  <a:schemeClr val="dk1"/>
                </a:solidFill>
                <a:highlight>
                  <a:srgbClr val="FFFFFF"/>
                </a:highlight>
                <a:latin typeface="Narkisim"/>
                <a:ea typeface="Narkisim"/>
                <a:cs typeface="Narkisim"/>
                <a:sym typeface="Narkisim"/>
              </a:rPr>
              <a:t> מֵרֵיחַ מַיִם יַפְרִחַ וְעָשָׂה קָצִיר כְּמוֹ-נָטַע: </a:t>
            </a:r>
            <a:endParaRPr sz="1733">
              <a:solidFill>
                <a:schemeClr val="dk1"/>
              </a:solidFill>
              <a:highlight>
                <a:srgbClr val="FFFFFF"/>
              </a:highlight>
              <a:latin typeface="Narkisim"/>
              <a:ea typeface="Narkisim"/>
              <a:cs typeface="Narkisim"/>
              <a:sym typeface="Narkisim"/>
            </a:endParaRPr>
          </a:p>
          <a:p>
            <a:pPr marL="0" indent="0" rtl="1">
              <a:spcBef>
                <a:spcPts val="2133"/>
              </a:spcBef>
              <a:buNone/>
            </a:pPr>
            <a:r>
              <a:rPr lang="iw" sz="1733" b="1">
                <a:solidFill>
                  <a:srgbClr val="CC6600"/>
                </a:solidFill>
                <a:highlight>
                  <a:srgbClr val="FFFFFF"/>
                </a:highlight>
                <a:latin typeface="Narkisim"/>
                <a:ea typeface="Narkisim"/>
                <a:cs typeface="Narkisim"/>
                <a:sym typeface="Narkisim"/>
              </a:rPr>
              <a:t>                                                               י</a:t>
            </a:r>
            <a:r>
              <a:rPr lang="iw" sz="3200" b="1">
                <a:solidFill>
                  <a:schemeClr val="dk1"/>
                </a:solidFill>
                <a:highlight>
                  <a:srgbClr val="FFFFFF"/>
                </a:highlight>
                <a:latin typeface="Narkisim"/>
                <a:ea typeface="Narkisim"/>
                <a:cs typeface="Narkisim"/>
                <a:sym typeface="Narkisim"/>
              </a:rPr>
              <a:t> וְגֶבֶר- יָמוּת וַיֶּחֱלָשׁ וַיִּגְוַע אָדָם וְאַיּוֹ:  </a:t>
            </a:r>
            <a:endParaRPr sz="3200" b="1">
              <a:solidFill>
                <a:schemeClr val="dk1"/>
              </a:solidFill>
              <a:highlight>
                <a:srgbClr val="FFFFFF"/>
              </a:highlight>
              <a:latin typeface="Narkisim"/>
              <a:ea typeface="Narkisim"/>
              <a:cs typeface="Narkisim"/>
              <a:sym typeface="Narkisim"/>
            </a:endParaRPr>
          </a:p>
          <a:p>
            <a:pPr marL="0" indent="0" rtl="1">
              <a:spcBef>
                <a:spcPts val="2133"/>
              </a:spcBef>
              <a:buNone/>
            </a:pPr>
            <a:r>
              <a:rPr lang="iw" b="1">
                <a:solidFill>
                  <a:srgbClr val="CC6600"/>
                </a:solidFill>
                <a:highlight>
                  <a:srgbClr val="FFFFFF"/>
                </a:highlight>
                <a:latin typeface="Narkisim"/>
                <a:ea typeface="Narkisim"/>
                <a:cs typeface="Narkisim"/>
                <a:sym typeface="Narkisim"/>
              </a:rPr>
              <a:t>יח</a:t>
            </a:r>
            <a:r>
              <a:rPr lang="iw">
                <a:solidFill>
                  <a:schemeClr val="dk1"/>
                </a:solidFill>
                <a:highlight>
                  <a:srgbClr val="FFFFFF"/>
                </a:highlight>
                <a:latin typeface="Narkisim"/>
                <a:ea typeface="Narkisim"/>
                <a:cs typeface="Narkisim"/>
                <a:sym typeface="Narkisim"/>
              </a:rPr>
              <a:t> וְאוּלָם הַר-נוֹפֵל יִבּוֹל וְצוּר יֶעְתַּק מִמְּקֹמוֹ: [ כמו ט - </a:t>
            </a:r>
            <a:r>
              <a:rPr lang="iw" sz="1733" b="1">
                <a:solidFill>
                  <a:srgbClr val="CC6600"/>
                </a:solidFill>
                <a:highlight>
                  <a:srgbClr val="FFFFFF"/>
                </a:highlight>
                <a:latin typeface="Narkisim"/>
                <a:ea typeface="Narkisim"/>
                <a:cs typeface="Narkisim"/>
                <a:sym typeface="Narkisim"/>
              </a:rPr>
              <a:t>ד</a:t>
            </a:r>
            <a:r>
              <a:rPr lang="iw" sz="1733">
                <a:solidFill>
                  <a:schemeClr val="dk1"/>
                </a:solidFill>
                <a:highlight>
                  <a:srgbClr val="FFFFFF"/>
                </a:highlight>
                <a:latin typeface="Narkisim"/>
                <a:ea typeface="Narkisim"/>
                <a:cs typeface="Narkisim"/>
                <a:sym typeface="Narkisim"/>
              </a:rPr>
              <a:t> חֲכַם לֵבָב וְאַמִּיץ כֹּחַ מִי-הִקְשָׁה אֵלָיו וַיִּשְׁלָם: </a:t>
            </a:r>
            <a:endParaRPr sz="1733">
              <a:solidFill>
                <a:schemeClr val="dk1"/>
              </a:solidFill>
              <a:highlight>
                <a:srgbClr val="FFFFFF"/>
              </a:highlight>
              <a:latin typeface="Narkisim"/>
              <a:ea typeface="Narkisim"/>
              <a:cs typeface="Narkisim"/>
              <a:sym typeface="Narkisim"/>
            </a:endParaRPr>
          </a:p>
          <a:p>
            <a:pPr marL="0" indent="0" rtl="1">
              <a:spcBef>
                <a:spcPts val="2133"/>
              </a:spcBef>
              <a:buNone/>
            </a:pPr>
            <a:r>
              <a:rPr lang="iw" sz="1733" b="1">
                <a:solidFill>
                  <a:srgbClr val="CC6600"/>
                </a:solidFill>
                <a:highlight>
                  <a:srgbClr val="FFFFFF"/>
                </a:highlight>
                <a:latin typeface="Narkisim"/>
                <a:ea typeface="Narkisim"/>
                <a:cs typeface="Narkisim"/>
                <a:sym typeface="Narkisim"/>
              </a:rPr>
              <a:t>ה</a:t>
            </a:r>
            <a:r>
              <a:rPr lang="iw" sz="1733">
                <a:solidFill>
                  <a:schemeClr val="dk1"/>
                </a:solidFill>
                <a:highlight>
                  <a:srgbClr val="FFFFFF"/>
                </a:highlight>
                <a:latin typeface="Narkisim"/>
                <a:ea typeface="Narkisim"/>
                <a:cs typeface="Narkisim"/>
                <a:sym typeface="Narkisim"/>
              </a:rPr>
              <a:t> הַמַּעְתִּיק הָרִים וְלֹא יָדָעוּ אֲשֶׁר הֲפָכָם בְּאַפּוֹ:   </a:t>
            </a:r>
            <a:r>
              <a:rPr lang="iw" sz="1733" b="1">
                <a:solidFill>
                  <a:srgbClr val="CC6600"/>
                </a:solidFill>
                <a:highlight>
                  <a:srgbClr val="FFFFFF"/>
                </a:highlight>
                <a:latin typeface="Narkisim"/>
                <a:ea typeface="Narkisim"/>
                <a:cs typeface="Narkisim"/>
                <a:sym typeface="Narkisim"/>
              </a:rPr>
              <a:t>ו</a:t>
            </a:r>
            <a:r>
              <a:rPr lang="iw" sz="1733">
                <a:solidFill>
                  <a:schemeClr val="dk1"/>
                </a:solidFill>
                <a:highlight>
                  <a:srgbClr val="FFFFFF"/>
                </a:highlight>
                <a:latin typeface="Narkisim"/>
                <a:ea typeface="Narkisim"/>
                <a:cs typeface="Narkisim"/>
                <a:sym typeface="Narkisim"/>
              </a:rPr>
              <a:t> הַמַּרְגִּיז אֶרֶץ מִמְּקוֹמָהּ וְעַמּוּדֶיהָ יִתְפַּלָּצוּן: </a:t>
            </a:r>
            <a:endParaRPr sz="1733">
              <a:solidFill>
                <a:schemeClr val="dk1"/>
              </a:solidFill>
              <a:highlight>
                <a:srgbClr val="FFFFFF"/>
              </a:highlight>
              <a:latin typeface="Narkisim"/>
              <a:ea typeface="Narkisim"/>
              <a:cs typeface="Narkisim"/>
              <a:sym typeface="Narkisim"/>
            </a:endParaRPr>
          </a:p>
          <a:p>
            <a:pPr marL="0" indent="0" rtl="1">
              <a:spcBef>
                <a:spcPts val="2133"/>
              </a:spcBef>
              <a:buNone/>
            </a:pPr>
            <a:r>
              <a:rPr lang="iw" sz="1733" b="1">
                <a:solidFill>
                  <a:srgbClr val="CC6600"/>
                </a:solidFill>
                <a:highlight>
                  <a:srgbClr val="FFFFFF"/>
                </a:highlight>
                <a:latin typeface="Narkisim"/>
                <a:ea typeface="Narkisim"/>
                <a:cs typeface="Narkisim"/>
                <a:sym typeface="Narkisim"/>
              </a:rPr>
              <a:t>ז</a:t>
            </a:r>
            <a:r>
              <a:rPr lang="iw" sz="1733">
                <a:solidFill>
                  <a:schemeClr val="dk1"/>
                </a:solidFill>
                <a:highlight>
                  <a:srgbClr val="FFFFFF"/>
                </a:highlight>
                <a:latin typeface="Narkisim"/>
                <a:ea typeface="Narkisim"/>
                <a:cs typeface="Narkisim"/>
                <a:sym typeface="Narkisim"/>
              </a:rPr>
              <a:t> הָאֹמֵר לַחֶרֶס וְלֹא יִזְרָח וּבְעַד כּוֹכָבִים יַחְתֹּם:   </a:t>
            </a:r>
            <a:r>
              <a:rPr lang="iw" sz="1733" b="1">
                <a:solidFill>
                  <a:srgbClr val="CC6600"/>
                </a:solidFill>
                <a:highlight>
                  <a:srgbClr val="FFFFFF"/>
                </a:highlight>
                <a:latin typeface="Narkisim"/>
                <a:ea typeface="Narkisim"/>
                <a:cs typeface="Narkisim"/>
                <a:sym typeface="Narkisim"/>
              </a:rPr>
              <a:t>ח</a:t>
            </a:r>
            <a:r>
              <a:rPr lang="iw" sz="1733">
                <a:solidFill>
                  <a:schemeClr val="dk1"/>
                </a:solidFill>
                <a:highlight>
                  <a:srgbClr val="FFFFFF"/>
                </a:highlight>
                <a:latin typeface="Narkisim"/>
                <a:ea typeface="Narkisim"/>
                <a:cs typeface="Narkisim"/>
                <a:sym typeface="Narkisim"/>
              </a:rPr>
              <a:t> נֹטֶה שָׁמַיִם לְבַדּוֹ וְדוֹרֵךְ עַל-בָּמֳתֵי-יָם: </a:t>
            </a:r>
            <a:endParaRPr sz="1733">
              <a:solidFill>
                <a:schemeClr val="dk1"/>
              </a:solidFill>
              <a:highlight>
                <a:srgbClr val="FFFFFF"/>
              </a:highlight>
              <a:latin typeface="Narkisim"/>
              <a:ea typeface="Narkisim"/>
              <a:cs typeface="Narkisim"/>
              <a:sym typeface="Narkisim"/>
            </a:endParaRPr>
          </a:p>
          <a:p>
            <a:pPr marL="0" indent="0" rtl="1">
              <a:spcBef>
                <a:spcPts val="2133"/>
              </a:spcBef>
              <a:spcAft>
                <a:spcPts val="2133"/>
              </a:spcAft>
              <a:buClr>
                <a:schemeClr val="dk1"/>
              </a:buClr>
              <a:buSzPts val="1100"/>
              <a:buNone/>
            </a:pPr>
            <a:r>
              <a:rPr lang="iw" sz="1733" b="1">
                <a:solidFill>
                  <a:srgbClr val="CC6600"/>
                </a:solidFill>
                <a:highlight>
                  <a:srgbClr val="FFFFFF"/>
                </a:highlight>
                <a:latin typeface="Narkisim"/>
                <a:ea typeface="Narkisim"/>
                <a:cs typeface="Narkisim"/>
                <a:sym typeface="Narkisim"/>
              </a:rPr>
              <a:t>ט</a:t>
            </a:r>
            <a:r>
              <a:rPr lang="iw" sz="1733">
                <a:solidFill>
                  <a:schemeClr val="dk1"/>
                </a:solidFill>
                <a:highlight>
                  <a:srgbClr val="FFFFFF"/>
                </a:highlight>
                <a:latin typeface="Narkisim"/>
                <a:ea typeface="Narkisim"/>
                <a:cs typeface="Narkisim"/>
                <a:sym typeface="Narkisim"/>
              </a:rPr>
              <a:t> עֹשֶׂה-עָשׁ כְּסִיל וְכִימָה וְחַדְרֵי תֵמָן:   </a:t>
            </a:r>
            <a:r>
              <a:rPr lang="iw" sz="1733" b="1">
                <a:solidFill>
                  <a:srgbClr val="CC6600"/>
                </a:solidFill>
                <a:highlight>
                  <a:srgbClr val="FFFFFF"/>
                </a:highlight>
                <a:latin typeface="Narkisim"/>
                <a:ea typeface="Narkisim"/>
                <a:cs typeface="Narkisim"/>
                <a:sym typeface="Narkisim"/>
              </a:rPr>
              <a:t>י</a:t>
            </a:r>
            <a:r>
              <a:rPr lang="iw" sz="1733">
                <a:solidFill>
                  <a:schemeClr val="dk1"/>
                </a:solidFill>
                <a:highlight>
                  <a:srgbClr val="FFFFFF"/>
                </a:highlight>
                <a:latin typeface="Narkisim"/>
                <a:ea typeface="Narkisim"/>
                <a:cs typeface="Narkisim"/>
                <a:sym typeface="Narkisim"/>
              </a:rPr>
              <a:t> עֹשֶׂה גְדֹלוֹת עַד-אֵין חֵקֶר וְנִפְלָאוֹת עַד-אֵין מִסְפָּר: </a:t>
            </a:r>
            <a:r>
              <a:rPr lang="iw">
                <a:solidFill>
                  <a:schemeClr val="dk1"/>
                </a:solidFill>
                <a:highlight>
                  <a:srgbClr val="FFFFFF"/>
                </a:highlight>
                <a:latin typeface="Narkisim"/>
                <a:ea typeface="Narkisim"/>
                <a:cs typeface="Narkisim"/>
                <a:sym typeface="Narkisim"/>
              </a:rPr>
              <a:t>]   </a:t>
            </a:r>
            <a:r>
              <a:rPr lang="iw" b="1">
                <a:solidFill>
                  <a:srgbClr val="CC6600"/>
                </a:solidFill>
                <a:highlight>
                  <a:srgbClr val="FFFFFF"/>
                </a:highlight>
                <a:latin typeface="Narkisim"/>
                <a:ea typeface="Narkisim"/>
                <a:cs typeface="Narkisim"/>
                <a:sym typeface="Narkisim"/>
              </a:rPr>
              <a:t>יט</a:t>
            </a:r>
            <a:r>
              <a:rPr lang="iw">
                <a:solidFill>
                  <a:schemeClr val="dk1"/>
                </a:solidFill>
                <a:highlight>
                  <a:srgbClr val="FFFFFF"/>
                </a:highlight>
                <a:latin typeface="Narkisim"/>
                <a:ea typeface="Narkisim"/>
                <a:cs typeface="Narkisim"/>
                <a:sym typeface="Narkisim"/>
              </a:rPr>
              <a:t> אֲבָנִים שָׁחֲקוּ מַיִם תִּשְׁטֹף-סְפִיחֶיהָ עֲפַר-אָרֶץ</a:t>
            </a:r>
            <a:r>
              <a:rPr lang="iw" sz="3200">
                <a:solidFill>
                  <a:schemeClr val="dk1"/>
                </a:solidFill>
                <a:highlight>
                  <a:srgbClr val="FFFFFF"/>
                </a:highlight>
                <a:latin typeface="Narkisim"/>
                <a:ea typeface="Narkisim"/>
                <a:cs typeface="Narkisim"/>
                <a:sym typeface="Narkisim"/>
              </a:rPr>
              <a:t> </a:t>
            </a:r>
            <a:r>
              <a:rPr lang="iw" sz="4800">
                <a:solidFill>
                  <a:schemeClr val="dk1"/>
                </a:solidFill>
                <a:highlight>
                  <a:srgbClr val="FFFFFF"/>
                </a:highlight>
                <a:latin typeface="Narkisim"/>
                <a:ea typeface="Narkisim"/>
                <a:cs typeface="Narkisim"/>
                <a:sym typeface="Narkisim"/>
              </a:rPr>
              <a:t>וְתִקְוַת אֱנוֹשׁ- הֶאֱבָדְתָּ</a:t>
            </a:r>
            <a:r>
              <a:rPr lang="iw" sz="3200">
                <a:solidFill>
                  <a:schemeClr val="dk1"/>
                </a:solidFill>
                <a:highlight>
                  <a:srgbClr val="FFFFFF"/>
                </a:highlight>
                <a:latin typeface="Narkisim"/>
                <a:ea typeface="Narkisim"/>
                <a:cs typeface="Narkisim"/>
                <a:sym typeface="Narkisim"/>
              </a:rPr>
              <a:t>: </a:t>
            </a:r>
            <a:endParaRPr sz="3200">
              <a:solidFill>
                <a:schemeClr val="dk1"/>
              </a:solidFill>
              <a:highlight>
                <a:srgbClr val="FFFFFF"/>
              </a:highlight>
              <a:latin typeface="Narkisim"/>
              <a:ea typeface="Narkisim"/>
              <a:cs typeface="Narkisim"/>
              <a:sym typeface="Narkisim"/>
            </a:endParaRPr>
          </a:p>
        </p:txBody>
      </p:sp>
      <p:sp>
        <p:nvSpPr>
          <p:cNvPr id="336" name="Google Shape;336;p54">
            <a:hlinkClick r:id="rId4"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p55"/>
          <p:cNvSpPr txBox="1"/>
          <p:nvPr/>
        </p:nvSpPr>
        <p:spPr>
          <a:xfrm>
            <a:off x="-167" y="0"/>
            <a:ext cx="12192000" cy="6858000"/>
          </a:xfrm>
          <a:prstGeom prst="rect">
            <a:avLst/>
          </a:prstGeom>
          <a:noFill/>
          <a:ln>
            <a:noFill/>
          </a:ln>
        </p:spPr>
        <p:txBody>
          <a:bodyPr spcFirstLastPara="1" wrap="square" lIns="121900" tIns="121900" rIns="121900" bIns="121900" anchor="t" anchorCtr="0">
            <a:noAutofit/>
          </a:bodyPr>
          <a:lstStyle/>
          <a:p>
            <a:pPr>
              <a:lnSpc>
                <a:spcPct val="115000"/>
              </a:lnSpc>
            </a:pPr>
            <a:r>
              <a:rPr lang="iw" sz="3200" b="1">
                <a:solidFill>
                  <a:schemeClr val="dk1"/>
                </a:solidFill>
              </a:rPr>
              <a:t>מדרש בילק"ש על איוב יד פסוק ז</a:t>
            </a:r>
            <a:r>
              <a:rPr lang="iw" sz="2400" b="1">
                <a:solidFill>
                  <a:schemeClr val="dk1"/>
                </a:solidFill>
              </a:rPr>
              <a:t>  :  </a:t>
            </a:r>
            <a:endParaRPr sz="2400" b="1" i="1">
              <a:solidFill>
                <a:schemeClr val="dk1"/>
              </a:solidFill>
            </a:endParaRPr>
          </a:p>
          <a:p>
            <a:pPr>
              <a:lnSpc>
                <a:spcPct val="115000"/>
              </a:lnSpc>
            </a:pPr>
            <a:r>
              <a:rPr lang="iw" sz="2400" b="1">
                <a:solidFill>
                  <a:schemeClr val="dk1"/>
                </a:solidFill>
              </a:rPr>
              <a:t> </a:t>
            </a:r>
            <a:endParaRPr sz="2400" b="1">
              <a:solidFill>
                <a:schemeClr val="dk1"/>
              </a:solidFill>
            </a:endParaRPr>
          </a:p>
          <a:p>
            <a:pPr>
              <a:lnSpc>
                <a:spcPct val="115000"/>
              </a:lnSpc>
            </a:pPr>
            <a:r>
              <a:rPr lang="iw" sz="3200">
                <a:solidFill>
                  <a:schemeClr val="dk1"/>
                </a:solidFill>
              </a:rPr>
              <a:t>כי יש לעץ תקוה - זה אברהם.   אם יכרת ועוד יחליף - אם יאמר עליו כורת הברית, עוד יחליף מצות ומעשים טובים. ויונקתו לא תחדל -זה לחלוחית שלו.  אם יזקין בארץ שרשו - ואברהם זקן.</a:t>
            </a:r>
            <a:endParaRPr sz="3200">
              <a:solidFill>
                <a:schemeClr val="dk1"/>
              </a:solidFill>
            </a:endParaRPr>
          </a:p>
          <a:p>
            <a:pPr>
              <a:lnSpc>
                <a:spcPct val="115000"/>
              </a:lnSpc>
            </a:pPr>
            <a:r>
              <a:rPr lang="iw" sz="3200">
                <a:solidFill>
                  <a:schemeClr val="dk1"/>
                </a:solidFill>
              </a:rPr>
              <a:t>ובעפר ימות גזעו - ותמת שרה. מריח מים יפריח - מריח מעשים טובים יפריח.</a:t>
            </a:r>
            <a:endParaRPr sz="3200">
              <a:solidFill>
                <a:schemeClr val="dk1"/>
              </a:solidFill>
            </a:endParaRPr>
          </a:p>
          <a:p>
            <a:pPr>
              <a:lnSpc>
                <a:spcPct val="115000"/>
              </a:lnSpc>
            </a:pPr>
            <a:r>
              <a:rPr lang="iw" sz="3200">
                <a:solidFill>
                  <a:schemeClr val="dk1"/>
                </a:solidFill>
              </a:rPr>
              <a:t>ועשה קציר כמו נטע - נטע כמו קציר אין כתיב כאן, אלא ועשה קציר כמו נטע - התוספת מרובה על העקר, ויוסף אברהם ויקח אשה.....</a:t>
            </a:r>
            <a:endParaRPr sz="3200">
              <a:solidFill>
                <a:schemeClr val="dk1"/>
              </a:solidFill>
            </a:endParaRPr>
          </a:p>
          <a:p>
            <a:pPr>
              <a:lnSpc>
                <a:spcPct val="115000"/>
              </a:lnSpc>
            </a:pPr>
            <a:r>
              <a:rPr lang="iw" sz="3200">
                <a:solidFill>
                  <a:schemeClr val="dk1"/>
                </a:solidFill>
              </a:rPr>
              <a:t>[אם יזקין בארץ שרשו -  אם ראה אדם שהתורה פוסקת מזרעו ישא בת תלמיד חכם, שנאמר: מריח מים יפריח.]</a:t>
            </a:r>
            <a:endParaRPr sz="3200">
              <a:solidFill>
                <a:schemeClr val="dk1"/>
              </a:solidFill>
            </a:endParaRPr>
          </a:p>
          <a:p>
            <a:pPr>
              <a:lnSpc>
                <a:spcPct val="115000"/>
              </a:lnSpc>
            </a:pPr>
            <a:r>
              <a:rPr lang="iw" sz="3200" b="1">
                <a:solidFill>
                  <a:schemeClr val="dk1"/>
                </a:solidFill>
              </a:rPr>
              <a:t>- </a:t>
            </a:r>
            <a:r>
              <a:rPr lang="iw" sz="3200" b="1" i="1">
                <a:solidFill>
                  <a:schemeClr val="dk1"/>
                </a:solidFill>
              </a:rPr>
              <a:t>כיצד חז"ל דרשו את הפסוקים של איוב בפרק יד? האם לפי ההקשר במקור ? מה דעתם על היחס שבין האדם לעץ ?</a:t>
            </a:r>
            <a:endParaRPr sz="3200">
              <a:solidFill>
                <a:schemeClr val="dk1"/>
              </a:solidFill>
            </a:endParaRPr>
          </a:p>
          <a:p>
            <a:pPr algn="l" rtl="0">
              <a:lnSpc>
                <a:spcPct val="115000"/>
              </a:lnSpc>
              <a:spcAft>
                <a:spcPts val="2133"/>
              </a:spcAft>
            </a:pPr>
            <a:endParaRPr sz="2400">
              <a:solidFill>
                <a:schemeClr val="dk2"/>
              </a:solidFill>
            </a:endParaRPr>
          </a:p>
        </p:txBody>
      </p:sp>
      <p:sp>
        <p:nvSpPr>
          <p:cNvPr id="342" name="Google Shape;342;p55">
            <a:hlinkClick r:id="rId3"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56"/>
          <p:cNvSpPr txBox="1">
            <a:spLocks noGrp="1"/>
          </p:cNvSpPr>
          <p:nvPr>
            <p:ph type="body" idx="1"/>
          </p:nvPr>
        </p:nvSpPr>
        <p:spPr>
          <a:xfrm>
            <a:off x="1524000" y="95267"/>
            <a:ext cx="10490400" cy="6369200"/>
          </a:xfrm>
          <a:prstGeom prst="rect">
            <a:avLst/>
          </a:prstGeom>
        </p:spPr>
        <p:txBody>
          <a:bodyPr spcFirstLastPara="1" vert="horz" wrap="square" lIns="121900" tIns="121900" rIns="121900" bIns="121900" rtlCol="1" anchor="t" anchorCtr="0">
            <a:noAutofit/>
          </a:bodyPr>
          <a:lstStyle/>
          <a:p>
            <a:pPr marL="0" indent="0" rtl="1">
              <a:spcAft>
                <a:spcPts val="2133"/>
              </a:spcAft>
              <a:buNone/>
            </a:pPr>
            <a:r>
              <a:rPr lang="iw"/>
              <a:t> </a:t>
            </a:r>
            <a:endParaRPr sz="3200">
              <a:solidFill>
                <a:schemeClr val="dk1"/>
              </a:solidFill>
              <a:highlight>
                <a:srgbClr val="FFFFFF"/>
              </a:highlight>
              <a:latin typeface="Narkisim"/>
              <a:ea typeface="Narkisim"/>
              <a:cs typeface="Narkisim"/>
              <a:sym typeface="Narkisim"/>
            </a:endParaRPr>
          </a:p>
        </p:txBody>
      </p:sp>
      <p:sp>
        <p:nvSpPr>
          <p:cNvPr id="348" name="Google Shape;348;p56"/>
          <p:cNvSpPr txBox="1"/>
          <p:nvPr/>
        </p:nvSpPr>
        <p:spPr>
          <a:xfrm>
            <a:off x="1657400" y="549567"/>
            <a:ext cx="8204000" cy="71200"/>
          </a:xfrm>
          <a:prstGeom prst="rect">
            <a:avLst/>
          </a:prstGeom>
          <a:noFill/>
          <a:ln>
            <a:noFill/>
          </a:ln>
        </p:spPr>
        <p:txBody>
          <a:bodyPr spcFirstLastPara="1" wrap="square" lIns="121900" tIns="121900" rIns="121900" bIns="121900" anchor="t" anchorCtr="0">
            <a:noAutofit/>
          </a:bodyPr>
          <a:lstStyle/>
          <a:p>
            <a:pPr algn="l" rtl="0"/>
            <a:endParaRPr sz="2400"/>
          </a:p>
        </p:txBody>
      </p:sp>
      <p:sp>
        <p:nvSpPr>
          <p:cNvPr id="349" name="Google Shape;349;p56"/>
          <p:cNvSpPr txBox="1"/>
          <p:nvPr/>
        </p:nvSpPr>
        <p:spPr>
          <a:xfrm>
            <a:off x="204633" y="-100"/>
            <a:ext cx="11987200" cy="6858000"/>
          </a:xfrm>
          <a:prstGeom prst="rect">
            <a:avLst/>
          </a:prstGeom>
          <a:noFill/>
          <a:ln>
            <a:noFill/>
          </a:ln>
        </p:spPr>
        <p:txBody>
          <a:bodyPr spcFirstLastPara="1" wrap="square" lIns="121900" tIns="121900" rIns="121900" bIns="121900" anchor="t" anchorCtr="0">
            <a:noAutofit/>
          </a:bodyPr>
          <a:lstStyle/>
          <a:p>
            <a:r>
              <a:rPr lang="iw" sz="4800">
                <a:solidFill>
                  <a:srgbClr val="FF0000"/>
                </a:solidFill>
              </a:rPr>
              <a:t>אליפז</a:t>
            </a:r>
            <a:r>
              <a:rPr lang="iw" sz="2400">
                <a:solidFill>
                  <a:srgbClr val="FF0000"/>
                </a:solidFill>
              </a:rPr>
              <a:t> במחזור השני  פרק טו</a:t>
            </a:r>
            <a:r>
              <a:rPr lang="iw" sz="2400"/>
              <a:t> -     </a:t>
            </a:r>
            <a:r>
              <a:rPr lang="iw" sz="2400" b="1">
                <a:solidFill>
                  <a:srgbClr val="CC6600"/>
                </a:solidFill>
                <a:highlight>
                  <a:srgbClr val="FFFFFF"/>
                </a:highlight>
                <a:latin typeface="Narkisim"/>
                <a:ea typeface="Narkisim"/>
                <a:cs typeface="Narkisim"/>
                <a:sym typeface="Narkisim"/>
              </a:rPr>
              <a:t>ו</a:t>
            </a:r>
            <a:r>
              <a:rPr lang="iw" sz="2400">
                <a:solidFill>
                  <a:schemeClr val="dk1"/>
                </a:solidFill>
                <a:highlight>
                  <a:srgbClr val="FFFFFF"/>
                </a:highlight>
                <a:latin typeface="Narkisim"/>
                <a:ea typeface="Narkisim"/>
                <a:cs typeface="Narkisim"/>
                <a:sym typeface="Narkisim"/>
              </a:rPr>
              <a:t> יַרְשִׁיעֲךָ פִיךָ וְלֹא-אָנִי וּשְׂפָתֶיךָ יַעֲנוּ-בָךְ: </a:t>
            </a:r>
            <a:endParaRPr sz="2400">
              <a:solidFill>
                <a:schemeClr val="dk1"/>
              </a:solidFill>
              <a:highlight>
                <a:srgbClr val="FFFFFF"/>
              </a:highlight>
              <a:latin typeface="Narkisim"/>
              <a:ea typeface="Narkisim"/>
              <a:cs typeface="Narkisim"/>
              <a:sym typeface="Narkisim"/>
            </a:endParaRPr>
          </a:p>
          <a:p>
            <a:endParaRPr sz="1733">
              <a:solidFill>
                <a:schemeClr val="dk1"/>
              </a:solidFill>
              <a:highlight>
                <a:srgbClr val="FFFFFF"/>
              </a:highlight>
              <a:latin typeface="Narkisim"/>
              <a:ea typeface="Narkisim"/>
              <a:cs typeface="Narkisim"/>
              <a:sym typeface="Narkisim"/>
            </a:endParaRPr>
          </a:p>
          <a:p>
            <a:endParaRPr sz="1733">
              <a:solidFill>
                <a:schemeClr val="dk1"/>
              </a:solidFill>
              <a:highlight>
                <a:srgbClr val="FFFFFF"/>
              </a:highlight>
              <a:latin typeface="Narkisim"/>
              <a:ea typeface="Narkisim"/>
              <a:cs typeface="Narkisim"/>
              <a:sym typeface="Narkisim"/>
            </a:endParaRPr>
          </a:p>
          <a:p>
            <a:r>
              <a:rPr lang="iw" sz="2400" b="1">
                <a:solidFill>
                  <a:srgbClr val="FF0000"/>
                </a:solidFill>
                <a:highlight>
                  <a:srgbClr val="FFFFFF"/>
                </a:highlight>
              </a:rPr>
              <a:t>במחזור השלישי - פרק כב</a:t>
            </a:r>
            <a:r>
              <a:rPr lang="iw" sz="2400" b="1">
                <a:solidFill>
                  <a:srgbClr val="FF0000"/>
                </a:solidFill>
                <a:highlight>
                  <a:srgbClr val="FFFFFF"/>
                </a:highlight>
                <a:latin typeface="Narkisim"/>
                <a:ea typeface="Narkisim"/>
                <a:cs typeface="Narkisim"/>
                <a:sym typeface="Narkisim"/>
              </a:rPr>
              <a:t> -</a:t>
            </a:r>
            <a:r>
              <a:rPr lang="iw" sz="2400">
                <a:solidFill>
                  <a:schemeClr val="dk1"/>
                </a:solidFill>
                <a:highlight>
                  <a:srgbClr val="FFFFFF"/>
                </a:highlight>
                <a:latin typeface="Narkisim"/>
                <a:ea typeface="Narkisim"/>
                <a:cs typeface="Narkisim"/>
                <a:sym typeface="Narkisim"/>
              </a:rPr>
              <a:t>      </a:t>
            </a:r>
            <a:r>
              <a:rPr lang="iw" sz="3200">
                <a:solidFill>
                  <a:schemeClr val="dk1"/>
                </a:solidFill>
                <a:highlight>
                  <a:srgbClr val="FFFFFF"/>
                </a:highlight>
                <a:latin typeface="Narkisim"/>
                <a:ea typeface="Narkisim"/>
                <a:cs typeface="Narkisim"/>
                <a:sym typeface="Narkisim"/>
              </a:rPr>
              <a:t> </a:t>
            </a:r>
            <a:r>
              <a:rPr lang="iw" sz="3200" b="1">
                <a:solidFill>
                  <a:srgbClr val="CC6600"/>
                </a:solidFill>
                <a:highlight>
                  <a:srgbClr val="FFFFFF"/>
                </a:highlight>
                <a:latin typeface="Narkisim"/>
                <a:ea typeface="Narkisim"/>
                <a:cs typeface="Narkisim"/>
                <a:sym typeface="Narkisim"/>
              </a:rPr>
              <a:t>ה</a:t>
            </a:r>
            <a:r>
              <a:rPr lang="iw" sz="3200">
                <a:solidFill>
                  <a:schemeClr val="dk1"/>
                </a:solidFill>
                <a:highlight>
                  <a:srgbClr val="FFFFFF"/>
                </a:highlight>
                <a:latin typeface="Narkisim"/>
                <a:ea typeface="Narkisim"/>
                <a:cs typeface="Narkisim"/>
                <a:sym typeface="Narkisim"/>
              </a:rPr>
              <a:t> הֲלֹא רָעָתְךָ רַבָּה וְאֵין-קֵץ לַעֲוֹנֹתֶיךָ: </a:t>
            </a:r>
            <a:endParaRPr sz="3200">
              <a:solidFill>
                <a:schemeClr val="dk1"/>
              </a:solidFill>
              <a:highlight>
                <a:srgbClr val="FFFFFF"/>
              </a:highlight>
              <a:latin typeface="Narkisim"/>
              <a:ea typeface="Narkisim"/>
              <a:cs typeface="Narkisim"/>
              <a:sym typeface="Narkisim"/>
            </a:endParaRPr>
          </a:p>
          <a:p>
            <a:pPr>
              <a:buClr>
                <a:schemeClr val="dk1"/>
              </a:buClr>
              <a:buSzPts val="1100"/>
            </a:pPr>
            <a:r>
              <a:rPr lang="iw" sz="3200" b="1">
                <a:solidFill>
                  <a:srgbClr val="CC6600"/>
                </a:solidFill>
                <a:highlight>
                  <a:srgbClr val="FFFFFF"/>
                </a:highlight>
                <a:latin typeface="Narkisim"/>
                <a:ea typeface="Narkisim"/>
                <a:cs typeface="Narkisim"/>
                <a:sym typeface="Narkisim"/>
              </a:rPr>
              <a:t>ו</a:t>
            </a:r>
            <a:r>
              <a:rPr lang="iw" sz="3200">
                <a:solidFill>
                  <a:schemeClr val="dk1"/>
                </a:solidFill>
                <a:highlight>
                  <a:srgbClr val="FFFFFF"/>
                </a:highlight>
                <a:latin typeface="Narkisim"/>
                <a:ea typeface="Narkisim"/>
                <a:cs typeface="Narkisim"/>
                <a:sym typeface="Narkisim"/>
              </a:rPr>
              <a:t> כִּי-תַחְבֹּל אַחֶיךָ חִנָּם וּבִגְדֵי עֲרוּמִּים תַּפְשִׁיט:   </a:t>
            </a:r>
            <a:r>
              <a:rPr lang="iw" sz="3200" b="1">
                <a:solidFill>
                  <a:srgbClr val="CC6600"/>
                </a:solidFill>
                <a:highlight>
                  <a:srgbClr val="FFFFFF"/>
                </a:highlight>
                <a:latin typeface="Narkisim"/>
                <a:ea typeface="Narkisim"/>
                <a:cs typeface="Narkisim"/>
                <a:sym typeface="Narkisim"/>
              </a:rPr>
              <a:t>ז</a:t>
            </a:r>
            <a:r>
              <a:rPr lang="iw" sz="3200">
                <a:solidFill>
                  <a:schemeClr val="dk1"/>
                </a:solidFill>
                <a:highlight>
                  <a:srgbClr val="FFFFFF"/>
                </a:highlight>
                <a:latin typeface="Narkisim"/>
                <a:ea typeface="Narkisim"/>
                <a:cs typeface="Narkisim"/>
                <a:sym typeface="Narkisim"/>
              </a:rPr>
              <a:t> לֹא-מַיִם עָיֵף תַּשְׁקֶה וּמֵרָעֵב תִּמְנַע-לָחֶם: </a:t>
            </a:r>
            <a:endParaRPr sz="3200">
              <a:solidFill>
                <a:schemeClr val="dk1"/>
              </a:solidFill>
              <a:highlight>
                <a:srgbClr val="FFFFFF"/>
              </a:highlight>
              <a:latin typeface="Narkisim"/>
              <a:ea typeface="Narkisim"/>
              <a:cs typeface="Narkisim"/>
              <a:sym typeface="Narkisim"/>
            </a:endParaRPr>
          </a:p>
          <a:p>
            <a:r>
              <a:rPr lang="iw" sz="3200" b="1">
                <a:solidFill>
                  <a:srgbClr val="CC6600"/>
                </a:solidFill>
                <a:highlight>
                  <a:srgbClr val="FFFFFF"/>
                </a:highlight>
                <a:latin typeface="Narkisim"/>
                <a:ea typeface="Narkisim"/>
                <a:cs typeface="Narkisim"/>
                <a:sym typeface="Narkisim"/>
              </a:rPr>
              <a:t>ח</a:t>
            </a:r>
            <a:r>
              <a:rPr lang="iw" sz="3200">
                <a:solidFill>
                  <a:schemeClr val="dk1"/>
                </a:solidFill>
                <a:highlight>
                  <a:srgbClr val="FFFFFF"/>
                </a:highlight>
                <a:latin typeface="Narkisim"/>
                <a:ea typeface="Narkisim"/>
                <a:cs typeface="Narkisim"/>
                <a:sym typeface="Narkisim"/>
              </a:rPr>
              <a:t> וְאִישׁ זְרוֹעַ לוֹ הָאָרֶץ וּנְשׂוּא פָנִים יֵשֶׁב בָּהּ:  </a:t>
            </a:r>
            <a:r>
              <a:rPr lang="iw" sz="3200" b="1">
                <a:solidFill>
                  <a:srgbClr val="CC6600"/>
                </a:solidFill>
                <a:highlight>
                  <a:srgbClr val="FFFFFF"/>
                </a:highlight>
                <a:latin typeface="Narkisim"/>
                <a:ea typeface="Narkisim"/>
                <a:cs typeface="Narkisim"/>
                <a:sym typeface="Narkisim"/>
              </a:rPr>
              <a:t>ט</a:t>
            </a:r>
            <a:r>
              <a:rPr lang="iw" sz="3200">
                <a:solidFill>
                  <a:schemeClr val="dk1"/>
                </a:solidFill>
                <a:highlight>
                  <a:srgbClr val="FFFFFF"/>
                </a:highlight>
                <a:latin typeface="Narkisim"/>
                <a:ea typeface="Narkisim"/>
                <a:cs typeface="Narkisim"/>
                <a:sym typeface="Narkisim"/>
              </a:rPr>
              <a:t> אַלְמָנוֹת שִׁלַּחְתָּ רֵיקָם וּזְרֹעוֹת יְתֹמִים יְדֻכָּא: </a:t>
            </a:r>
            <a:endParaRPr sz="3200">
              <a:solidFill>
                <a:schemeClr val="dk1"/>
              </a:solidFill>
              <a:highlight>
                <a:srgbClr val="FFFFFF"/>
              </a:highlight>
              <a:latin typeface="Narkisim"/>
              <a:ea typeface="Narkisim"/>
              <a:cs typeface="Narkisim"/>
              <a:sym typeface="Narkisim"/>
            </a:endParaRPr>
          </a:p>
          <a:p>
            <a:endParaRPr sz="1733">
              <a:solidFill>
                <a:schemeClr val="dk1"/>
              </a:solidFill>
              <a:highlight>
                <a:srgbClr val="FFFFFF"/>
              </a:highlight>
              <a:latin typeface="Narkisim"/>
              <a:ea typeface="Narkisim"/>
              <a:cs typeface="Narkisim"/>
              <a:sym typeface="Narkisim"/>
            </a:endParaRPr>
          </a:p>
          <a:p>
            <a:r>
              <a:rPr lang="iw" sz="1733">
                <a:solidFill>
                  <a:schemeClr val="dk1"/>
                </a:solidFill>
                <a:highlight>
                  <a:srgbClr val="FFFFFF"/>
                </a:highlight>
                <a:latin typeface="Narkisim"/>
                <a:ea typeface="Narkisim"/>
                <a:cs typeface="Narkisim"/>
                <a:sym typeface="Narkisim"/>
              </a:rPr>
              <a:t>                  </a:t>
            </a:r>
            <a:r>
              <a:rPr lang="iw" sz="2400" i="1">
                <a:solidFill>
                  <a:schemeClr val="dk1"/>
                </a:solidFill>
                <a:highlight>
                  <a:srgbClr val="FFFFFF"/>
                </a:highlight>
                <a:latin typeface="Narkisim"/>
                <a:ea typeface="Narkisim"/>
                <a:cs typeface="Narkisim"/>
                <a:sym typeface="Narkisim"/>
              </a:rPr>
              <a:t>  בבא בתרא טז,א :  </a:t>
            </a:r>
            <a:r>
              <a:rPr lang="iw" sz="2400" i="1">
                <a:solidFill>
                  <a:srgbClr val="222222"/>
                </a:solidFill>
                <a:highlight>
                  <a:srgbClr val="FFFFFF"/>
                </a:highlight>
                <a:latin typeface="Narkisim"/>
                <a:ea typeface="Narkisim"/>
                <a:cs typeface="Narkisim"/>
                <a:sym typeface="Narkisim"/>
              </a:rPr>
              <a:t>דרש רבא מאי דכתיב </a:t>
            </a:r>
            <a:r>
              <a:rPr lang="iw" sz="2400" i="1" u="sng">
                <a:solidFill>
                  <a:srgbClr val="0B0080"/>
                </a:solidFill>
                <a:highlight>
                  <a:srgbClr val="FFFFFF"/>
                </a:highlight>
                <a:latin typeface="Narkisim"/>
                <a:ea typeface="Narkisim"/>
                <a:cs typeface="Narkisim"/>
                <a:sym typeface="Narkisim"/>
                <a:hlinkClick r:id="rId3">
                  <a:extLst>
                    <a:ext uri="{A12FA001-AC4F-418D-AE19-62706E023703}">
                      <ahyp:hlinkClr xmlns:ahyp="http://schemas.microsoft.com/office/drawing/2018/hyperlinkcolor" val="tx"/>
                    </a:ext>
                  </a:extLst>
                </a:hlinkClick>
              </a:rPr>
              <a:t>איוב כט, יג</a:t>
            </a:r>
            <a:r>
              <a:rPr lang="iw" sz="2400" i="1">
                <a:solidFill>
                  <a:srgbClr val="222222"/>
                </a:solidFill>
                <a:highlight>
                  <a:srgbClr val="FFFFFF"/>
                </a:highlight>
                <a:latin typeface="Narkisim"/>
                <a:ea typeface="Narkisim"/>
                <a:cs typeface="Narkisim"/>
                <a:sym typeface="Narkisim"/>
              </a:rPr>
              <a:t>:  </a:t>
            </a:r>
            <a:r>
              <a:rPr lang="iw" sz="2400" i="1">
                <a:solidFill>
                  <a:schemeClr val="dk1"/>
                </a:solidFill>
                <a:highlight>
                  <a:srgbClr val="FFFFFF"/>
                </a:highlight>
                <a:latin typeface="Narkisim"/>
                <a:ea typeface="Narkisim"/>
                <a:cs typeface="Narkisim"/>
                <a:sym typeface="Narkisim"/>
              </a:rPr>
              <a:t>בִּרְכַּת אוֹבֵד עָלַי תָּבֹא וְלֵב אַלְמָנָה אַרְנִן</a:t>
            </a:r>
            <a:r>
              <a:rPr lang="iw" sz="2400" i="1">
                <a:solidFill>
                  <a:srgbClr val="222222"/>
                </a:solidFill>
                <a:highlight>
                  <a:srgbClr val="FFFFFF"/>
                </a:highlight>
                <a:latin typeface="Narkisim"/>
                <a:ea typeface="Narkisim"/>
                <a:cs typeface="Narkisim"/>
                <a:sym typeface="Narkisim"/>
              </a:rPr>
              <a:t> ברכת אובד עלי תבא מלמד שהיה גוזל שדה מיתומים ומשביחה ומחזירה להן ולב אלמנה ארנין דכל היכא דהוה (איכא) אלמנה דלא הוו נסבי לה הוה אזיל שדי שמיה עילווה והוו אתו נסבי לה    </a:t>
            </a:r>
            <a:r>
              <a:rPr lang="iw" sz="2400" i="1">
                <a:solidFill>
                  <a:srgbClr val="222222"/>
                </a:solidFill>
                <a:highlight>
                  <a:srgbClr val="FFFFFF"/>
                </a:highlight>
              </a:rPr>
              <a:t>רש"י - </a:t>
            </a:r>
            <a:r>
              <a:rPr lang="iw" sz="2400" b="1" i="1">
                <a:solidFill>
                  <a:srgbClr val="222222"/>
                </a:solidFill>
                <a:highlight>
                  <a:srgbClr val="FFFFFF"/>
                </a:highlight>
              </a:rPr>
              <a:t>שדי שמיה עלווה</a:t>
            </a:r>
            <a:r>
              <a:rPr lang="iw" sz="2400" i="1">
                <a:solidFill>
                  <a:srgbClr val="222222"/>
                </a:solidFill>
                <a:highlight>
                  <a:srgbClr val="FFFFFF"/>
                </a:highlight>
              </a:rPr>
              <a:t> - אומר שהיא קרובתו או מדבר בה להשיאנה:</a:t>
            </a:r>
            <a:endParaRPr sz="2400" i="1">
              <a:solidFill>
                <a:schemeClr val="dk1"/>
              </a:solidFill>
              <a:highlight>
                <a:srgbClr val="FFFFFF"/>
              </a:highlight>
            </a:endParaRPr>
          </a:p>
        </p:txBody>
      </p:sp>
      <p:sp>
        <p:nvSpPr>
          <p:cNvPr id="350" name="Google Shape;350;p56">
            <a:hlinkClick r:id="rId4"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50E8F31-B5E9-4C68-8FE2-7466624DCE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תיבת טקסט 2">
            <a:extLst>
              <a:ext uri="{FF2B5EF4-FFF2-40B4-BE49-F238E27FC236}">
                <a16:creationId xmlns:a16="http://schemas.microsoft.com/office/drawing/2014/main" id="{35EE0279-B029-19DD-4157-841F33A3E351}"/>
              </a:ext>
            </a:extLst>
          </p:cNvPr>
          <p:cNvSpPr txBox="1"/>
          <p:nvPr/>
        </p:nvSpPr>
        <p:spPr>
          <a:xfrm>
            <a:off x="3048582" y="3246079"/>
            <a:ext cx="6097162" cy="769441"/>
          </a:xfrm>
          <a:prstGeom prst="rect">
            <a:avLst/>
          </a:prstGeom>
          <a:noFill/>
        </p:spPr>
        <p:txBody>
          <a:bodyPr wrap="square">
            <a:spAutoFit/>
          </a:bodyPr>
          <a:lstStyle/>
          <a:p>
            <a:pPr algn="ctr"/>
            <a:r>
              <a:rPr lang="he-IL" sz="4400" b="1" dirty="0" err="1">
                <a:solidFill>
                  <a:srgbClr val="00535E"/>
                </a:solidFill>
                <a:latin typeface="Alef" panose="00000500000000000000" pitchFamily="2" charset="-79"/>
                <a:cs typeface="Alef" panose="00000500000000000000" pitchFamily="2" charset="-79"/>
              </a:rPr>
              <a:t>טפת</a:t>
            </a:r>
            <a:r>
              <a:rPr lang="he-IL" sz="4400" b="1" dirty="0">
                <a:solidFill>
                  <a:srgbClr val="00535E"/>
                </a:solidFill>
                <a:latin typeface="Alef" panose="00000500000000000000" pitchFamily="2" charset="-79"/>
                <a:cs typeface="Alef" panose="00000500000000000000" pitchFamily="2" charset="-79"/>
              </a:rPr>
              <a:t> הלפרין</a:t>
            </a:r>
          </a:p>
        </p:txBody>
      </p:sp>
    </p:spTree>
    <p:extLst>
      <p:ext uri="{BB962C8B-B14F-4D97-AF65-F5344CB8AC3E}">
        <p14:creationId xmlns:p14="http://schemas.microsoft.com/office/powerpoint/2010/main" val="153197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1" anchor="t" anchorCtr="0">
            <a:noAutofit/>
          </a:bodyPr>
          <a:lstStyle/>
          <a:p>
            <a:pPr rtl="1"/>
            <a:r>
              <a:rPr lang="iw"/>
              <a:t>מורה נבוכים ג, יז - דעות בני האדם בהשגחה חמש דעות : </a:t>
            </a:r>
            <a:endParaRPr/>
          </a:p>
        </p:txBody>
      </p:sp>
      <p:sp>
        <p:nvSpPr>
          <p:cNvPr id="82" name="Google Shape;82;p19"/>
          <p:cNvSpPr txBox="1">
            <a:spLocks noGrp="1"/>
          </p:cNvSpPr>
          <p:nvPr>
            <p:ph type="body" idx="1"/>
          </p:nvPr>
        </p:nvSpPr>
        <p:spPr>
          <a:xfrm>
            <a:off x="415600" y="1540567"/>
            <a:ext cx="11360800" cy="4555200"/>
          </a:xfrm>
          <a:prstGeom prst="rect">
            <a:avLst/>
          </a:prstGeom>
        </p:spPr>
        <p:txBody>
          <a:bodyPr spcFirstLastPara="1" vert="horz" wrap="square" lIns="121900" tIns="121900" rIns="121900" bIns="121900" rtlCol="1" anchor="t" anchorCtr="0">
            <a:noAutofit/>
          </a:bodyPr>
          <a:lstStyle/>
          <a:p>
            <a:pPr marL="0" indent="0" rtl="1">
              <a:buClr>
                <a:schemeClr val="dk1"/>
              </a:buClr>
              <a:buSzPts val="1100"/>
              <a:buNone/>
            </a:pPr>
            <a:r>
              <a:rPr lang="iw" b="1">
                <a:solidFill>
                  <a:srgbClr val="1F3E51"/>
                </a:solidFill>
                <a:latin typeface="Narkisim"/>
                <a:ea typeface="Narkisim"/>
                <a:cs typeface="Narkisim"/>
                <a:sym typeface="Narkisim"/>
              </a:rPr>
              <a:t>דעות בני אדם בהשגחה, חמש דעות, והם כלם קדומות, ר"ל שהם דעות נשמעו מזמן הנביאים מעת הגלות התורה האמתית המאירה לאלו המחשכים כלם: </a:t>
            </a:r>
            <a:endParaRPr b="1">
              <a:solidFill>
                <a:srgbClr val="1F3E51"/>
              </a:solidFill>
              <a:latin typeface="Narkisim"/>
              <a:ea typeface="Narkisim"/>
              <a:cs typeface="Narkisim"/>
              <a:sym typeface="Narkisim"/>
            </a:endParaRPr>
          </a:p>
          <a:p>
            <a:pPr marL="0" indent="0" rtl="1">
              <a:buClr>
                <a:schemeClr val="dk1"/>
              </a:buClr>
              <a:buSzPts val="1100"/>
              <a:buNone/>
            </a:pPr>
            <a:r>
              <a:rPr lang="iw" b="1">
                <a:solidFill>
                  <a:srgbClr val="1F3E51"/>
                </a:solidFill>
                <a:latin typeface="Narkisim"/>
                <a:ea typeface="Narkisim"/>
                <a:cs typeface="Narkisim"/>
                <a:sym typeface="Narkisim"/>
              </a:rPr>
              <a:t>הדעת הא' הוא מאמר מי שחשב שאין השגחה כלל בדבר מן הדברים בכל זה המציאות, ושכל מה שבו מן השמים, ומה שבתוכם, נופל במקרה וכאשר יזדמן, ואין שם כלל לא מסדר ולא מנהיג ולא משגיח בדבר, וזה דעת אפיקורוס,  </a:t>
            </a:r>
            <a:endParaRPr b="1">
              <a:solidFill>
                <a:schemeClr val="dk1"/>
              </a:solidFill>
            </a:endParaRPr>
          </a:p>
          <a:p>
            <a:pPr marL="0" indent="0" rtl="1">
              <a:buClr>
                <a:schemeClr val="dk1"/>
              </a:buClr>
              <a:buSzPts val="1100"/>
              <a:buNone/>
            </a:pPr>
            <a:r>
              <a:rPr lang="iw" b="1">
                <a:solidFill>
                  <a:srgbClr val="1F3E51"/>
                </a:solidFill>
                <a:latin typeface="Narkisim"/>
                <a:ea typeface="Narkisim"/>
                <a:cs typeface="Narkisim"/>
                <a:sym typeface="Narkisim"/>
              </a:rPr>
              <a:t>הדעת הב' דעת מי שיחשוב, שקצת הדברים יש בהם השגחה והם בהנהגת מנהיג וסדר מסדר, וקצתם נעזב ומונח אל המקרה, </a:t>
            </a:r>
            <a:r>
              <a:rPr lang="iw" b="1" u="sng">
                <a:solidFill>
                  <a:schemeClr val="hlink"/>
                </a:solidFill>
                <a:latin typeface="Narkisim"/>
                <a:ea typeface="Narkisim"/>
                <a:cs typeface="Narkisim"/>
                <a:sym typeface="Narkisim"/>
                <a:hlinkClick r:id="rId3" action="ppaction://hlinksldjump"/>
              </a:rPr>
              <a:t>וזה דעת אריסט"ו</a:t>
            </a:r>
            <a:r>
              <a:rPr lang="iw" b="1">
                <a:solidFill>
                  <a:srgbClr val="1F3E51"/>
                </a:solidFill>
                <a:latin typeface="Narkisim"/>
                <a:ea typeface="Narkisim"/>
                <a:cs typeface="Narkisim"/>
                <a:sym typeface="Narkisim"/>
              </a:rPr>
              <a:t>, </a:t>
            </a:r>
            <a:endParaRPr b="1">
              <a:solidFill>
                <a:schemeClr val="dk1"/>
              </a:solidFill>
            </a:endParaRPr>
          </a:p>
          <a:p>
            <a:pPr marL="0" indent="0" rtl="1">
              <a:buClr>
                <a:schemeClr val="dk1"/>
              </a:buClr>
              <a:buSzPts val="1100"/>
              <a:buNone/>
            </a:pPr>
            <a:r>
              <a:rPr lang="iw" b="1">
                <a:solidFill>
                  <a:srgbClr val="1F3E51"/>
                </a:solidFill>
                <a:latin typeface="Narkisim"/>
                <a:ea typeface="Narkisim"/>
                <a:cs typeface="Narkisim"/>
                <a:sym typeface="Narkisim"/>
              </a:rPr>
              <a:t>הדעת הג' הוא הפך זה הדעת השני, והוא דעת מי שרואה שאין בכל המציאות דבר במקרה כלל, לא כללי ולא פרטי, אבל הכל ברצון וכונה והנהגה, ומבואר הוא שכל מי שינהיג כבר ידע, וזאת היא כת </a:t>
            </a:r>
            <a:r>
              <a:rPr lang="iw" b="1" u="sng">
                <a:solidFill>
                  <a:schemeClr val="hlink"/>
                </a:solidFill>
                <a:latin typeface="Narkisim"/>
                <a:ea typeface="Narkisim"/>
                <a:cs typeface="Narkisim"/>
                <a:sym typeface="Narkisim"/>
                <a:hlinkClick r:id="rId4" action="ppaction://hlinksldjump"/>
              </a:rPr>
              <a:t>האשעריאה מן הישמעאלים,</a:t>
            </a:r>
            <a:endParaRPr b="1">
              <a:solidFill>
                <a:srgbClr val="1F3E51"/>
              </a:solidFill>
              <a:latin typeface="Narkisim"/>
              <a:ea typeface="Narkisim"/>
              <a:cs typeface="Narkisim"/>
              <a:sym typeface="Narkisim"/>
            </a:endParaRPr>
          </a:p>
          <a:p>
            <a:pPr marL="0" indent="0" rtl="1">
              <a:buClr>
                <a:schemeClr val="dk1"/>
              </a:buClr>
              <a:buSzPts val="1100"/>
              <a:buNone/>
            </a:pPr>
            <a:endParaRPr>
              <a:solidFill>
                <a:srgbClr val="1F3E51"/>
              </a:solidFill>
              <a:latin typeface="Narkisim"/>
              <a:ea typeface="Narkisim"/>
              <a:cs typeface="Narkisim"/>
              <a:sym typeface="Narkisim"/>
            </a:endParaRPr>
          </a:p>
          <a:p>
            <a:pPr marL="0" indent="0" algn="l">
              <a:spcAft>
                <a:spcPts val="2133"/>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20"/>
          <p:cNvSpPr txBox="1"/>
          <p:nvPr/>
        </p:nvSpPr>
        <p:spPr>
          <a:xfrm>
            <a:off x="1027767" y="990400"/>
            <a:ext cx="10389600" cy="44848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pPr>
            <a:r>
              <a:rPr lang="iw" sz="2400">
                <a:solidFill>
                  <a:srgbClr val="1F3E51"/>
                </a:solidFill>
                <a:latin typeface="Narkisim"/>
                <a:ea typeface="Narkisim"/>
                <a:cs typeface="Narkisim"/>
                <a:sym typeface="Narkisim"/>
              </a:rPr>
              <a:t>הדעת הד' דעת מי שחשב שלאדם יכולת, ולזה ימשך מה שבא בתורה מן המצוה והאזהרה והגמול והעונש לפי דעת אלו על סדר, ויראו שפעולות השם כולם נמשכים אחר החכמה, ושלא יתכן לו עול ושלא יענש מטיב, </a:t>
            </a:r>
            <a:r>
              <a:rPr lang="iw" sz="2400" b="1" u="sng">
                <a:solidFill>
                  <a:schemeClr val="hlink"/>
                </a:solidFill>
                <a:latin typeface="Narkisim"/>
                <a:ea typeface="Narkisim"/>
                <a:cs typeface="Narkisim"/>
                <a:sym typeface="Narkisim"/>
                <a:hlinkClick r:id="rId3" action="ppaction://hlinksldjump"/>
              </a:rPr>
              <a:t>והמעתזיל"א</a:t>
            </a:r>
            <a:r>
              <a:rPr lang="iw" sz="2400">
                <a:solidFill>
                  <a:srgbClr val="1F3E51"/>
                </a:solidFill>
                <a:latin typeface="Narkisim"/>
                <a:ea typeface="Narkisim"/>
                <a:cs typeface="Narkisim"/>
                <a:sym typeface="Narkisim"/>
              </a:rPr>
              <a:t> גם כן הם על זה הדעת..</a:t>
            </a:r>
            <a:endParaRPr sz="2400">
              <a:solidFill>
                <a:srgbClr val="1F3E51"/>
              </a:solidFill>
              <a:latin typeface="Narkisim"/>
              <a:ea typeface="Narkisim"/>
              <a:cs typeface="Narkisim"/>
              <a:sym typeface="Narkisim"/>
            </a:endParaRPr>
          </a:p>
          <a:p>
            <a:pPr>
              <a:lnSpc>
                <a:spcPct val="115000"/>
              </a:lnSpc>
            </a:pPr>
            <a:endParaRPr sz="2400">
              <a:solidFill>
                <a:srgbClr val="1F3E51"/>
              </a:solidFill>
              <a:latin typeface="Narkisim"/>
              <a:ea typeface="Narkisim"/>
              <a:cs typeface="Narkisim"/>
              <a:sym typeface="Narkisim"/>
            </a:endParaRPr>
          </a:p>
          <a:p>
            <a:pPr>
              <a:lnSpc>
                <a:spcPct val="115000"/>
              </a:lnSpc>
            </a:pPr>
            <a:endParaRPr sz="2400">
              <a:solidFill>
                <a:srgbClr val="1F3E51"/>
              </a:solidFill>
              <a:latin typeface="Narkisim"/>
              <a:ea typeface="Narkisim"/>
              <a:cs typeface="Narkisim"/>
              <a:sym typeface="Narkisim"/>
            </a:endParaRPr>
          </a:p>
          <a:p>
            <a:pPr>
              <a:lnSpc>
                <a:spcPct val="115000"/>
              </a:lnSpc>
            </a:pPr>
            <a:r>
              <a:rPr lang="iw" sz="2400">
                <a:solidFill>
                  <a:srgbClr val="1F3E51"/>
                </a:solidFill>
                <a:latin typeface="Narkisim"/>
                <a:ea typeface="Narkisim"/>
                <a:cs typeface="Narkisim"/>
                <a:sym typeface="Narkisim"/>
              </a:rPr>
              <a:t>והדעת הה' והוא </a:t>
            </a:r>
            <a:r>
              <a:rPr lang="iw" sz="2400" b="1" u="sng">
                <a:solidFill>
                  <a:schemeClr val="hlink"/>
                </a:solidFill>
                <a:latin typeface="Narkisim"/>
                <a:ea typeface="Narkisim"/>
                <a:cs typeface="Narkisim"/>
                <a:sym typeface="Narkisim"/>
                <a:hlinkClick r:id="rId4" action="ppaction://hlinksldjump"/>
              </a:rPr>
              <a:t>דעתנו רוצה לומר תורתנו</a:t>
            </a:r>
            <a:r>
              <a:rPr lang="iw" sz="2400" b="1">
                <a:solidFill>
                  <a:srgbClr val="1F3E51"/>
                </a:solidFill>
                <a:latin typeface="Narkisim"/>
                <a:ea typeface="Narkisim"/>
                <a:cs typeface="Narkisim"/>
                <a:sym typeface="Narkisim"/>
              </a:rPr>
              <a:t>,</a:t>
            </a:r>
            <a:r>
              <a:rPr lang="iw" sz="2400">
                <a:solidFill>
                  <a:srgbClr val="1F3E51"/>
                </a:solidFill>
                <a:latin typeface="Narkisim"/>
                <a:ea typeface="Narkisim"/>
                <a:cs typeface="Narkisim"/>
                <a:sym typeface="Narkisim"/>
              </a:rPr>
              <a:t> ואני אודיעך ממנו מה שכתוב בספרי נביאינו בו, והוא אשר יאמינוהו המון חכמינו, ואגיד לך אחר כן עוד מה שיאמינוהו קצת האחרונים מעמנו, ואודיעך גם כן מה שאאמינהו אני בו, ואומר. פנת תורת משה רבינו ע"ה וכל מי שנמשך אחריה, היא שהאדם בעל יכולת גמורה, ר"ל שהוא בטבעו ובבחירתו וברצונו יעשה כל מה שיוכל האדם לעשותו</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1">
            <a:hlinkClick r:id="rId3" action="ppaction://hlinksldjump"/>
          </p:cNvPr>
          <p:cNvPicPr preferRelativeResize="0"/>
          <p:nvPr/>
        </p:nvPicPr>
        <p:blipFill rotWithShape="1">
          <a:blip r:embed="rId4">
            <a:alphaModFix/>
          </a:blip>
          <a:srcRect t="8868" b="8860"/>
          <a:stretch/>
        </p:blipFill>
        <p:spPr>
          <a:xfrm>
            <a:off x="7602333" y="202800"/>
            <a:ext cx="4376600" cy="4554800"/>
          </a:xfrm>
          <a:prstGeom prst="rect">
            <a:avLst/>
          </a:prstGeom>
          <a:noFill/>
          <a:ln>
            <a:noFill/>
          </a:ln>
        </p:spPr>
      </p:pic>
      <p:sp>
        <p:nvSpPr>
          <p:cNvPr id="94" name="Google Shape;94;p21"/>
          <p:cNvSpPr txBox="1">
            <a:spLocks noGrp="1"/>
          </p:cNvSpPr>
          <p:nvPr>
            <p:ph type="ctrTitle"/>
          </p:nvPr>
        </p:nvSpPr>
        <p:spPr>
          <a:xfrm>
            <a:off x="1096567" y="511067"/>
            <a:ext cx="5672000" cy="3547600"/>
          </a:xfrm>
          <a:prstGeom prst="rect">
            <a:avLst/>
          </a:prstGeom>
          <a:effectLst>
            <a:outerShdw blurRad="57150" dist="19050" dir="5400000" algn="bl" rotWithShape="0">
              <a:srgbClr val="000000">
                <a:alpha val="50000"/>
              </a:srgbClr>
            </a:outerShdw>
          </a:effectLst>
        </p:spPr>
        <p:txBody>
          <a:bodyPr spcFirstLastPara="1" vert="horz" wrap="square" lIns="121900" tIns="121900" rIns="121900" bIns="121900" rtlCol="1" anchor="ctr" anchorCtr="0">
            <a:noAutofit/>
          </a:bodyPr>
          <a:lstStyle/>
          <a:p>
            <a:pPr algn="r" rtl="1">
              <a:lnSpc>
                <a:spcPct val="115000"/>
              </a:lnSpc>
              <a:buClr>
                <a:schemeClr val="dk1"/>
              </a:buClr>
              <a:buSzPts val="1100"/>
            </a:pPr>
            <a:r>
              <a:rPr lang="iw" sz="5333" b="0">
                <a:solidFill>
                  <a:srgbClr val="1F3E51"/>
                </a:solidFill>
                <a:latin typeface="Narkisim"/>
                <a:ea typeface="Narkisim"/>
                <a:cs typeface="Narkisim"/>
                <a:sym typeface="Narkisim"/>
              </a:rPr>
              <a:t>ויהיה הדעת המיוחס לאיוב הולך על דעת </a:t>
            </a:r>
            <a:r>
              <a:rPr lang="iw" sz="5333" b="0" u="sng">
                <a:solidFill>
                  <a:schemeClr val="hlink"/>
                </a:solidFill>
                <a:latin typeface="Narkisim"/>
                <a:ea typeface="Narkisim"/>
                <a:cs typeface="Narkisim"/>
                <a:sym typeface="Narkisim"/>
                <a:hlinkClick r:id="rId3" action="ppaction://hlinksldjump"/>
              </a:rPr>
              <a:t>אריסט"ו </a:t>
            </a:r>
            <a:endParaRPr sz="5333" b="0">
              <a:solidFill>
                <a:schemeClr val="dk1"/>
              </a:solidFill>
            </a:endParaRPr>
          </a:p>
          <a:p>
            <a:pPr algn="r" rtl="1"/>
            <a:endParaRPr sz="4000"/>
          </a:p>
        </p:txBody>
      </p:sp>
      <p:sp>
        <p:nvSpPr>
          <p:cNvPr id="95" name="Google Shape;95;p21"/>
          <p:cNvSpPr txBox="1">
            <a:spLocks noGrp="1"/>
          </p:cNvSpPr>
          <p:nvPr>
            <p:ph type="subTitle" idx="1"/>
          </p:nvPr>
        </p:nvSpPr>
        <p:spPr>
          <a:xfrm>
            <a:off x="1096567" y="5300800"/>
            <a:ext cx="5368800" cy="1026400"/>
          </a:xfrm>
          <a:prstGeom prst="rect">
            <a:avLst/>
          </a:prstGeom>
        </p:spPr>
        <p:txBody>
          <a:bodyPr spcFirstLastPara="1" vert="horz" wrap="square" lIns="121900" tIns="121900" rIns="121900" bIns="121900" rtlCol="1" anchor="t" anchorCtr="0">
            <a:noAutofit/>
          </a:bodyPr>
          <a:lstStyle/>
          <a:p>
            <a:pPr marL="0" indent="0"/>
            <a:endParaRPr>
              <a:solidFill>
                <a:schemeClr val="dk2"/>
              </a:solidFill>
            </a:endParaRPr>
          </a:p>
        </p:txBody>
      </p:sp>
      <p:sp>
        <p:nvSpPr>
          <p:cNvPr id="96" name="Google Shape;96;p21">
            <a:hlinkClick r:id="rId3" action="ppaction://hlinksldjump"/>
          </p:cNvPr>
          <p:cNvSpPr/>
          <p:nvPr/>
        </p:nvSpPr>
        <p:spPr>
          <a:xfrm>
            <a:off x="288967" y="3539933"/>
            <a:ext cx="807600" cy="10264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1" anchor="ctr" anchorCtr="0">
            <a:noAutofit/>
          </a:bodyPr>
          <a:lstStyle/>
          <a:p>
            <a:pPr rtl="1"/>
            <a:r>
              <a:rPr lang="iw"/>
              <a:t>אליפז התימני</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3"/>
          <p:cNvPicPr preferRelativeResize="0"/>
          <p:nvPr/>
        </p:nvPicPr>
        <p:blipFill>
          <a:blip r:embed="rId3">
            <a:alphaModFix/>
          </a:blip>
          <a:stretch>
            <a:fillRect/>
          </a:stretch>
        </p:blipFill>
        <p:spPr>
          <a:xfrm>
            <a:off x="1792067" y="5240068"/>
            <a:ext cx="3041135" cy="1709801"/>
          </a:xfrm>
          <a:prstGeom prst="rect">
            <a:avLst/>
          </a:prstGeom>
          <a:noFill/>
          <a:ln>
            <a:noFill/>
          </a:ln>
        </p:spPr>
      </p:pic>
      <p:sp>
        <p:nvSpPr>
          <p:cNvPr id="107" name="Google Shape;107;p23"/>
          <p:cNvSpPr txBox="1"/>
          <p:nvPr/>
        </p:nvSpPr>
        <p:spPr>
          <a:xfrm>
            <a:off x="10402400" y="840767"/>
            <a:ext cx="10006800" cy="844400"/>
          </a:xfrm>
          <a:prstGeom prst="rect">
            <a:avLst/>
          </a:prstGeom>
          <a:noFill/>
          <a:ln>
            <a:noFill/>
          </a:ln>
        </p:spPr>
        <p:txBody>
          <a:bodyPr spcFirstLastPara="1" wrap="square" lIns="121900" tIns="121900" rIns="121900" bIns="121900" anchor="t" anchorCtr="0">
            <a:noAutofit/>
          </a:bodyPr>
          <a:lstStyle/>
          <a:p>
            <a:pPr algn="l" rtl="0"/>
            <a:endParaRPr sz="2400"/>
          </a:p>
        </p:txBody>
      </p:sp>
      <p:sp>
        <p:nvSpPr>
          <p:cNvPr id="108" name="Google Shape;108;p23"/>
          <p:cNvSpPr txBox="1"/>
          <p:nvPr/>
        </p:nvSpPr>
        <p:spPr>
          <a:xfrm>
            <a:off x="1450733" y="750267"/>
            <a:ext cx="9495600" cy="51928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iw" sz="2933">
                <a:solidFill>
                  <a:srgbClr val="1F3E51"/>
                </a:solidFill>
                <a:latin typeface="Narkisim"/>
                <a:ea typeface="Narkisim"/>
                <a:cs typeface="Narkisim"/>
                <a:sym typeface="Narkisim"/>
              </a:rPr>
              <a:t>ואמנם </a:t>
            </a:r>
            <a:r>
              <a:rPr lang="iw" sz="2933" u="sng">
                <a:solidFill>
                  <a:schemeClr val="hlink"/>
                </a:solidFill>
                <a:latin typeface="Narkisim"/>
                <a:ea typeface="Narkisim"/>
                <a:cs typeface="Narkisim"/>
                <a:sym typeface="Narkisim"/>
                <a:hlinkClick r:id="rId4" action="ppaction://hlinksldjump"/>
              </a:rPr>
              <a:t>דעת אליפז בזה</a:t>
            </a:r>
            <a:r>
              <a:rPr lang="iw" sz="2933">
                <a:solidFill>
                  <a:srgbClr val="1F3E51"/>
                </a:solidFill>
                <a:latin typeface="Narkisim"/>
                <a:ea typeface="Narkisim"/>
                <a:cs typeface="Narkisim"/>
                <a:sym typeface="Narkisim"/>
              </a:rPr>
              <a:t> המאורע הוא ג"כ אחת מן הדעות הנאמרות  בהשגחה, </a:t>
            </a:r>
            <a:r>
              <a:rPr lang="iw" sz="2933" b="1">
                <a:solidFill>
                  <a:srgbClr val="1F3E51"/>
                </a:solidFill>
                <a:latin typeface="Narkisim"/>
                <a:ea typeface="Narkisim"/>
                <a:cs typeface="Narkisim"/>
                <a:sym typeface="Narkisim"/>
              </a:rPr>
              <a:t>וזה שהוא אמר שכל מה שחל באיוב היה חולו על צד הדין, כי היו לו חטאים היה ראוי בגללם למה שחל בו,</a:t>
            </a:r>
            <a:r>
              <a:rPr lang="iw" sz="2933">
                <a:solidFill>
                  <a:srgbClr val="1F3E51"/>
                </a:solidFill>
                <a:latin typeface="Narkisim"/>
                <a:ea typeface="Narkisim"/>
                <a:cs typeface="Narkisim"/>
                <a:sym typeface="Narkisim"/>
              </a:rPr>
              <a:t> והוא אמרו לאיוב הלא רעתך רבה ואין קץ לעונותיך,אחר כן התחיל לומר לאיוב שזה שאתה חושב אותו ונשען עליו מיושר הפעולות ללכת בדרכים המעולים, אינו ענין מחייב שתהיה שלם אצל השם עד שלא תענש, הן בעבדיו לא יאמין ובמלאכיו ישים תהלה אף שוכני בתי חומר וגו'. ולא סר אליפז מלכת בזה הדרך, ר"ל האמינו כל מה שישיג האדם שהוא במשפט, וחסרונותינו כלם אשר נתחייב בעבורם העונש תעלם ממנו השגתם ואפני התחייבנו העונש בעבורם.</a:t>
            </a:r>
            <a:endParaRPr sz="2933">
              <a:solidFill>
                <a:srgbClr val="1F3E51"/>
              </a:solidFill>
              <a:latin typeface="Narkisim"/>
              <a:ea typeface="Narkisim"/>
              <a:cs typeface="Narkisim"/>
              <a:sym typeface="Narkisim"/>
            </a:endParaRPr>
          </a:p>
          <a:p>
            <a:pPr algn="l" rtl="0"/>
            <a:endParaRPr sz="2667"/>
          </a:p>
        </p:txBody>
      </p:sp>
      <p:sp>
        <p:nvSpPr>
          <p:cNvPr id="109" name="Google Shape;109;p23">
            <a:hlinkClick r:id="rId4" action="ppaction://hlinksldjump"/>
          </p:cNvPr>
          <p:cNvSpPr/>
          <p:nvPr/>
        </p:nvSpPr>
        <p:spPr>
          <a:xfrm>
            <a:off x="1539100" y="840767"/>
            <a:ext cx="9407200" cy="4723600"/>
          </a:xfrm>
          <a:prstGeom prst="rect">
            <a:avLst/>
          </a:prstGeom>
          <a:noFill/>
          <a:ln>
            <a:noFill/>
          </a:ln>
        </p:spPr>
        <p:txBody>
          <a:bodyPr spcFirstLastPara="1" wrap="square" lIns="121900" tIns="121900" rIns="121900" bIns="121900" anchor="ctr" anchorCtr="0">
            <a:noAutofit/>
          </a:bodyPr>
          <a:lstStyle/>
          <a:p>
            <a:pPr algn="l" rtl="0"/>
            <a:endParaRPr sz="2400"/>
          </a:p>
        </p:txBody>
      </p:sp>
      <p:sp>
        <p:nvSpPr>
          <p:cNvPr id="110" name="Google Shape;110;p23">
            <a:hlinkClick r:id="rId4" action="ppaction://hlinksldjump"/>
          </p:cNvPr>
          <p:cNvSpPr/>
          <p:nvPr/>
        </p:nvSpPr>
        <p:spPr>
          <a:xfrm>
            <a:off x="336600" y="5616967"/>
            <a:ext cx="807600" cy="956000"/>
          </a:xfrm>
          <a:prstGeom prst="up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algn="l" rtl="0"/>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rtlCol="1" anchor="ctr" anchorCtr="0">
            <a:noAutofit/>
          </a:bodyPr>
          <a:lstStyle/>
          <a:p>
            <a:pPr rtl="1"/>
            <a:r>
              <a:rPr lang="iw"/>
              <a:t>בלדד השוחי</a:t>
            </a:r>
            <a:endParaRPr/>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C2364FB06ED348B9190BF88219312C" ma:contentTypeVersion="14" ma:contentTypeDescription="Create a new document." ma:contentTypeScope="" ma:versionID="e32c8e658df77f4770d77f9cadcd8c32">
  <xsd:schema xmlns:xsd="http://www.w3.org/2001/XMLSchema" xmlns:xs="http://www.w3.org/2001/XMLSchema" xmlns:p="http://schemas.microsoft.com/office/2006/metadata/properties" xmlns:ns3="cc0ad7f5-092e-45d3-8484-8db5089076ae" xmlns:ns4="7c0b543b-72dd-4828-a904-c3a516029331" targetNamespace="http://schemas.microsoft.com/office/2006/metadata/properties" ma:root="true" ma:fieldsID="f88f5553dd4a66de8415f296c185d668" ns3:_="" ns4:_="">
    <xsd:import namespace="cc0ad7f5-092e-45d3-8484-8db5089076ae"/>
    <xsd:import namespace="7c0b543b-72dd-4828-a904-c3a5160293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ad7f5-092e-45d3-8484-8db508907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0b543b-72dd-4828-a904-c3a51602933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0FE19B-7C9B-46B2-AAE7-8AEF23AC62AD}">
  <ds:schemaRefs>
    <ds:schemaRef ds:uri="http://purl.org/dc/terms/"/>
    <ds:schemaRef ds:uri="http://schemas.microsoft.com/office/infopath/2007/PartnerControls"/>
    <ds:schemaRef ds:uri="http://purl.org/dc/dcmitype/"/>
    <ds:schemaRef ds:uri="cc0ad7f5-092e-45d3-8484-8db5089076a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c0b543b-72dd-4828-a904-c3a516029331"/>
    <ds:schemaRef ds:uri="http://www.w3.org/XML/1998/namespace"/>
  </ds:schemaRefs>
</ds:datastoreItem>
</file>

<file path=customXml/itemProps2.xml><?xml version="1.0" encoding="utf-8"?>
<ds:datastoreItem xmlns:ds="http://schemas.openxmlformats.org/officeDocument/2006/customXml" ds:itemID="{DB493BA7-5D66-4BA1-9E69-D7469E185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ad7f5-092e-45d3-8484-8db5089076ae"/>
    <ds:schemaRef ds:uri="7c0b543b-72dd-4828-a904-c3a516029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70098F-A6B7-4992-9F82-85ABCCC3B5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855</TotalTime>
  <Words>3236</Words>
  <Application>Microsoft Office PowerPoint</Application>
  <PresentationFormat>מסך רחב</PresentationFormat>
  <Paragraphs>242</Paragraphs>
  <Slides>38</Slides>
  <Notes>36</Notes>
  <HiddenSlides>8</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38</vt:i4>
      </vt:variant>
    </vt:vector>
  </HeadingPairs>
  <TitlesOfParts>
    <vt:vector size="46" baseType="lpstr">
      <vt:lpstr>Alef</vt:lpstr>
      <vt:lpstr>Aptos</vt:lpstr>
      <vt:lpstr>Arial</vt:lpstr>
      <vt:lpstr>Calibri</vt:lpstr>
      <vt:lpstr>Calibri Light</vt:lpstr>
      <vt:lpstr>Courier New</vt:lpstr>
      <vt:lpstr>Narkisim</vt:lpstr>
      <vt:lpstr>ערכת נושא Office</vt:lpstr>
      <vt:lpstr>מצגת של PowerPoint‏</vt:lpstr>
      <vt:lpstr>מי הם הרעים של איוב? או חברותא או מיתותא….. </vt:lpstr>
      <vt:lpstr>מבנה שלושת מחזורי נאומי הרעים </vt:lpstr>
      <vt:lpstr>מורה נבוכים ג, יז - דעות בני האדם בהשגחה חמש דעות : </vt:lpstr>
      <vt:lpstr>מצגת של PowerPoint‏</vt:lpstr>
      <vt:lpstr>ויהיה הדעת המיוחס לאיוב הולך על דעת אריסט"ו  </vt:lpstr>
      <vt:lpstr>אליפז התימני</vt:lpstr>
      <vt:lpstr>מצגת של PowerPoint‏</vt:lpstr>
      <vt:lpstr>בלדד השוחי</vt:lpstr>
      <vt:lpstr>מצגת של PowerPoint‏</vt:lpstr>
      <vt:lpstr>מצגת של PowerPoint‏</vt:lpstr>
      <vt:lpstr>מצגת של PowerPoint‏</vt:lpstr>
      <vt:lpstr>מצגת של PowerPoint‏</vt:lpstr>
      <vt:lpstr>מצגת של PowerPoint‏</vt:lpstr>
      <vt:lpstr>מצגת של PowerPoint‏</vt:lpstr>
      <vt:lpstr>יב עֹדֶנּוּ בְאִבּוֹ לֹא יִקָּטֵף          וְלִפְנֵי כָל-חָצִיר יִיבָשׁ: </vt:lpstr>
      <vt:lpstr>יבעֹדֶנּוּ בְאִבּוֹ לֹא יִקָּטֵף              וְלִפְנֵי כָל-חָצִיר יִיבָשׁ: </vt:lpstr>
      <vt:lpstr>צופר הנעמתי</vt:lpstr>
      <vt:lpstr>מבנה שלושת מחזורי נאומי הרעים</vt:lpstr>
      <vt:lpstr>אליהו בן ברכאל הבוזי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מי הם הרעים של איוב? או חברותא או מיתותא…..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הכשרת מורים – חינוך לערכים</dc:title>
  <dc:creator>bran@bezeqint.net</dc:creator>
  <cp:lastModifiedBy>Halperin</cp:lastModifiedBy>
  <cp:revision>29</cp:revision>
  <dcterms:created xsi:type="dcterms:W3CDTF">2016-11-09T21:36:25Z</dcterms:created>
  <dcterms:modified xsi:type="dcterms:W3CDTF">2025-07-26T19:25:19Z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0x01010004C2364FB06ED348B9190BF88219312C</vt:lpwstr>
  </property>
</Properties>
</file>